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6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6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244.xml" ContentType="application/inkml+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ink/ink125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280.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2"/>
  </p:notesMasterIdLst>
  <p:sldIdLst>
    <p:sldId id="256" r:id="rId2"/>
    <p:sldId id="2147472361" r:id="rId3"/>
    <p:sldId id="2147472362" r:id="rId4"/>
    <p:sldId id="2147472411" r:id="rId5"/>
    <p:sldId id="2147472363" r:id="rId6"/>
    <p:sldId id="2147472364" r:id="rId7"/>
    <p:sldId id="2147472365" r:id="rId8"/>
    <p:sldId id="2147472366" r:id="rId9"/>
    <p:sldId id="2147472367" r:id="rId10"/>
    <p:sldId id="2147472368" r:id="rId11"/>
    <p:sldId id="2147472369" r:id="rId12"/>
    <p:sldId id="2147472370" r:id="rId13"/>
    <p:sldId id="2147472371" r:id="rId14"/>
    <p:sldId id="2147472372" r:id="rId15"/>
    <p:sldId id="2147472373" r:id="rId16"/>
    <p:sldId id="2147472412" r:id="rId17"/>
    <p:sldId id="2147472414" r:id="rId18"/>
    <p:sldId id="2147472413" r:id="rId19"/>
    <p:sldId id="2147472415" r:id="rId20"/>
    <p:sldId id="2147472418" r:id="rId21"/>
    <p:sldId id="2147472419" r:id="rId22"/>
    <p:sldId id="2147472420" r:id="rId23"/>
    <p:sldId id="2147472416" r:id="rId24"/>
    <p:sldId id="2147472417" r:id="rId25"/>
    <p:sldId id="2147472421" r:id="rId26"/>
    <p:sldId id="2147472422" r:id="rId27"/>
    <p:sldId id="2147472423" r:id="rId28"/>
    <p:sldId id="2147472424" r:id="rId29"/>
    <p:sldId id="2147472425" r:id="rId30"/>
    <p:sldId id="2147472426" r:id="rId31"/>
    <p:sldId id="2147472427" r:id="rId32"/>
    <p:sldId id="2147472428" r:id="rId33"/>
    <p:sldId id="2147472429" r:id="rId34"/>
    <p:sldId id="2147472430" r:id="rId35"/>
    <p:sldId id="2147472405" r:id="rId36"/>
    <p:sldId id="2147472374" r:id="rId37"/>
    <p:sldId id="2147472375" r:id="rId38"/>
    <p:sldId id="2147472376" r:id="rId39"/>
    <p:sldId id="2147472406" r:id="rId40"/>
    <p:sldId id="2147472407" r:id="rId41"/>
    <p:sldId id="2147472408" r:id="rId42"/>
    <p:sldId id="2147472410" r:id="rId43"/>
    <p:sldId id="2147472409" r:id="rId44"/>
    <p:sldId id="2147472377" r:id="rId45"/>
    <p:sldId id="2147472378" r:id="rId46"/>
    <p:sldId id="2147472380" r:id="rId47"/>
    <p:sldId id="2147472379" r:id="rId48"/>
    <p:sldId id="2147472381" r:id="rId49"/>
    <p:sldId id="2147472382" r:id="rId50"/>
    <p:sldId id="2147472383" r:id="rId51"/>
    <p:sldId id="2147472384" r:id="rId52"/>
    <p:sldId id="2147472385" r:id="rId53"/>
    <p:sldId id="2147472386" r:id="rId54"/>
    <p:sldId id="2147472387" r:id="rId55"/>
    <p:sldId id="2147472388" r:id="rId56"/>
    <p:sldId id="2147472389" r:id="rId57"/>
    <p:sldId id="2147472391" r:id="rId58"/>
    <p:sldId id="2147472392" r:id="rId59"/>
    <p:sldId id="2147472394" r:id="rId60"/>
    <p:sldId id="2147472395" r:id="rId61"/>
    <p:sldId id="2147472396" r:id="rId62"/>
    <p:sldId id="2147472397" r:id="rId63"/>
    <p:sldId id="2147472398" r:id="rId64"/>
    <p:sldId id="2147472399" r:id="rId65"/>
    <p:sldId id="2147472402" r:id="rId66"/>
    <p:sldId id="2147472400" r:id="rId67"/>
    <p:sldId id="2147472401" r:id="rId68"/>
    <p:sldId id="2147472403" r:id="rId69"/>
    <p:sldId id="2147472404" r:id="rId70"/>
    <p:sldId id="214747239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0E771-4B7D-4D9C-ADED-A67A217ED3F2}" v="310" dt="2024-08-10T12:44:51.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 KARTHIK ." userId="62a047ea-99a3-445a-a127-bd8840139939" providerId="ADAL" clId="{2300E771-4B7D-4D9C-ADED-A67A217ED3F2}"/>
    <pc:docChg chg="undo custSel addSld delSld modSld sldOrd">
      <pc:chgData name="ARUN KARTHIK ." userId="62a047ea-99a3-445a-a127-bd8840139939" providerId="ADAL" clId="{2300E771-4B7D-4D9C-ADED-A67A217ED3F2}" dt="2024-08-10T12:44:51.524" v="1472"/>
      <pc:docMkLst>
        <pc:docMk/>
      </pc:docMkLst>
      <pc:sldChg chg="modSp mod">
        <pc:chgData name="ARUN KARTHIK ." userId="62a047ea-99a3-445a-a127-bd8840139939" providerId="ADAL" clId="{2300E771-4B7D-4D9C-ADED-A67A217ED3F2}" dt="2024-08-10T08:37:55.645" v="35" actId="313"/>
        <pc:sldMkLst>
          <pc:docMk/>
          <pc:sldMk cId="2487991735" sldId="256"/>
        </pc:sldMkLst>
        <pc:spChg chg="mod">
          <ac:chgData name="ARUN KARTHIK ." userId="62a047ea-99a3-445a-a127-bd8840139939" providerId="ADAL" clId="{2300E771-4B7D-4D9C-ADED-A67A217ED3F2}" dt="2024-08-10T08:37:55.645" v="35" actId="313"/>
          <ac:spMkLst>
            <pc:docMk/>
            <pc:sldMk cId="2487991735" sldId="256"/>
            <ac:spMk id="2" creationId="{C66BF95F-ED5D-7D14-004F-BB3F773AACDB}"/>
          </ac:spMkLst>
        </pc:spChg>
        <pc:spChg chg="mod">
          <ac:chgData name="ARUN KARTHIK ." userId="62a047ea-99a3-445a-a127-bd8840139939" providerId="ADAL" clId="{2300E771-4B7D-4D9C-ADED-A67A217ED3F2}" dt="2024-08-10T08:37:44.849" v="1" actId="20577"/>
          <ac:spMkLst>
            <pc:docMk/>
            <pc:sldMk cId="2487991735" sldId="256"/>
            <ac:spMk id="3" creationId="{E2E3432E-C589-ADB8-601E-60B423644398}"/>
          </ac:spMkLst>
        </pc:spChg>
      </pc:sldChg>
      <pc:sldChg chg="del">
        <pc:chgData name="ARUN KARTHIK ." userId="62a047ea-99a3-445a-a127-bd8840139939" providerId="ADAL" clId="{2300E771-4B7D-4D9C-ADED-A67A217ED3F2}" dt="2024-08-10T08:37:57.971" v="36" actId="47"/>
        <pc:sldMkLst>
          <pc:docMk/>
          <pc:sldMk cId="0" sldId="260"/>
        </pc:sldMkLst>
      </pc:sldChg>
      <pc:sldChg chg="del">
        <pc:chgData name="ARUN KARTHIK ." userId="62a047ea-99a3-445a-a127-bd8840139939" providerId="ADAL" clId="{2300E771-4B7D-4D9C-ADED-A67A217ED3F2}" dt="2024-08-10T08:37:58.408" v="37" actId="47"/>
        <pc:sldMkLst>
          <pc:docMk/>
          <pc:sldMk cId="0" sldId="261"/>
        </pc:sldMkLst>
      </pc:sldChg>
      <pc:sldChg chg="del">
        <pc:chgData name="ARUN KARTHIK ." userId="62a047ea-99a3-445a-a127-bd8840139939" providerId="ADAL" clId="{2300E771-4B7D-4D9C-ADED-A67A217ED3F2}" dt="2024-08-10T08:37:59.284" v="38" actId="47"/>
        <pc:sldMkLst>
          <pc:docMk/>
          <pc:sldMk cId="0" sldId="262"/>
        </pc:sldMkLst>
      </pc:sldChg>
      <pc:sldChg chg="add del">
        <pc:chgData name="ARUN KARTHIK ." userId="62a047ea-99a3-445a-a127-bd8840139939" providerId="ADAL" clId="{2300E771-4B7D-4D9C-ADED-A67A217ED3F2}" dt="2024-08-10T08:38:09.047" v="45" actId="47"/>
        <pc:sldMkLst>
          <pc:docMk/>
          <pc:sldMk cId="0" sldId="263"/>
        </pc:sldMkLst>
      </pc:sldChg>
      <pc:sldChg chg="add del">
        <pc:chgData name="ARUN KARTHIK ." userId="62a047ea-99a3-445a-a127-bd8840139939" providerId="ADAL" clId="{2300E771-4B7D-4D9C-ADED-A67A217ED3F2}" dt="2024-08-10T08:38:25.510" v="46" actId="47"/>
        <pc:sldMkLst>
          <pc:docMk/>
          <pc:sldMk cId="0" sldId="264"/>
        </pc:sldMkLst>
      </pc:sldChg>
      <pc:sldChg chg="add del">
        <pc:chgData name="ARUN KARTHIK ." userId="62a047ea-99a3-445a-a127-bd8840139939" providerId="ADAL" clId="{2300E771-4B7D-4D9C-ADED-A67A217ED3F2}" dt="2024-08-10T08:38:25.510" v="46" actId="47"/>
        <pc:sldMkLst>
          <pc:docMk/>
          <pc:sldMk cId="0" sldId="265"/>
        </pc:sldMkLst>
      </pc:sldChg>
      <pc:sldChg chg="del">
        <pc:chgData name="ARUN KARTHIK ." userId="62a047ea-99a3-445a-a127-bd8840139939" providerId="ADAL" clId="{2300E771-4B7D-4D9C-ADED-A67A217ED3F2}" dt="2024-08-10T08:38:25.510" v="46" actId="47"/>
        <pc:sldMkLst>
          <pc:docMk/>
          <pc:sldMk cId="0" sldId="266"/>
        </pc:sldMkLst>
      </pc:sldChg>
      <pc:sldChg chg="del">
        <pc:chgData name="ARUN KARTHIK ." userId="62a047ea-99a3-445a-a127-bd8840139939" providerId="ADAL" clId="{2300E771-4B7D-4D9C-ADED-A67A217ED3F2}" dt="2024-08-10T08:38:25.510" v="46" actId="47"/>
        <pc:sldMkLst>
          <pc:docMk/>
          <pc:sldMk cId="0" sldId="267"/>
        </pc:sldMkLst>
      </pc:sldChg>
      <pc:sldChg chg="del">
        <pc:chgData name="ARUN KARTHIK ." userId="62a047ea-99a3-445a-a127-bd8840139939" providerId="ADAL" clId="{2300E771-4B7D-4D9C-ADED-A67A217ED3F2}" dt="2024-08-10T08:38:25.510" v="46" actId="47"/>
        <pc:sldMkLst>
          <pc:docMk/>
          <pc:sldMk cId="0" sldId="268"/>
        </pc:sldMkLst>
      </pc:sldChg>
      <pc:sldChg chg="del">
        <pc:chgData name="ARUN KARTHIK ." userId="62a047ea-99a3-445a-a127-bd8840139939" providerId="ADAL" clId="{2300E771-4B7D-4D9C-ADED-A67A217ED3F2}" dt="2024-08-10T08:38:25.510" v="46" actId="47"/>
        <pc:sldMkLst>
          <pc:docMk/>
          <pc:sldMk cId="0" sldId="269"/>
        </pc:sldMkLst>
      </pc:sldChg>
      <pc:sldChg chg="del">
        <pc:chgData name="ARUN KARTHIK ." userId="62a047ea-99a3-445a-a127-bd8840139939" providerId="ADAL" clId="{2300E771-4B7D-4D9C-ADED-A67A217ED3F2}" dt="2024-08-10T08:38:25.510" v="46" actId="47"/>
        <pc:sldMkLst>
          <pc:docMk/>
          <pc:sldMk cId="0" sldId="270"/>
        </pc:sldMkLst>
      </pc:sldChg>
      <pc:sldChg chg="del">
        <pc:chgData name="ARUN KARTHIK ." userId="62a047ea-99a3-445a-a127-bd8840139939" providerId="ADAL" clId="{2300E771-4B7D-4D9C-ADED-A67A217ED3F2}" dt="2024-08-10T08:38:25.510" v="46" actId="47"/>
        <pc:sldMkLst>
          <pc:docMk/>
          <pc:sldMk cId="0" sldId="271"/>
        </pc:sldMkLst>
      </pc:sldChg>
      <pc:sldChg chg="del">
        <pc:chgData name="ARUN KARTHIK ." userId="62a047ea-99a3-445a-a127-bd8840139939" providerId="ADAL" clId="{2300E771-4B7D-4D9C-ADED-A67A217ED3F2}" dt="2024-08-10T08:38:25.510" v="46" actId="47"/>
        <pc:sldMkLst>
          <pc:docMk/>
          <pc:sldMk cId="0" sldId="272"/>
        </pc:sldMkLst>
      </pc:sldChg>
      <pc:sldChg chg="del">
        <pc:chgData name="ARUN KARTHIK ." userId="62a047ea-99a3-445a-a127-bd8840139939" providerId="ADAL" clId="{2300E771-4B7D-4D9C-ADED-A67A217ED3F2}" dt="2024-08-10T08:38:25.510" v="46" actId="47"/>
        <pc:sldMkLst>
          <pc:docMk/>
          <pc:sldMk cId="0" sldId="273"/>
        </pc:sldMkLst>
      </pc:sldChg>
      <pc:sldChg chg="del">
        <pc:chgData name="ARUN KARTHIK ." userId="62a047ea-99a3-445a-a127-bd8840139939" providerId="ADAL" clId="{2300E771-4B7D-4D9C-ADED-A67A217ED3F2}" dt="2024-08-10T08:38:25.510" v="46" actId="47"/>
        <pc:sldMkLst>
          <pc:docMk/>
          <pc:sldMk cId="0" sldId="274"/>
        </pc:sldMkLst>
      </pc:sldChg>
      <pc:sldChg chg="del">
        <pc:chgData name="ARUN KARTHIK ." userId="62a047ea-99a3-445a-a127-bd8840139939" providerId="ADAL" clId="{2300E771-4B7D-4D9C-ADED-A67A217ED3F2}" dt="2024-08-10T08:38:25.510" v="46" actId="47"/>
        <pc:sldMkLst>
          <pc:docMk/>
          <pc:sldMk cId="0" sldId="275"/>
        </pc:sldMkLst>
      </pc:sldChg>
      <pc:sldChg chg="del">
        <pc:chgData name="ARUN KARTHIK ." userId="62a047ea-99a3-445a-a127-bd8840139939" providerId="ADAL" clId="{2300E771-4B7D-4D9C-ADED-A67A217ED3F2}" dt="2024-08-10T08:38:25.510" v="46" actId="47"/>
        <pc:sldMkLst>
          <pc:docMk/>
          <pc:sldMk cId="0" sldId="276"/>
        </pc:sldMkLst>
      </pc:sldChg>
      <pc:sldChg chg="del">
        <pc:chgData name="ARUN KARTHIK ." userId="62a047ea-99a3-445a-a127-bd8840139939" providerId="ADAL" clId="{2300E771-4B7D-4D9C-ADED-A67A217ED3F2}" dt="2024-08-10T08:38:25.510" v="46" actId="47"/>
        <pc:sldMkLst>
          <pc:docMk/>
          <pc:sldMk cId="0" sldId="277"/>
        </pc:sldMkLst>
      </pc:sldChg>
      <pc:sldChg chg="del">
        <pc:chgData name="ARUN KARTHIK ." userId="62a047ea-99a3-445a-a127-bd8840139939" providerId="ADAL" clId="{2300E771-4B7D-4D9C-ADED-A67A217ED3F2}" dt="2024-08-10T08:38:25.510" v="46" actId="47"/>
        <pc:sldMkLst>
          <pc:docMk/>
          <pc:sldMk cId="0" sldId="278"/>
        </pc:sldMkLst>
      </pc:sldChg>
      <pc:sldChg chg="del">
        <pc:chgData name="ARUN KARTHIK ." userId="62a047ea-99a3-445a-a127-bd8840139939" providerId="ADAL" clId="{2300E771-4B7D-4D9C-ADED-A67A217ED3F2}" dt="2024-08-10T08:38:25.510" v="46" actId="47"/>
        <pc:sldMkLst>
          <pc:docMk/>
          <pc:sldMk cId="0" sldId="279"/>
        </pc:sldMkLst>
      </pc:sldChg>
      <pc:sldChg chg="del">
        <pc:chgData name="ARUN KARTHIK ." userId="62a047ea-99a3-445a-a127-bd8840139939" providerId="ADAL" clId="{2300E771-4B7D-4D9C-ADED-A67A217ED3F2}" dt="2024-08-10T08:38:25.510" v="46" actId="47"/>
        <pc:sldMkLst>
          <pc:docMk/>
          <pc:sldMk cId="0" sldId="280"/>
        </pc:sldMkLst>
      </pc:sldChg>
      <pc:sldChg chg="del">
        <pc:chgData name="ARUN KARTHIK ." userId="62a047ea-99a3-445a-a127-bd8840139939" providerId="ADAL" clId="{2300E771-4B7D-4D9C-ADED-A67A217ED3F2}" dt="2024-08-10T08:38:25.510" v="46" actId="47"/>
        <pc:sldMkLst>
          <pc:docMk/>
          <pc:sldMk cId="0" sldId="281"/>
        </pc:sldMkLst>
      </pc:sldChg>
      <pc:sldChg chg="del">
        <pc:chgData name="ARUN KARTHIK ." userId="62a047ea-99a3-445a-a127-bd8840139939" providerId="ADAL" clId="{2300E771-4B7D-4D9C-ADED-A67A217ED3F2}" dt="2024-08-10T08:38:25.510" v="46" actId="47"/>
        <pc:sldMkLst>
          <pc:docMk/>
          <pc:sldMk cId="0" sldId="282"/>
        </pc:sldMkLst>
      </pc:sldChg>
      <pc:sldChg chg="del">
        <pc:chgData name="ARUN KARTHIK ." userId="62a047ea-99a3-445a-a127-bd8840139939" providerId="ADAL" clId="{2300E771-4B7D-4D9C-ADED-A67A217ED3F2}" dt="2024-08-10T08:38:25.510" v="46" actId="47"/>
        <pc:sldMkLst>
          <pc:docMk/>
          <pc:sldMk cId="0" sldId="283"/>
        </pc:sldMkLst>
      </pc:sldChg>
      <pc:sldChg chg="del">
        <pc:chgData name="ARUN KARTHIK ." userId="62a047ea-99a3-445a-a127-bd8840139939" providerId="ADAL" clId="{2300E771-4B7D-4D9C-ADED-A67A217ED3F2}" dt="2024-08-10T08:38:25.510" v="46" actId="47"/>
        <pc:sldMkLst>
          <pc:docMk/>
          <pc:sldMk cId="0" sldId="284"/>
        </pc:sldMkLst>
      </pc:sldChg>
      <pc:sldChg chg="del">
        <pc:chgData name="ARUN KARTHIK ." userId="62a047ea-99a3-445a-a127-bd8840139939" providerId="ADAL" clId="{2300E771-4B7D-4D9C-ADED-A67A217ED3F2}" dt="2024-08-10T08:38:25.510" v="46" actId="47"/>
        <pc:sldMkLst>
          <pc:docMk/>
          <pc:sldMk cId="0" sldId="285"/>
        </pc:sldMkLst>
      </pc:sldChg>
      <pc:sldChg chg="del">
        <pc:chgData name="ARUN KARTHIK ." userId="62a047ea-99a3-445a-a127-bd8840139939" providerId="ADAL" clId="{2300E771-4B7D-4D9C-ADED-A67A217ED3F2}" dt="2024-08-10T08:38:25.510" v="46" actId="47"/>
        <pc:sldMkLst>
          <pc:docMk/>
          <pc:sldMk cId="0" sldId="286"/>
        </pc:sldMkLst>
      </pc:sldChg>
      <pc:sldChg chg="addSp modSp add mod">
        <pc:chgData name="ARUN KARTHIK ." userId="62a047ea-99a3-445a-a127-bd8840139939" providerId="ADAL" clId="{2300E771-4B7D-4D9C-ADED-A67A217ED3F2}" dt="2024-08-10T08:39:57.236" v="70" actId="20577"/>
        <pc:sldMkLst>
          <pc:docMk/>
          <pc:sldMk cId="421474102" sldId="2147472362"/>
        </pc:sldMkLst>
        <pc:spChg chg="mod">
          <ac:chgData name="ARUN KARTHIK ." userId="62a047ea-99a3-445a-a127-bd8840139939" providerId="ADAL" clId="{2300E771-4B7D-4D9C-ADED-A67A217ED3F2}" dt="2024-08-10T08:38:55.440" v="51" actId="20577"/>
          <ac:spMkLst>
            <pc:docMk/>
            <pc:sldMk cId="421474102" sldId="2147472362"/>
            <ac:spMk id="5" creationId="{B57CF1B8-F2C4-EB23-B0B6-9EB1DA2A2A1D}"/>
          </ac:spMkLst>
        </pc:spChg>
        <pc:spChg chg="mod">
          <ac:chgData name="ARUN KARTHIK ." userId="62a047ea-99a3-445a-a127-bd8840139939" providerId="ADAL" clId="{2300E771-4B7D-4D9C-ADED-A67A217ED3F2}" dt="2024-08-10T08:39:57.236" v="70" actId="20577"/>
          <ac:spMkLst>
            <pc:docMk/>
            <pc:sldMk cId="421474102" sldId="2147472362"/>
            <ac:spMk id="64" creationId="{8E6CA7E4-5B79-B61A-FB5D-161F977625FD}"/>
          </ac:spMkLst>
        </pc:spChg>
        <pc:picChg chg="add mod">
          <ac:chgData name="ARUN KARTHIK ." userId="62a047ea-99a3-445a-a127-bd8840139939" providerId="ADAL" clId="{2300E771-4B7D-4D9C-ADED-A67A217ED3F2}" dt="2024-08-10T08:39:47.045" v="56" actId="1076"/>
          <ac:picMkLst>
            <pc:docMk/>
            <pc:sldMk cId="421474102" sldId="2147472362"/>
            <ac:picMk id="1026" creationId="{D3B88C2D-183F-8486-8E77-3ED8ACD074CD}"/>
          </ac:picMkLst>
        </pc:picChg>
      </pc:sldChg>
      <pc:sldChg chg="addSp delSp modSp add mod">
        <pc:chgData name="ARUN KARTHIK ." userId="62a047ea-99a3-445a-a127-bd8840139939" providerId="ADAL" clId="{2300E771-4B7D-4D9C-ADED-A67A217ED3F2}" dt="2024-08-10T08:49:48.443" v="160" actId="1076"/>
        <pc:sldMkLst>
          <pc:docMk/>
          <pc:sldMk cId="4168721080" sldId="2147472363"/>
        </pc:sldMkLst>
        <pc:spChg chg="add">
          <ac:chgData name="ARUN KARTHIK ." userId="62a047ea-99a3-445a-a127-bd8840139939" providerId="ADAL" clId="{2300E771-4B7D-4D9C-ADED-A67A217ED3F2}" dt="2024-08-10T08:41:55.170" v="87"/>
          <ac:spMkLst>
            <pc:docMk/>
            <pc:sldMk cId="4168721080" sldId="2147472363"/>
            <ac:spMk id="4" creationId="{7FDF533A-DABE-9A84-877E-391C927C5526}"/>
          </ac:spMkLst>
        </pc:spChg>
        <pc:spChg chg="del">
          <ac:chgData name="ARUN KARTHIK ." userId="62a047ea-99a3-445a-a127-bd8840139939" providerId="ADAL" clId="{2300E771-4B7D-4D9C-ADED-A67A217ED3F2}" dt="2024-08-10T08:39:51.361" v="58" actId="478"/>
          <ac:spMkLst>
            <pc:docMk/>
            <pc:sldMk cId="4168721080" sldId="2147472363"/>
            <ac:spMk id="5" creationId="{B57CF1B8-F2C4-EB23-B0B6-9EB1DA2A2A1D}"/>
          </ac:spMkLst>
        </pc:spChg>
        <pc:spChg chg="add mod">
          <ac:chgData name="ARUN KARTHIK ." userId="62a047ea-99a3-445a-a127-bd8840139939" providerId="ADAL" clId="{2300E771-4B7D-4D9C-ADED-A67A217ED3F2}" dt="2024-08-10T08:43:45.228" v="111" actId="1076"/>
          <ac:spMkLst>
            <pc:docMk/>
            <pc:sldMk cId="4168721080" sldId="2147472363"/>
            <ac:spMk id="7" creationId="{19C14FCD-649C-688C-1939-B17E2B8104BD}"/>
          </ac:spMkLst>
        </pc:spChg>
        <pc:spChg chg="add del mod">
          <ac:chgData name="ARUN KARTHIK ." userId="62a047ea-99a3-445a-a127-bd8840139939" providerId="ADAL" clId="{2300E771-4B7D-4D9C-ADED-A67A217ED3F2}" dt="2024-08-10T08:43:57.150" v="116" actId="478"/>
          <ac:spMkLst>
            <pc:docMk/>
            <pc:sldMk cId="4168721080" sldId="2147472363"/>
            <ac:spMk id="9" creationId="{453CFE40-1D21-C073-CDFF-43321FE13C7E}"/>
          </ac:spMkLst>
        </pc:spChg>
        <pc:spChg chg="add">
          <ac:chgData name="ARUN KARTHIK ." userId="62a047ea-99a3-445a-a127-bd8840139939" providerId="ADAL" clId="{2300E771-4B7D-4D9C-ADED-A67A217ED3F2}" dt="2024-08-10T08:44:25.706" v="133"/>
          <ac:spMkLst>
            <pc:docMk/>
            <pc:sldMk cId="4168721080" sldId="2147472363"/>
            <ac:spMk id="10" creationId="{24F9D916-2C63-DF5D-8AA8-D2BDCA46DC13}"/>
          </ac:spMkLst>
        </pc:spChg>
        <pc:spChg chg="add">
          <ac:chgData name="ARUN KARTHIK ." userId="62a047ea-99a3-445a-a127-bd8840139939" providerId="ADAL" clId="{2300E771-4B7D-4D9C-ADED-A67A217ED3F2}" dt="2024-08-10T08:49:36.685" v="147"/>
          <ac:spMkLst>
            <pc:docMk/>
            <pc:sldMk cId="4168721080" sldId="2147472363"/>
            <ac:spMk id="12" creationId="{4B35DEB3-B32E-0A75-88F2-C06836BAAE55}"/>
          </ac:spMkLst>
        </pc:spChg>
        <pc:spChg chg="mod">
          <ac:chgData name="ARUN KARTHIK ." userId="62a047ea-99a3-445a-a127-bd8840139939" providerId="ADAL" clId="{2300E771-4B7D-4D9C-ADED-A67A217ED3F2}" dt="2024-08-10T08:41:13.511" v="84" actId="20577"/>
          <ac:spMkLst>
            <pc:docMk/>
            <pc:sldMk cId="4168721080" sldId="2147472363"/>
            <ac:spMk id="64" creationId="{8E6CA7E4-5B79-B61A-FB5D-161F977625FD}"/>
          </ac:spMkLst>
        </pc:spChg>
        <pc:picChg chg="add mod">
          <ac:chgData name="ARUN KARTHIK ." userId="62a047ea-99a3-445a-a127-bd8840139939" providerId="ADAL" clId="{2300E771-4B7D-4D9C-ADED-A67A217ED3F2}" dt="2024-08-10T08:43:45.228" v="111" actId="1076"/>
          <ac:picMkLst>
            <pc:docMk/>
            <pc:sldMk cId="4168721080" sldId="2147472363"/>
            <ac:picMk id="3" creationId="{142F4999-E6E6-D08D-7A14-646ED97EB8C2}"/>
          </ac:picMkLst>
        </pc:picChg>
        <pc:picChg chg="add mod">
          <ac:chgData name="ARUN KARTHIK ." userId="62a047ea-99a3-445a-a127-bd8840139939" providerId="ADAL" clId="{2300E771-4B7D-4D9C-ADED-A67A217ED3F2}" dt="2024-08-10T08:49:48.443" v="160" actId="1076"/>
          <ac:picMkLst>
            <pc:docMk/>
            <pc:sldMk cId="4168721080" sldId="2147472363"/>
            <ac:picMk id="11" creationId="{F3CF9D48-0C17-6F89-2195-B77ADA2F7774}"/>
          </ac:picMkLst>
        </pc:picChg>
        <pc:picChg chg="add mod">
          <ac:chgData name="ARUN KARTHIK ." userId="62a047ea-99a3-445a-a127-bd8840139939" providerId="ADAL" clId="{2300E771-4B7D-4D9C-ADED-A67A217ED3F2}" dt="2024-08-10T08:49:44.419" v="157" actId="1076"/>
          <ac:picMkLst>
            <pc:docMk/>
            <pc:sldMk cId="4168721080" sldId="2147472363"/>
            <ac:picMk id="13" creationId="{F1B0B402-CAD7-1C0E-E332-FBFC11BB9ABE}"/>
          </ac:picMkLst>
        </pc:picChg>
        <pc:picChg chg="del">
          <ac:chgData name="ARUN KARTHIK ." userId="62a047ea-99a3-445a-a127-bd8840139939" providerId="ADAL" clId="{2300E771-4B7D-4D9C-ADED-A67A217ED3F2}" dt="2024-08-10T08:39:51.361" v="58" actId="478"/>
          <ac:picMkLst>
            <pc:docMk/>
            <pc:sldMk cId="4168721080" sldId="2147472363"/>
            <ac:picMk id="1026" creationId="{D3B88C2D-183F-8486-8E77-3ED8ACD074CD}"/>
          </ac:picMkLst>
        </pc:picChg>
      </pc:sldChg>
      <pc:sldChg chg="delSp modSp add mod">
        <pc:chgData name="ARUN KARTHIK ." userId="62a047ea-99a3-445a-a127-bd8840139939" providerId="ADAL" clId="{2300E771-4B7D-4D9C-ADED-A67A217ED3F2}" dt="2024-08-10T08:44:16.501" v="132" actId="12"/>
        <pc:sldMkLst>
          <pc:docMk/>
          <pc:sldMk cId="3044103150" sldId="2147472364"/>
        </pc:sldMkLst>
        <pc:spChg chg="del">
          <ac:chgData name="ARUN KARTHIK ." userId="62a047ea-99a3-445a-a127-bd8840139939" providerId="ADAL" clId="{2300E771-4B7D-4D9C-ADED-A67A217ED3F2}" dt="2024-08-10T08:43:59.675" v="117" actId="478"/>
          <ac:spMkLst>
            <pc:docMk/>
            <pc:sldMk cId="3044103150" sldId="2147472364"/>
            <ac:spMk id="7" creationId="{19C14FCD-649C-688C-1939-B17E2B8104BD}"/>
          </ac:spMkLst>
        </pc:spChg>
        <pc:spChg chg="mod">
          <ac:chgData name="ARUN KARTHIK ." userId="62a047ea-99a3-445a-a127-bd8840139939" providerId="ADAL" clId="{2300E771-4B7D-4D9C-ADED-A67A217ED3F2}" dt="2024-08-10T08:44:16.501" v="132" actId="12"/>
          <ac:spMkLst>
            <pc:docMk/>
            <pc:sldMk cId="3044103150" sldId="2147472364"/>
            <ac:spMk id="9" creationId="{453CFE40-1D21-C073-CDFF-43321FE13C7E}"/>
          </ac:spMkLst>
        </pc:spChg>
        <pc:spChg chg="mod">
          <ac:chgData name="ARUN KARTHIK ." userId="62a047ea-99a3-445a-a127-bd8840139939" providerId="ADAL" clId="{2300E771-4B7D-4D9C-ADED-A67A217ED3F2}" dt="2024-08-10T08:44:04.299" v="128" actId="20577"/>
          <ac:spMkLst>
            <pc:docMk/>
            <pc:sldMk cId="3044103150" sldId="2147472364"/>
            <ac:spMk id="64" creationId="{8E6CA7E4-5B79-B61A-FB5D-161F977625FD}"/>
          </ac:spMkLst>
        </pc:spChg>
        <pc:picChg chg="del">
          <ac:chgData name="ARUN KARTHIK ." userId="62a047ea-99a3-445a-a127-bd8840139939" providerId="ADAL" clId="{2300E771-4B7D-4D9C-ADED-A67A217ED3F2}" dt="2024-08-10T08:43:59.675" v="117" actId="478"/>
          <ac:picMkLst>
            <pc:docMk/>
            <pc:sldMk cId="3044103150" sldId="2147472364"/>
            <ac:picMk id="3" creationId="{142F4999-E6E6-D08D-7A14-646ED97EB8C2}"/>
          </ac:picMkLst>
        </pc:picChg>
      </pc:sldChg>
      <pc:sldChg chg="addSp delSp modSp add mod">
        <pc:chgData name="ARUN KARTHIK ." userId="62a047ea-99a3-445a-a127-bd8840139939" providerId="ADAL" clId="{2300E771-4B7D-4D9C-ADED-A67A217ED3F2}" dt="2024-08-10T09:06:38.858" v="218" actId="1076"/>
        <pc:sldMkLst>
          <pc:docMk/>
          <pc:sldMk cId="3970995464" sldId="2147472365"/>
        </pc:sldMkLst>
        <pc:spChg chg="add mod">
          <ac:chgData name="ARUN KARTHIK ." userId="62a047ea-99a3-445a-a127-bd8840139939" providerId="ADAL" clId="{2300E771-4B7D-4D9C-ADED-A67A217ED3F2}" dt="2024-08-10T09:03:58.060" v="174" actId="14100"/>
          <ac:spMkLst>
            <pc:docMk/>
            <pc:sldMk cId="3970995464" sldId="2147472365"/>
            <ac:spMk id="5" creationId="{4B448BEC-ABB7-2D31-8FC5-BD7E97ED854E}"/>
          </ac:spMkLst>
        </pc:spChg>
        <pc:spChg chg="add mod">
          <ac:chgData name="ARUN KARTHIK ." userId="62a047ea-99a3-445a-a127-bd8840139939" providerId="ADAL" clId="{2300E771-4B7D-4D9C-ADED-A67A217ED3F2}" dt="2024-08-10T09:06:37.684" v="217" actId="14100"/>
          <ac:spMkLst>
            <pc:docMk/>
            <pc:sldMk cId="3970995464" sldId="2147472365"/>
            <ac:spMk id="7" creationId="{40762AA0-D001-5F61-9E88-8FCB5E5CE953}"/>
          </ac:spMkLst>
        </pc:spChg>
        <pc:spChg chg="add">
          <ac:chgData name="ARUN KARTHIK ." userId="62a047ea-99a3-445a-a127-bd8840139939" providerId="ADAL" clId="{2300E771-4B7D-4D9C-ADED-A67A217ED3F2}" dt="2024-08-10T09:06:22.610" v="211"/>
          <ac:spMkLst>
            <pc:docMk/>
            <pc:sldMk cId="3970995464" sldId="2147472365"/>
            <ac:spMk id="8" creationId="{16FBF052-FC9B-7BC7-E498-71E407147EF8}"/>
          </ac:spMkLst>
        </pc:spChg>
        <pc:spChg chg="del">
          <ac:chgData name="ARUN KARTHIK ." userId="62a047ea-99a3-445a-a127-bd8840139939" providerId="ADAL" clId="{2300E771-4B7D-4D9C-ADED-A67A217ED3F2}" dt="2024-08-10T08:59:12.715" v="162" actId="478"/>
          <ac:spMkLst>
            <pc:docMk/>
            <pc:sldMk cId="3970995464" sldId="2147472365"/>
            <ac:spMk id="9" creationId="{453CFE40-1D21-C073-CDFF-43321FE13C7E}"/>
          </ac:spMkLst>
        </pc:spChg>
        <pc:spChg chg="mod">
          <ac:chgData name="ARUN KARTHIK ." userId="62a047ea-99a3-445a-a127-bd8840139939" providerId="ADAL" clId="{2300E771-4B7D-4D9C-ADED-A67A217ED3F2}" dt="2024-08-10T09:00:19.033" v="168" actId="20577"/>
          <ac:spMkLst>
            <pc:docMk/>
            <pc:sldMk cId="3970995464" sldId="2147472365"/>
            <ac:spMk id="64" creationId="{8E6CA7E4-5B79-B61A-FB5D-161F977625FD}"/>
          </ac:spMkLst>
        </pc:spChg>
        <pc:picChg chg="add del mod">
          <ac:chgData name="ARUN KARTHIK ." userId="62a047ea-99a3-445a-a127-bd8840139939" providerId="ADAL" clId="{2300E771-4B7D-4D9C-ADED-A67A217ED3F2}" dt="2024-08-10T09:03:50.373" v="171" actId="478"/>
          <ac:picMkLst>
            <pc:docMk/>
            <pc:sldMk cId="3970995464" sldId="2147472365"/>
            <ac:picMk id="3" creationId="{1745FD27-C06B-6E64-D977-380D86D78083}"/>
          </ac:picMkLst>
        </pc:picChg>
        <pc:picChg chg="add mod ord">
          <ac:chgData name="ARUN KARTHIK ." userId="62a047ea-99a3-445a-a127-bd8840139939" providerId="ADAL" clId="{2300E771-4B7D-4D9C-ADED-A67A217ED3F2}" dt="2024-08-10T09:06:38.858" v="218" actId="1076"/>
          <ac:picMkLst>
            <pc:docMk/>
            <pc:sldMk cId="3970995464" sldId="2147472365"/>
            <ac:picMk id="10" creationId="{B7A75140-F7FC-1C7F-1F6F-8CFF4DA42BC4}"/>
          </ac:picMkLst>
        </pc:picChg>
      </pc:sldChg>
      <pc:sldChg chg="addSp delSp modSp add mod">
        <pc:chgData name="ARUN KARTHIK ." userId="62a047ea-99a3-445a-a127-bd8840139939" providerId="ADAL" clId="{2300E771-4B7D-4D9C-ADED-A67A217ED3F2}" dt="2024-08-10T09:06:07.315" v="210" actId="20577"/>
        <pc:sldMkLst>
          <pc:docMk/>
          <pc:sldMk cId="3543518052" sldId="2147472366"/>
        </pc:sldMkLst>
        <pc:spChg chg="add">
          <ac:chgData name="ARUN KARTHIK ." userId="62a047ea-99a3-445a-a127-bd8840139939" providerId="ADAL" clId="{2300E771-4B7D-4D9C-ADED-A67A217ED3F2}" dt="2024-08-10T09:04:45.286" v="190"/>
          <ac:spMkLst>
            <pc:docMk/>
            <pc:sldMk cId="3543518052" sldId="2147472366"/>
            <ac:spMk id="2" creationId="{2FD4660C-A33B-0A93-3D38-DA54BDBE5882}"/>
          </ac:spMkLst>
        </pc:spChg>
        <pc:spChg chg="add">
          <ac:chgData name="ARUN KARTHIK ." userId="62a047ea-99a3-445a-a127-bd8840139939" providerId="ADAL" clId="{2300E771-4B7D-4D9C-ADED-A67A217ED3F2}" dt="2024-08-10T09:04:51.229" v="191"/>
          <ac:spMkLst>
            <pc:docMk/>
            <pc:sldMk cId="3543518052" sldId="2147472366"/>
            <ac:spMk id="3" creationId="{89EAA67F-CABA-9870-0377-0297329AF39C}"/>
          </ac:spMkLst>
        </pc:spChg>
        <pc:spChg chg="del">
          <ac:chgData name="ARUN KARTHIK ." userId="62a047ea-99a3-445a-a127-bd8840139939" providerId="ADAL" clId="{2300E771-4B7D-4D9C-ADED-A67A217ED3F2}" dt="2024-08-10T09:04:26.441" v="180" actId="478"/>
          <ac:spMkLst>
            <pc:docMk/>
            <pc:sldMk cId="3543518052" sldId="2147472366"/>
            <ac:spMk id="5" creationId="{4B448BEC-ABB7-2D31-8FC5-BD7E97ED854E}"/>
          </ac:spMkLst>
        </pc:spChg>
        <pc:spChg chg="add mod">
          <ac:chgData name="ARUN KARTHIK ." userId="62a047ea-99a3-445a-a127-bd8840139939" providerId="ADAL" clId="{2300E771-4B7D-4D9C-ADED-A67A217ED3F2}" dt="2024-08-10T09:06:07.315" v="210" actId="20577"/>
          <ac:spMkLst>
            <pc:docMk/>
            <pc:sldMk cId="3543518052" sldId="2147472366"/>
            <ac:spMk id="6" creationId="{CA99FA62-4435-E666-1AED-F6FF23A41C47}"/>
          </ac:spMkLst>
        </pc:spChg>
        <pc:spChg chg="del">
          <ac:chgData name="ARUN KARTHIK ." userId="62a047ea-99a3-445a-a127-bd8840139939" providerId="ADAL" clId="{2300E771-4B7D-4D9C-ADED-A67A217ED3F2}" dt="2024-08-10T09:04:26.441" v="180" actId="478"/>
          <ac:spMkLst>
            <pc:docMk/>
            <pc:sldMk cId="3543518052" sldId="2147472366"/>
            <ac:spMk id="7" creationId="{40762AA0-D001-5F61-9E88-8FCB5E5CE953}"/>
          </ac:spMkLst>
        </pc:spChg>
        <pc:spChg chg="add mod">
          <ac:chgData name="ARUN KARTHIK ." userId="62a047ea-99a3-445a-a127-bd8840139939" providerId="ADAL" clId="{2300E771-4B7D-4D9C-ADED-A67A217ED3F2}" dt="2024-08-10T09:05:29.379" v="204" actId="207"/>
          <ac:spMkLst>
            <pc:docMk/>
            <pc:sldMk cId="3543518052" sldId="2147472366"/>
            <ac:spMk id="9" creationId="{AC77CDD5-EC61-52C5-5ED4-4044B040E511}"/>
          </ac:spMkLst>
        </pc:spChg>
        <pc:spChg chg="mod">
          <ac:chgData name="ARUN KARTHIK ." userId="62a047ea-99a3-445a-a127-bd8840139939" providerId="ADAL" clId="{2300E771-4B7D-4D9C-ADED-A67A217ED3F2}" dt="2024-08-10T09:04:38.132" v="189"/>
          <ac:spMkLst>
            <pc:docMk/>
            <pc:sldMk cId="3543518052" sldId="2147472366"/>
            <ac:spMk id="64" creationId="{8E6CA7E4-5B79-B61A-FB5D-161F977625FD}"/>
          </ac:spMkLst>
        </pc:spChg>
      </pc:sldChg>
      <pc:sldChg chg="addSp delSp modSp add mod">
        <pc:chgData name="ARUN KARTHIK ." userId="62a047ea-99a3-445a-a127-bd8840139939" providerId="ADAL" clId="{2300E771-4B7D-4D9C-ADED-A67A217ED3F2}" dt="2024-08-10T11:18:11.177" v="1347"/>
        <pc:sldMkLst>
          <pc:docMk/>
          <pc:sldMk cId="2620553551" sldId="2147472367"/>
        </pc:sldMkLst>
        <pc:spChg chg="add del mod">
          <ac:chgData name="ARUN KARTHIK ." userId="62a047ea-99a3-445a-a127-bd8840139939" providerId="ADAL" clId="{2300E771-4B7D-4D9C-ADED-A67A217ED3F2}" dt="2024-08-10T09:08:14.080" v="228" actId="478"/>
          <ac:spMkLst>
            <pc:docMk/>
            <pc:sldMk cId="2620553551" sldId="2147472367"/>
            <ac:spMk id="3" creationId="{869AD7FD-0447-DFF9-243D-9A2305436F9E}"/>
          </ac:spMkLst>
        </pc:spChg>
        <pc:spChg chg="del">
          <ac:chgData name="ARUN KARTHIK ." userId="62a047ea-99a3-445a-a127-bd8840139939" providerId="ADAL" clId="{2300E771-4B7D-4D9C-ADED-A67A217ED3F2}" dt="2024-08-10T09:07:35.806" v="220" actId="478"/>
          <ac:spMkLst>
            <pc:docMk/>
            <pc:sldMk cId="2620553551" sldId="2147472367"/>
            <ac:spMk id="6" creationId="{CA99FA62-4435-E666-1AED-F6FF23A41C47}"/>
          </ac:spMkLst>
        </pc:spChg>
        <pc:spChg chg="del">
          <ac:chgData name="ARUN KARTHIK ." userId="62a047ea-99a3-445a-a127-bd8840139939" providerId="ADAL" clId="{2300E771-4B7D-4D9C-ADED-A67A217ED3F2}" dt="2024-08-10T09:07:35.806" v="220" actId="478"/>
          <ac:spMkLst>
            <pc:docMk/>
            <pc:sldMk cId="2620553551" sldId="2147472367"/>
            <ac:spMk id="9" creationId="{AC77CDD5-EC61-52C5-5ED4-4044B040E511}"/>
          </ac:spMkLst>
        </pc:spChg>
        <pc:spChg chg="add">
          <ac:chgData name="ARUN KARTHIK ." userId="62a047ea-99a3-445a-a127-bd8840139939" providerId="ADAL" clId="{2300E771-4B7D-4D9C-ADED-A67A217ED3F2}" dt="2024-08-10T09:12:56.287" v="241" actId="11529"/>
          <ac:spMkLst>
            <pc:docMk/>
            <pc:sldMk cId="2620553551" sldId="2147472367"/>
            <ac:spMk id="10" creationId="{E5940DD0-4643-08A2-AD78-AB3A7D30BA9F}"/>
          </ac:spMkLst>
        </pc:spChg>
        <pc:spChg chg="add mod">
          <ac:chgData name="ARUN KARTHIK ." userId="62a047ea-99a3-445a-a127-bd8840139939" providerId="ADAL" clId="{2300E771-4B7D-4D9C-ADED-A67A217ED3F2}" dt="2024-08-10T09:14:20.651" v="290" actId="1076"/>
          <ac:spMkLst>
            <pc:docMk/>
            <pc:sldMk cId="2620553551" sldId="2147472367"/>
            <ac:spMk id="11" creationId="{6C3364D4-3F18-7965-6F90-5F71A3EB849C}"/>
          </ac:spMkLst>
        </pc:spChg>
        <pc:spChg chg="add mod">
          <ac:chgData name="ARUN KARTHIK ." userId="62a047ea-99a3-445a-a127-bd8840139939" providerId="ADAL" clId="{2300E771-4B7D-4D9C-ADED-A67A217ED3F2}" dt="2024-08-10T09:14:28.530" v="298" actId="1076"/>
          <ac:spMkLst>
            <pc:docMk/>
            <pc:sldMk cId="2620553551" sldId="2147472367"/>
            <ac:spMk id="12" creationId="{549D1CC7-3AD0-F812-7098-BF4E70AE12D9}"/>
          </ac:spMkLst>
        </pc:spChg>
        <pc:spChg chg="add">
          <ac:chgData name="ARUN KARTHIK ." userId="62a047ea-99a3-445a-a127-bd8840139939" providerId="ADAL" clId="{2300E771-4B7D-4D9C-ADED-A67A217ED3F2}" dt="2024-08-10T09:14:48.751" v="300"/>
          <ac:spMkLst>
            <pc:docMk/>
            <pc:sldMk cId="2620553551" sldId="2147472367"/>
            <ac:spMk id="13" creationId="{6ACBEF52-9AFC-37F9-3752-2E82EFA93AF2}"/>
          </ac:spMkLst>
        </pc:spChg>
        <pc:spChg chg="mod">
          <ac:chgData name="ARUN KARTHIK ." userId="62a047ea-99a3-445a-a127-bd8840139939" providerId="ADAL" clId="{2300E771-4B7D-4D9C-ADED-A67A217ED3F2}" dt="2024-08-10T09:07:50.535" v="225"/>
          <ac:spMkLst>
            <pc:docMk/>
            <pc:sldMk cId="2620553551" sldId="2147472367"/>
            <ac:spMk id="64" creationId="{8E6CA7E4-5B79-B61A-FB5D-161F977625FD}"/>
          </ac:spMkLst>
        </pc:spChg>
        <pc:picChg chg="add mod">
          <ac:chgData name="ARUN KARTHIK ." userId="62a047ea-99a3-445a-a127-bd8840139939" providerId="ADAL" clId="{2300E771-4B7D-4D9C-ADED-A67A217ED3F2}" dt="2024-08-10T09:12:43.993" v="240" actId="1076"/>
          <ac:picMkLst>
            <pc:docMk/>
            <pc:sldMk cId="2620553551" sldId="2147472367"/>
            <ac:picMk id="5" creationId="{A2BAC00E-E410-9223-2230-8E6E596871CA}"/>
          </ac:picMkLst>
        </pc:picChg>
        <pc:picChg chg="add mod">
          <ac:chgData name="ARUN KARTHIK ." userId="62a047ea-99a3-445a-a127-bd8840139939" providerId="ADAL" clId="{2300E771-4B7D-4D9C-ADED-A67A217ED3F2}" dt="2024-08-10T11:02:49.776" v="1346" actId="14100"/>
          <ac:picMkLst>
            <pc:docMk/>
            <pc:sldMk cId="2620553551" sldId="2147472367"/>
            <ac:picMk id="8" creationId="{B1D485D1-37CC-35DB-57C9-C223DDDAFAAA}"/>
          </ac:picMkLst>
        </pc:picChg>
        <pc:picChg chg="add mod">
          <ac:chgData name="ARUN KARTHIK ." userId="62a047ea-99a3-445a-a127-bd8840139939" providerId="ADAL" clId="{2300E771-4B7D-4D9C-ADED-A67A217ED3F2}" dt="2024-08-10T09:18:23.201" v="344" actId="1076"/>
          <ac:picMkLst>
            <pc:docMk/>
            <pc:sldMk cId="2620553551" sldId="2147472367"/>
            <ac:picMk id="14" creationId="{9BC0B9A2-15F6-E376-7793-9A653201288A}"/>
          </ac:picMkLst>
        </pc:picChg>
        <pc:picChg chg="add mod">
          <ac:chgData name="ARUN KARTHIK ." userId="62a047ea-99a3-445a-a127-bd8840139939" providerId="ADAL" clId="{2300E771-4B7D-4D9C-ADED-A67A217ED3F2}" dt="2024-08-10T09:18:21.608" v="343" actId="1076"/>
          <ac:picMkLst>
            <pc:docMk/>
            <pc:sldMk cId="2620553551" sldId="2147472367"/>
            <ac:picMk id="16" creationId="{FEAEAB3C-9B0A-CE1D-ECDB-D6B6B39D1F78}"/>
          </ac:picMkLst>
        </pc:picChg>
        <pc:picChg chg="add mod modCrop">
          <ac:chgData name="ARUN KARTHIK ." userId="62a047ea-99a3-445a-a127-bd8840139939" providerId="ADAL" clId="{2300E771-4B7D-4D9C-ADED-A67A217ED3F2}" dt="2024-08-10T09:18:18.065" v="342" actId="732"/>
          <ac:picMkLst>
            <pc:docMk/>
            <pc:sldMk cId="2620553551" sldId="2147472367"/>
            <ac:picMk id="18" creationId="{E3CD4A3E-A47E-294F-8D2C-835823B4223E}"/>
          </ac:picMkLst>
        </pc:picChg>
        <pc:picChg chg="add mod">
          <ac:chgData name="ARUN KARTHIK ." userId="62a047ea-99a3-445a-a127-bd8840139939" providerId="ADAL" clId="{2300E771-4B7D-4D9C-ADED-A67A217ED3F2}" dt="2024-08-10T09:16:54.074" v="324" actId="1076"/>
          <ac:picMkLst>
            <pc:docMk/>
            <pc:sldMk cId="2620553551" sldId="2147472367"/>
            <ac:picMk id="20" creationId="{94825168-9A4A-9EFC-4E05-6C151E107081}"/>
          </ac:picMkLst>
        </pc:picChg>
        <pc:picChg chg="add mod">
          <ac:chgData name="ARUN KARTHIK ." userId="62a047ea-99a3-445a-a127-bd8840139939" providerId="ADAL" clId="{2300E771-4B7D-4D9C-ADED-A67A217ED3F2}" dt="2024-08-10T09:18:25.930" v="345" actId="1076"/>
          <ac:picMkLst>
            <pc:docMk/>
            <pc:sldMk cId="2620553551" sldId="2147472367"/>
            <ac:picMk id="22" creationId="{9266CA91-18ED-B0B0-B301-8FD723D1C2A9}"/>
          </ac:picMkLst>
        </pc:picChg>
        <pc:picChg chg="add mod">
          <ac:chgData name="ARUN KARTHIK ." userId="62a047ea-99a3-445a-a127-bd8840139939" providerId="ADAL" clId="{2300E771-4B7D-4D9C-ADED-A67A217ED3F2}" dt="2024-08-10T09:14:30.848" v="299" actId="1076"/>
          <ac:picMkLst>
            <pc:docMk/>
            <pc:sldMk cId="2620553551" sldId="2147472367"/>
            <ac:picMk id="6146" creationId="{E7249726-1F85-6D8D-C805-C1D609F0049C}"/>
          </ac:picMkLst>
        </pc:picChg>
        <pc:inkChg chg="add">
          <ac:chgData name="ARUN KARTHIK ." userId="62a047ea-99a3-445a-a127-bd8840139939" providerId="ADAL" clId="{2300E771-4B7D-4D9C-ADED-A67A217ED3F2}" dt="2024-08-10T11:18:11.177" v="1347"/>
          <ac:inkMkLst>
            <pc:docMk/>
            <pc:sldMk cId="2620553551" sldId="2147472367"/>
            <ac:inkMk id="2" creationId="{3E2473C1-1F29-9A4F-8FA2-3CDFAD7443ED}"/>
          </ac:inkMkLst>
        </pc:inkChg>
      </pc:sldChg>
      <pc:sldChg chg="addSp delSp modSp add mod">
        <pc:chgData name="ARUN KARTHIK ." userId="62a047ea-99a3-445a-a127-bd8840139939" providerId="ADAL" clId="{2300E771-4B7D-4D9C-ADED-A67A217ED3F2}" dt="2024-08-10T09:20:56.593" v="374" actId="1076"/>
        <pc:sldMkLst>
          <pc:docMk/>
          <pc:sldMk cId="1819371886" sldId="2147472368"/>
        </pc:sldMkLst>
        <pc:spChg chg="add">
          <ac:chgData name="ARUN KARTHIK ." userId="62a047ea-99a3-445a-a127-bd8840139939" providerId="ADAL" clId="{2300E771-4B7D-4D9C-ADED-A67A217ED3F2}" dt="2024-08-10T09:20:49.361" v="365"/>
          <ac:spMkLst>
            <pc:docMk/>
            <pc:sldMk cId="1819371886" sldId="2147472368"/>
            <ac:spMk id="4" creationId="{856AEE16-A118-CA05-5AE5-B44567855DDA}"/>
          </ac:spMkLst>
        </pc:spChg>
        <pc:spChg chg="del">
          <ac:chgData name="ARUN KARTHIK ." userId="62a047ea-99a3-445a-a127-bd8840139939" providerId="ADAL" clId="{2300E771-4B7D-4D9C-ADED-A67A217ED3F2}" dt="2024-08-10T09:18:57.243" v="347" actId="478"/>
          <ac:spMkLst>
            <pc:docMk/>
            <pc:sldMk cId="1819371886" sldId="2147472368"/>
            <ac:spMk id="10" creationId="{E5940DD0-4643-08A2-AD78-AB3A7D30BA9F}"/>
          </ac:spMkLst>
        </pc:spChg>
        <pc:spChg chg="del">
          <ac:chgData name="ARUN KARTHIK ." userId="62a047ea-99a3-445a-a127-bd8840139939" providerId="ADAL" clId="{2300E771-4B7D-4D9C-ADED-A67A217ED3F2}" dt="2024-08-10T09:18:57.243" v="347" actId="478"/>
          <ac:spMkLst>
            <pc:docMk/>
            <pc:sldMk cId="1819371886" sldId="2147472368"/>
            <ac:spMk id="11" creationId="{6C3364D4-3F18-7965-6F90-5F71A3EB849C}"/>
          </ac:spMkLst>
        </pc:spChg>
        <pc:spChg chg="del">
          <ac:chgData name="ARUN KARTHIK ." userId="62a047ea-99a3-445a-a127-bd8840139939" providerId="ADAL" clId="{2300E771-4B7D-4D9C-ADED-A67A217ED3F2}" dt="2024-08-10T09:18:57.243" v="347" actId="478"/>
          <ac:spMkLst>
            <pc:docMk/>
            <pc:sldMk cId="1819371886" sldId="2147472368"/>
            <ac:spMk id="12" creationId="{549D1CC7-3AD0-F812-7098-BF4E70AE12D9}"/>
          </ac:spMkLst>
        </pc:spChg>
        <pc:picChg chg="add mod">
          <ac:chgData name="ARUN KARTHIK ." userId="62a047ea-99a3-445a-a127-bd8840139939" providerId="ADAL" clId="{2300E771-4B7D-4D9C-ADED-A67A217ED3F2}" dt="2024-08-10T09:19:08.624" v="349" actId="1076"/>
          <ac:picMkLst>
            <pc:docMk/>
            <pc:sldMk cId="1819371886" sldId="2147472368"/>
            <ac:picMk id="3" creationId="{380C0867-94E8-C979-18F1-64F34782E8FF}"/>
          </ac:picMkLst>
        </pc:picChg>
        <pc:picChg chg="del">
          <ac:chgData name="ARUN KARTHIK ." userId="62a047ea-99a3-445a-a127-bd8840139939" providerId="ADAL" clId="{2300E771-4B7D-4D9C-ADED-A67A217ED3F2}" dt="2024-08-10T09:18:57.243" v="347" actId="478"/>
          <ac:picMkLst>
            <pc:docMk/>
            <pc:sldMk cId="1819371886" sldId="2147472368"/>
            <ac:picMk id="5" creationId="{A2BAC00E-E410-9223-2230-8E6E596871CA}"/>
          </ac:picMkLst>
        </pc:picChg>
        <pc:picChg chg="add mod">
          <ac:chgData name="ARUN KARTHIK ." userId="62a047ea-99a3-445a-a127-bd8840139939" providerId="ADAL" clId="{2300E771-4B7D-4D9C-ADED-A67A217ED3F2}" dt="2024-08-10T09:20:56.593" v="374" actId="1076"/>
          <ac:picMkLst>
            <pc:docMk/>
            <pc:sldMk cId="1819371886" sldId="2147472368"/>
            <ac:picMk id="6" creationId="{9F38B418-37F1-4906-928B-554ED76307B5}"/>
          </ac:picMkLst>
        </pc:picChg>
        <pc:picChg chg="del">
          <ac:chgData name="ARUN KARTHIK ." userId="62a047ea-99a3-445a-a127-bd8840139939" providerId="ADAL" clId="{2300E771-4B7D-4D9C-ADED-A67A217ED3F2}" dt="2024-08-10T09:18:57.243" v="347" actId="478"/>
          <ac:picMkLst>
            <pc:docMk/>
            <pc:sldMk cId="1819371886" sldId="2147472368"/>
            <ac:picMk id="8" creationId="{B1D485D1-37CC-35DB-57C9-C223DDDAFAAA}"/>
          </ac:picMkLst>
        </pc:picChg>
        <pc:picChg chg="del">
          <ac:chgData name="ARUN KARTHIK ." userId="62a047ea-99a3-445a-a127-bd8840139939" providerId="ADAL" clId="{2300E771-4B7D-4D9C-ADED-A67A217ED3F2}" dt="2024-08-10T09:18:57.243" v="347" actId="478"/>
          <ac:picMkLst>
            <pc:docMk/>
            <pc:sldMk cId="1819371886" sldId="2147472368"/>
            <ac:picMk id="14" creationId="{9BC0B9A2-15F6-E376-7793-9A653201288A}"/>
          </ac:picMkLst>
        </pc:picChg>
        <pc:picChg chg="del">
          <ac:chgData name="ARUN KARTHIK ." userId="62a047ea-99a3-445a-a127-bd8840139939" providerId="ADAL" clId="{2300E771-4B7D-4D9C-ADED-A67A217ED3F2}" dt="2024-08-10T09:18:57.243" v="347" actId="478"/>
          <ac:picMkLst>
            <pc:docMk/>
            <pc:sldMk cId="1819371886" sldId="2147472368"/>
            <ac:picMk id="16" creationId="{FEAEAB3C-9B0A-CE1D-ECDB-D6B6B39D1F78}"/>
          </ac:picMkLst>
        </pc:picChg>
        <pc:picChg chg="del">
          <ac:chgData name="ARUN KARTHIK ." userId="62a047ea-99a3-445a-a127-bd8840139939" providerId="ADAL" clId="{2300E771-4B7D-4D9C-ADED-A67A217ED3F2}" dt="2024-08-10T09:18:57.243" v="347" actId="478"/>
          <ac:picMkLst>
            <pc:docMk/>
            <pc:sldMk cId="1819371886" sldId="2147472368"/>
            <ac:picMk id="18" creationId="{E3CD4A3E-A47E-294F-8D2C-835823B4223E}"/>
          </ac:picMkLst>
        </pc:picChg>
        <pc:picChg chg="del">
          <ac:chgData name="ARUN KARTHIK ." userId="62a047ea-99a3-445a-a127-bd8840139939" providerId="ADAL" clId="{2300E771-4B7D-4D9C-ADED-A67A217ED3F2}" dt="2024-08-10T09:18:57.243" v="347" actId="478"/>
          <ac:picMkLst>
            <pc:docMk/>
            <pc:sldMk cId="1819371886" sldId="2147472368"/>
            <ac:picMk id="6146" creationId="{E7249726-1F85-6D8D-C805-C1D609F0049C}"/>
          </ac:picMkLst>
        </pc:picChg>
      </pc:sldChg>
      <pc:sldChg chg="addSp delSp modSp add mod">
        <pc:chgData name="ARUN KARTHIK ." userId="62a047ea-99a3-445a-a127-bd8840139939" providerId="ADAL" clId="{2300E771-4B7D-4D9C-ADED-A67A217ED3F2}" dt="2024-08-10T11:18:11.177" v="1347"/>
        <pc:sldMkLst>
          <pc:docMk/>
          <pc:sldMk cId="2548683965" sldId="2147472369"/>
        </pc:sldMkLst>
        <pc:spChg chg="add mod">
          <ac:chgData name="ARUN KARTHIK ." userId="62a047ea-99a3-445a-a127-bd8840139939" providerId="ADAL" clId="{2300E771-4B7D-4D9C-ADED-A67A217ED3F2}" dt="2024-08-10T09:19:37.105" v="359" actId="14100"/>
          <ac:spMkLst>
            <pc:docMk/>
            <pc:sldMk cId="2548683965" sldId="2147472369"/>
            <ac:spMk id="4" creationId="{87C32585-34EF-23B5-76B0-0A4AD7215BF5}"/>
          </ac:spMkLst>
        </pc:spChg>
        <pc:spChg chg="mod">
          <ac:chgData name="ARUN KARTHIK ." userId="62a047ea-99a3-445a-a127-bd8840139939" providerId="ADAL" clId="{2300E771-4B7D-4D9C-ADED-A67A217ED3F2}" dt="2024-08-10T09:19:19.541" v="353" actId="20577"/>
          <ac:spMkLst>
            <pc:docMk/>
            <pc:sldMk cId="2548683965" sldId="2147472369"/>
            <ac:spMk id="64" creationId="{8E6CA7E4-5B79-B61A-FB5D-161F977625FD}"/>
          </ac:spMkLst>
        </pc:spChg>
        <pc:picChg chg="del">
          <ac:chgData name="ARUN KARTHIK ." userId="62a047ea-99a3-445a-a127-bd8840139939" providerId="ADAL" clId="{2300E771-4B7D-4D9C-ADED-A67A217ED3F2}" dt="2024-08-10T09:19:32.366" v="355" actId="478"/>
          <ac:picMkLst>
            <pc:docMk/>
            <pc:sldMk cId="2548683965" sldId="2147472369"/>
            <ac:picMk id="3" creationId="{380C0867-94E8-C979-18F1-64F34782E8FF}"/>
          </ac:picMkLst>
        </pc:picChg>
        <pc:picChg chg="add del mod">
          <ac:chgData name="ARUN KARTHIK ." userId="62a047ea-99a3-445a-a127-bd8840139939" providerId="ADAL" clId="{2300E771-4B7D-4D9C-ADED-A67A217ED3F2}" dt="2024-08-10T09:19:52.587" v="362" actId="478"/>
          <ac:picMkLst>
            <pc:docMk/>
            <pc:sldMk cId="2548683965" sldId="2147472369"/>
            <ac:picMk id="6" creationId="{D42CB151-2176-6CC0-A25A-F14E4573D50F}"/>
          </ac:picMkLst>
        </pc:picChg>
        <pc:picChg chg="add mod">
          <ac:chgData name="ARUN KARTHIK ." userId="62a047ea-99a3-445a-a127-bd8840139939" providerId="ADAL" clId="{2300E771-4B7D-4D9C-ADED-A67A217ED3F2}" dt="2024-08-10T09:22:14.456" v="375" actId="1076"/>
          <ac:picMkLst>
            <pc:docMk/>
            <pc:sldMk cId="2548683965" sldId="2147472369"/>
            <ac:picMk id="7" creationId="{2484942D-E2D5-A5A5-FB85-1B3EA376D37F}"/>
          </ac:picMkLst>
        </pc:picChg>
        <pc:picChg chg="add mod">
          <ac:chgData name="ARUN KARTHIK ." userId="62a047ea-99a3-445a-a127-bd8840139939" providerId="ADAL" clId="{2300E771-4B7D-4D9C-ADED-A67A217ED3F2}" dt="2024-08-10T09:22:16.409" v="376" actId="1076"/>
          <ac:picMkLst>
            <pc:docMk/>
            <pc:sldMk cId="2548683965" sldId="2147472369"/>
            <ac:picMk id="8" creationId="{78009C55-F715-7A2B-F292-B8C8DD94B8A0}"/>
          </ac:picMkLst>
        </pc:picChg>
        <pc:picChg chg="del">
          <ac:chgData name="ARUN KARTHIK ." userId="62a047ea-99a3-445a-a127-bd8840139939" providerId="ADAL" clId="{2300E771-4B7D-4D9C-ADED-A67A217ED3F2}" dt="2024-08-10T09:19:34.124" v="357" actId="478"/>
          <ac:picMkLst>
            <pc:docMk/>
            <pc:sldMk cId="2548683965" sldId="2147472369"/>
            <ac:picMk id="20" creationId="{94825168-9A4A-9EFC-4E05-6C151E107081}"/>
          </ac:picMkLst>
        </pc:picChg>
        <pc:picChg chg="del">
          <ac:chgData name="ARUN KARTHIK ." userId="62a047ea-99a3-445a-a127-bd8840139939" providerId="ADAL" clId="{2300E771-4B7D-4D9C-ADED-A67A217ED3F2}" dt="2024-08-10T09:19:33.624" v="356" actId="478"/>
          <ac:picMkLst>
            <pc:docMk/>
            <pc:sldMk cId="2548683965" sldId="2147472369"/>
            <ac:picMk id="22" creationId="{9266CA91-18ED-B0B0-B301-8FD723D1C2A9}"/>
          </ac:picMkLst>
        </pc:picChg>
        <pc:inkChg chg="add">
          <ac:chgData name="ARUN KARTHIK ." userId="62a047ea-99a3-445a-a127-bd8840139939" providerId="ADAL" clId="{2300E771-4B7D-4D9C-ADED-A67A217ED3F2}" dt="2024-08-10T11:18:11.177" v="1347"/>
          <ac:inkMkLst>
            <pc:docMk/>
            <pc:sldMk cId="2548683965" sldId="2147472369"/>
            <ac:inkMk id="2" creationId="{3DBC94EA-6A35-0FA3-3A1B-B3C3C8028A42}"/>
          </ac:inkMkLst>
        </pc:inkChg>
      </pc:sldChg>
      <pc:sldChg chg="addSp delSp modSp add mod">
        <pc:chgData name="ARUN KARTHIK ." userId="62a047ea-99a3-445a-a127-bd8840139939" providerId="ADAL" clId="{2300E771-4B7D-4D9C-ADED-A67A217ED3F2}" dt="2024-08-10T09:24:04.635" v="420" actId="5793"/>
        <pc:sldMkLst>
          <pc:docMk/>
          <pc:sldMk cId="4111662257" sldId="2147472370"/>
        </pc:sldMkLst>
        <pc:spChg chg="del">
          <ac:chgData name="ARUN KARTHIK ." userId="62a047ea-99a3-445a-a127-bd8840139939" providerId="ADAL" clId="{2300E771-4B7D-4D9C-ADED-A67A217ED3F2}" dt="2024-08-10T09:22:30.698" v="384" actId="478"/>
          <ac:spMkLst>
            <pc:docMk/>
            <pc:sldMk cId="4111662257" sldId="2147472370"/>
            <ac:spMk id="4" creationId="{87C32585-34EF-23B5-76B0-0A4AD7215BF5}"/>
          </ac:spMkLst>
        </pc:spChg>
        <pc:spChg chg="add mod">
          <ac:chgData name="ARUN KARTHIK ." userId="62a047ea-99a3-445a-a127-bd8840139939" providerId="ADAL" clId="{2300E771-4B7D-4D9C-ADED-A67A217ED3F2}" dt="2024-08-10T09:24:02.118" v="419" actId="108"/>
          <ac:spMkLst>
            <pc:docMk/>
            <pc:sldMk cId="4111662257" sldId="2147472370"/>
            <ac:spMk id="6" creationId="{09E1BB27-E16B-1125-5EEC-6DB807A8C32D}"/>
          </ac:spMkLst>
        </pc:spChg>
        <pc:spChg chg="add mod">
          <ac:chgData name="ARUN KARTHIK ." userId="62a047ea-99a3-445a-a127-bd8840139939" providerId="ADAL" clId="{2300E771-4B7D-4D9C-ADED-A67A217ED3F2}" dt="2024-08-10T09:24:04.635" v="420" actId="5793"/>
          <ac:spMkLst>
            <pc:docMk/>
            <pc:sldMk cId="4111662257" sldId="2147472370"/>
            <ac:spMk id="10" creationId="{8A66D592-6167-8A68-C658-5596157FFC52}"/>
          </ac:spMkLst>
        </pc:spChg>
        <pc:spChg chg="mod">
          <ac:chgData name="ARUN KARTHIK ." userId="62a047ea-99a3-445a-a127-bd8840139939" providerId="ADAL" clId="{2300E771-4B7D-4D9C-ADED-A67A217ED3F2}" dt="2024-08-10T09:22:29.330" v="383"/>
          <ac:spMkLst>
            <pc:docMk/>
            <pc:sldMk cId="4111662257" sldId="2147472370"/>
            <ac:spMk id="64" creationId="{8E6CA7E4-5B79-B61A-FB5D-161F977625FD}"/>
          </ac:spMkLst>
        </pc:spChg>
        <pc:picChg chg="add mod">
          <ac:chgData name="ARUN KARTHIK ." userId="62a047ea-99a3-445a-a127-bd8840139939" providerId="ADAL" clId="{2300E771-4B7D-4D9C-ADED-A67A217ED3F2}" dt="2024-08-10T09:23:19.984" v="401" actId="1076"/>
          <ac:picMkLst>
            <pc:docMk/>
            <pc:sldMk cId="4111662257" sldId="2147472370"/>
            <ac:picMk id="3" creationId="{60D37CEB-BE02-D15A-9B04-F6AD73659530}"/>
          </ac:picMkLst>
        </pc:picChg>
        <pc:picChg chg="del">
          <ac:chgData name="ARUN KARTHIK ." userId="62a047ea-99a3-445a-a127-bd8840139939" providerId="ADAL" clId="{2300E771-4B7D-4D9C-ADED-A67A217ED3F2}" dt="2024-08-10T09:22:20.473" v="378" actId="478"/>
          <ac:picMkLst>
            <pc:docMk/>
            <pc:sldMk cId="4111662257" sldId="2147472370"/>
            <ac:picMk id="7" creationId="{2484942D-E2D5-A5A5-FB85-1B3EA376D37F}"/>
          </ac:picMkLst>
        </pc:picChg>
        <pc:picChg chg="del">
          <ac:chgData name="ARUN KARTHIK ." userId="62a047ea-99a3-445a-a127-bd8840139939" providerId="ADAL" clId="{2300E771-4B7D-4D9C-ADED-A67A217ED3F2}" dt="2024-08-10T09:22:20.473" v="378" actId="478"/>
          <ac:picMkLst>
            <pc:docMk/>
            <pc:sldMk cId="4111662257" sldId="2147472370"/>
            <ac:picMk id="8" creationId="{78009C55-F715-7A2B-F292-B8C8DD94B8A0}"/>
          </ac:picMkLst>
        </pc:picChg>
      </pc:sldChg>
      <pc:sldChg chg="addSp delSp modSp add mod modAnim">
        <pc:chgData name="ARUN KARTHIK ." userId="62a047ea-99a3-445a-a127-bd8840139939" providerId="ADAL" clId="{2300E771-4B7D-4D9C-ADED-A67A217ED3F2}" dt="2024-08-10T09:30:18.704" v="508" actId="1076"/>
        <pc:sldMkLst>
          <pc:docMk/>
          <pc:sldMk cId="1142262224" sldId="2147472371"/>
        </pc:sldMkLst>
        <pc:spChg chg="add mod">
          <ac:chgData name="ARUN KARTHIK ." userId="62a047ea-99a3-445a-a127-bd8840139939" providerId="ADAL" clId="{2300E771-4B7D-4D9C-ADED-A67A217ED3F2}" dt="2024-08-10T09:30:05.145" v="488" actId="1076"/>
          <ac:spMkLst>
            <pc:docMk/>
            <pc:sldMk cId="1142262224" sldId="2147472371"/>
            <ac:spMk id="5" creationId="{FA21A6C0-CC11-0076-B616-A4309DBF0C54}"/>
          </ac:spMkLst>
        </pc:spChg>
        <pc:spChg chg="del">
          <ac:chgData name="ARUN KARTHIK ." userId="62a047ea-99a3-445a-a127-bd8840139939" providerId="ADAL" clId="{2300E771-4B7D-4D9C-ADED-A67A217ED3F2}" dt="2024-08-10T09:24:36.165" v="422" actId="478"/>
          <ac:spMkLst>
            <pc:docMk/>
            <pc:sldMk cId="1142262224" sldId="2147472371"/>
            <ac:spMk id="6" creationId="{09E1BB27-E16B-1125-5EEC-6DB807A8C32D}"/>
          </ac:spMkLst>
        </pc:spChg>
        <pc:spChg chg="del">
          <ac:chgData name="ARUN KARTHIK ." userId="62a047ea-99a3-445a-a127-bd8840139939" providerId="ADAL" clId="{2300E771-4B7D-4D9C-ADED-A67A217ED3F2}" dt="2024-08-10T09:24:36.165" v="422" actId="478"/>
          <ac:spMkLst>
            <pc:docMk/>
            <pc:sldMk cId="1142262224" sldId="2147472371"/>
            <ac:spMk id="10" creationId="{8A66D592-6167-8A68-C658-5596157FFC52}"/>
          </ac:spMkLst>
        </pc:spChg>
        <pc:spChg chg="add mod">
          <ac:chgData name="ARUN KARTHIK ." userId="62a047ea-99a3-445a-a127-bd8840139939" providerId="ADAL" clId="{2300E771-4B7D-4D9C-ADED-A67A217ED3F2}" dt="2024-08-10T09:29:50.092" v="485" actId="1076"/>
          <ac:spMkLst>
            <pc:docMk/>
            <pc:sldMk cId="1142262224" sldId="2147472371"/>
            <ac:spMk id="15" creationId="{42D456D9-AE8C-8F48-1152-B11EEE2C8D58}"/>
          </ac:spMkLst>
        </pc:spChg>
        <pc:spChg chg="add mod">
          <ac:chgData name="ARUN KARTHIK ." userId="62a047ea-99a3-445a-a127-bd8840139939" providerId="ADAL" clId="{2300E771-4B7D-4D9C-ADED-A67A217ED3F2}" dt="2024-08-10T09:30:13.388" v="506" actId="6549"/>
          <ac:spMkLst>
            <pc:docMk/>
            <pc:sldMk cId="1142262224" sldId="2147472371"/>
            <ac:spMk id="17" creationId="{F162C321-7E42-76B1-D46C-855C61621B74}"/>
          </ac:spMkLst>
        </pc:spChg>
        <pc:spChg chg="mod">
          <ac:chgData name="ARUN KARTHIK ." userId="62a047ea-99a3-445a-a127-bd8840139939" providerId="ADAL" clId="{2300E771-4B7D-4D9C-ADED-A67A217ED3F2}" dt="2024-08-10T09:24:42.799" v="425"/>
          <ac:spMkLst>
            <pc:docMk/>
            <pc:sldMk cId="1142262224" sldId="2147472371"/>
            <ac:spMk id="64" creationId="{8E6CA7E4-5B79-B61A-FB5D-161F977625FD}"/>
          </ac:spMkLst>
        </pc:spChg>
        <pc:picChg chg="add mod">
          <ac:chgData name="ARUN KARTHIK ." userId="62a047ea-99a3-445a-a127-bd8840139939" providerId="ADAL" clId="{2300E771-4B7D-4D9C-ADED-A67A217ED3F2}" dt="2024-08-10T09:26:46.177" v="429" actId="14100"/>
          <ac:picMkLst>
            <pc:docMk/>
            <pc:sldMk cId="1142262224" sldId="2147472371"/>
            <ac:picMk id="2" creationId="{24919A29-175C-1E09-0ED2-87FBA7F2D7E2}"/>
          </ac:picMkLst>
        </pc:picChg>
        <pc:picChg chg="del">
          <ac:chgData name="ARUN KARTHIK ." userId="62a047ea-99a3-445a-a127-bd8840139939" providerId="ADAL" clId="{2300E771-4B7D-4D9C-ADED-A67A217ED3F2}" dt="2024-08-10T09:24:36.165" v="422" actId="478"/>
          <ac:picMkLst>
            <pc:docMk/>
            <pc:sldMk cId="1142262224" sldId="2147472371"/>
            <ac:picMk id="3" creationId="{60D37CEB-BE02-D15A-9B04-F6AD73659530}"/>
          </ac:picMkLst>
        </pc:picChg>
        <pc:picChg chg="add mod">
          <ac:chgData name="ARUN KARTHIK ." userId="62a047ea-99a3-445a-a127-bd8840139939" providerId="ADAL" clId="{2300E771-4B7D-4D9C-ADED-A67A217ED3F2}" dt="2024-08-10T09:30:18.704" v="508" actId="1076"/>
          <ac:picMkLst>
            <pc:docMk/>
            <pc:sldMk cId="1142262224" sldId="2147472371"/>
            <ac:picMk id="19" creationId="{9C618ED2-1AA2-6269-111F-484A95B318FC}"/>
          </ac:picMkLst>
        </pc:picChg>
        <pc:cxnChg chg="add mod">
          <ac:chgData name="ARUN KARTHIK ." userId="62a047ea-99a3-445a-a127-bd8840139939" providerId="ADAL" clId="{2300E771-4B7D-4D9C-ADED-A67A217ED3F2}" dt="2024-08-10T09:28:53.647" v="472" actId="208"/>
          <ac:cxnSpMkLst>
            <pc:docMk/>
            <pc:sldMk cId="1142262224" sldId="2147472371"/>
            <ac:cxnSpMk id="8" creationId="{F8B6702A-E51A-380D-3957-C0BAA66081DF}"/>
          </ac:cxnSpMkLst>
        </pc:cxnChg>
        <pc:cxnChg chg="add mod">
          <ac:chgData name="ARUN KARTHIK ." userId="62a047ea-99a3-445a-a127-bd8840139939" providerId="ADAL" clId="{2300E771-4B7D-4D9C-ADED-A67A217ED3F2}" dt="2024-08-10T09:29:26.413" v="483" actId="693"/>
          <ac:cxnSpMkLst>
            <pc:docMk/>
            <pc:sldMk cId="1142262224" sldId="2147472371"/>
            <ac:cxnSpMk id="9" creationId="{6735A622-3B92-10BB-11CD-7767AC249A66}"/>
          </ac:cxnSpMkLst>
        </pc:cxnChg>
      </pc:sldChg>
      <pc:sldChg chg="addSp delSp modSp add mod">
        <pc:chgData name="ARUN KARTHIK ." userId="62a047ea-99a3-445a-a127-bd8840139939" providerId="ADAL" clId="{2300E771-4B7D-4D9C-ADED-A67A217ED3F2}" dt="2024-08-10T09:36:31.521" v="527" actId="20577"/>
        <pc:sldMkLst>
          <pc:docMk/>
          <pc:sldMk cId="777166991" sldId="2147472372"/>
        </pc:sldMkLst>
        <pc:spChg chg="del">
          <ac:chgData name="ARUN KARTHIK ." userId="62a047ea-99a3-445a-a127-bd8840139939" providerId="ADAL" clId="{2300E771-4B7D-4D9C-ADED-A67A217ED3F2}" dt="2024-08-10T09:30:32.948" v="510" actId="478"/>
          <ac:spMkLst>
            <pc:docMk/>
            <pc:sldMk cId="777166991" sldId="2147472372"/>
            <ac:spMk id="5" creationId="{FA21A6C0-CC11-0076-B616-A4309DBF0C54}"/>
          </ac:spMkLst>
        </pc:spChg>
        <pc:spChg chg="add mod">
          <ac:chgData name="ARUN KARTHIK ." userId="62a047ea-99a3-445a-a127-bd8840139939" providerId="ADAL" clId="{2300E771-4B7D-4D9C-ADED-A67A217ED3F2}" dt="2024-08-10T09:36:31.521" v="527" actId="20577"/>
          <ac:spMkLst>
            <pc:docMk/>
            <pc:sldMk cId="777166991" sldId="2147472372"/>
            <ac:spMk id="7" creationId="{8B7E0BAE-F8DF-F162-9D21-900AC2D8185B}"/>
          </ac:spMkLst>
        </pc:spChg>
        <pc:spChg chg="del">
          <ac:chgData name="ARUN KARTHIK ." userId="62a047ea-99a3-445a-a127-bd8840139939" providerId="ADAL" clId="{2300E771-4B7D-4D9C-ADED-A67A217ED3F2}" dt="2024-08-10T09:30:32.948" v="510" actId="478"/>
          <ac:spMkLst>
            <pc:docMk/>
            <pc:sldMk cId="777166991" sldId="2147472372"/>
            <ac:spMk id="15" creationId="{42D456D9-AE8C-8F48-1152-B11EEE2C8D58}"/>
          </ac:spMkLst>
        </pc:spChg>
        <pc:spChg chg="del mod">
          <ac:chgData name="ARUN KARTHIK ." userId="62a047ea-99a3-445a-a127-bd8840139939" providerId="ADAL" clId="{2300E771-4B7D-4D9C-ADED-A67A217ED3F2}" dt="2024-08-10T09:36:23.805" v="516" actId="478"/>
          <ac:spMkLst>
            <pc:docMk/>
            <pc:sldMk cId="777166991" sldId="2147472372"/>
            <ac:spMk id="17" creationId="{F162C321-7E42-76B1-D46C-855C61621B74}"/>
          </ac:spMkLst>
        </pc:spChg>
        <pc:picChg chg="add mod">
          <ac:chgData name="ARUN KARTHIK ." userId="62a047ea-99a3-445a-a127-bd8840139939" providerId="ADAL" clId="{2300E771-4B7D-4D9C-ADED-A67A217ED3F2}" dt="2024-08-10T09:30:58.449" v="515" actId="14100"/>
          <ac:picMkLst>
            <pc:docMk/>
            <pc:sldMk cId="777166991" sldId="2147472372"/>
            <ac:picMk id="4" creationId="{B3BCEB2E-B103-A87E-9AF0-AE141CF57CC6}"/>
          </ac:picMkLst>
        </pc:picChg>
        <pc:picChg chg="del mod">
          <ac:chgData name="ARUN KARTHIK ." userId="62a047ea-99a3-445a-a127-bd8840139939" providerId="ADAL" clId="{2300E771-4B7D-4D9C-ADED-A67A217ED3F2}" dt="2024-08-10T09:36:23.805" v="516" actId="478"/>
          <ac:picMkLst>
            <pc:docMk/>
            <pc:sldMk cId="777166991" sldId="2147472372"/>
            <ac:picMk id="19" creationId="{9C618ED2-1AA2-6269-111F-484A95B318FC}"/>
          </ac:picMkLst>
        </pc:picChg>
      </pc:sldChg>
      <pc:sldChg chg="addSp delSp modSp add mod delAnim">
        <pc:chgData name="ARUN KARTHIK ." userId="62a047ea-99a3-445a-a127-bd8840139939" providerId="ADAL" clId="{2300E771-4B7D-4D9C-ADED-A67A217ED3F2}" dt="2024-08-10T11:24:17.116" v="1348"/>
        <pc:sldMkLst>
          <pc:docMk/>
          <pc:sldMk cId="266761057" sldId="2147472373"/>
        </pc:sldMkLst>
        <pc:spChg chg="del">
          <ac:chgData name="ARUN KARTHIK ." userId="62a047ea-99a3-445a-a127-bd8840139939" providerId="ADAL" clId="{2300E771-4B7D-4D9C-ADED-A67A217ED3F2}" dt="2024-08-10T09:43:30.909" v="540" actId="478"/>
          <ac:spMkLst>
            <pc:docMk/>
            <pc:sldMk cId="266761057" sldId="2147472373"/>
            <ac:spMk id="7" creationId="{8B7E0BAE-F8DF-F162-9D21-900AC2D8185B}"/>
          </ac:spMkLst>
        </pc:spChg>
        <pc:spChg chg="add mod">
          <ac:chgData name="ARUN KARTHIK ." userId="62a047ea-99a3-445a-a127-bd8840139939" providerId="ADAL" clId="{2300E771-4B7D-4D9C-ADED-A67A217ED3F2}" dt="2024-08-10T09:46:17.752" v="630" actId="1076"/>
          <ac:spMkLst>
            <pc:docMk/>
            <pc:sldMk cId="266761057" sldId="2147472373"/>
            <ac:spMk id="11" creationId="{E077DE06-0282-330F-F6B1-4C474652720D}"/>
          </ac:spMkLst>
        </pc:spChg>
        <pc:spChg chg="mod">
          <ac:chgData name="ARUN KARTHIK ." userId="62a047ea-99a3-445a-a127-bd8840139939" providerId="ADAL" clId="{2300E771-4B7D-4D9C-ADED-A67A217ED3F2}" dt="2024-08-10T09:43:28.127" v="539" actId="20577"/>
          <ac:spMkLst>
            <pc:docMk/>
            <pc:sldMk cId="266761057" sldId="2147472373"/>
            <ac:spMk id="64" creationId="{8E6CA7E4-5B79-B61A-FB5D-161F977625FD}"/>
          </ac:spMkLst>
        </pc:spChg>
        <pc:graphicFrameChg chg="add mod modGraphic">
          <ac:chgData name="ARUN KARTHIK ." userId="62a047ea-99a3-445a-a127-bd8840139939" providerId="ADAL" clId="{2300E771-4B7D-4D9C-ADED-A67A217ED3F2}" dt="2024-08-10T09:46:35.927" v="638" actId="404"/>
          <ac:graphicFrameMkLst>
            <pc:docMk/>
            <pc:sldMk cId="266761057" sldId="2147472373"/>
            <ac:graphicFrameMk id="12" creationId="{0F4F9652-B807-C097-E270-0DA475B3D6CF}"/>
          </ac:graphicFrameMkLst>
        </pc:graphicFrameChg>
        <pc:picChg chg="del">
          <ac:chgData name="ARUN KARTHIK ." userId="62a047ea-99a3-445a-a127-bd8840139939" providerId="ADAL" clId="{2300E771-4B7D-4D9C-ADED-A67A217ED3F2}" dt="2024-08-10T09:43:30.909" v="540" actId="478"/>
          <ac:picMkLst>
            <pc:docMk/>
            <pc:sldMk cId="266761057" sldId="2147472373"/>
            <ac:picMk id="2" creationId="{24919A29-175C-1E09-0ED2-87FBA7F2D7E2}"/>
          </ac:picMkLst>
        </pc:picChg>
        <pc:picChg chg="del">
          <ac:chgData name="ARUN KARTHIK ." userId="62a047ea-99a3-445a-a127-bd8840139939" providerId="ADAL" clId="{2300E771-4B7D-4D9C-ADED-A67A217ED3F2}" dt="2024-08-10T09:43:30.909" v="540" actId="478"/>
          <ac:picMkLst>
            <pc:docMk/>
            <pc:sldMk cId="266761057" sldId="2147472373"/>
            <ac:picMk id="4" creationId="{B3BCEB2E-B103-A87E-9AF0-AE141CF57CC6}"/>
          </ac:picMkLst>
        </pc:picChg>
        <pc:picChg chg="add mod ord">
          <ac:chgData name="ARUN KARTHIK ." userId="62a047ea-99a3-445a-a127-bd8840139939" providerId="ADAL" clId="{2300E771-4B7D-4D9C-ADED-A67A217ED3F2}" dt="2024-08-10T09:46:23.969" v="632" actId="166"/>
          <ac:picMkLst>
            <pc:docMk/>
            <pc:sldMk cId="266761057" sldId="2147472373"/>
            <ac:picMk id="5" creationId="{5C075B66-BCEF-1B26-3B79-715622F5A437}"/>
          </ac:picMkLst>
        </pc:picChg>
        <pc:picChg chg="add mod">
          <ac:chgData name="ARUN KARTHIK ." userId="62a047ea-99a3-445a-a127-bd8840139939" providerId="ADAL" clId="{2300E771-4B7D-4D9C-ADED-A67A217ED3F2}" dt="2024-08-10T09:46:17.752" v="630" actId="1076"/>
          <ac:picMkLst>
            <pc:docMk/>
            <pc:sldMk cId="266761057" sldId="2147472373"/>
            <ac:picMk id="10" creationId="{9D729C05-EC7D-C453-8CFA-65686B171D3E}"/>
          </ac:picMkLst>
        </pc:picChg>
        <pc:inkChg chg="add">
          <ac:chgData name="ARUN KARTHIK ." userId="62a047ea-99a3-445a-a127-bd8840139939" providerId="ADAL" clId="{2300E771-4B7D-4D9C-ADED-A67A217ED3F2}" dt="2024-08-10T11:24:17.116" v="1348"/>
          <ac:inkMkLst>
            <pc:docMk/>
            <pc:sldMk cId="266761057" sldId="2147472373"/>
            <ac:inkMk id="2" creationId="{DCEEA70D-2D0E-B8FA-9AF9-510815D72DF2}"/>
          </ac:inkMkLst>
        </pc:inkChg>
        <pc:cxnChg chg="del">
          <ac:chgData name="ARUN KARTHIK ." userId="62a047ea-99a3-445a-a127-bd8840139939" providerId="ADAL" clId="{2300E771-4B7D-4D9C-ADED-A67A217ED3F2}" dt="2024-08-10T09:43:33.382" v="541" actId="478"/>
          <ac:cxnSpMkLst>
            <pc:docMk/>
            <pc:sldMk cId="266761057" sldId="2147472373"/>
            <ac:cxnSpMk id="8" creationId="{F8B6702A-E51A-380D-3957-C0BAA66081DF}"/>
          </ac:cxnSpMkLst>
        </pc:cxnChg>
        <pc:cxnChg chg="del">
          <ac:chgData name="ARUN KARTHIK ." userId="62a047ea-99a3-445a-a127-bd8840139939" providerId="ADAL" clId="{2300E771-4B7D-4D9C-ADED-A67A217ED3F2}" dt="2024-08-10T09:43:33.382" v="541" actId="478"/>
          <ac:cxnSpMkLst>
            <pc:docMk/>
            <pc:sldMk cId="266761057" sldId="2147472373"/>
            <ac:cxnSpMk id="9" creationId="{6735A622-3B92-10BB-11CD-7767AC249A66}"/>
          </ac:cxnSpMkLst>
        </pc:cxnChg>
      </pc:sldChg>
      <pc:sldChg chg="addSp modSp add mod modAnim">
        <pc:chgData name="ARUN KARTHIK ." userId="62a047ea-99a3-445a-a127-bd8840139939" providerId="ADAL" clId="{2300E771-4B7D-4D9C-ADED-A67A217ED3F2}" dt="2024-08-10T09:51:16.188" v="708"/>
        <pc:sldMkLst>
          <pc:docMk/>
          <pc:sldMk cId="1355072385" sldId="2147472374"/>
        </pc:sldMkLst>
        <pc:spChg chg="add mod">
          <ac:chgData name="ARUN KARTHIK ." userId="62a047ea-99a3-445a-a127-bd8840139939" providerId="ADAL" clId="{2300E771-4B7D-4D9C-ADED-A67A217ED3F2}" dt="2024-08-10T09:49:07.718" v="660" actId="207"/>
          <ac:spMkLst>
            <pc:docMk/>
            <pc:sldMk cId="1355072385" sldId="2147472374"/>
            <ac:spMk id="4" creationId="{22FF57A2-77D3-A870-A239-AFCE32CE54F2}"/>
          </ac:spMkLst>
        </pc:spChg>
        <pc:spChg chg="add mod">
          <ac:chgData name="ARUN KARTHIK ." userId="62a047ea-99a3-445a-a127-bd8840139939" providerId="ADAL" clId="{2300E771-4B7D-4D9C-ADED-A67A217ED3F2}" dt="2024-08-10T09:49:13.417" v="662" actId="207"/>
          <ac:spMkLst>
            <pc:docMk/>
            <pc:sldMk cId="1355072385" sldId="2147472374"/>
            <ac:spMk id="6" creationId="{DF2C4186-7DDC-ACBF-2318-DE48E60D3CE1}"/>
          </ac:spMkLst>
        </pc:spChg>
        <pc:spChg chg="add mod">
          <ac:chgData name="ARUN KARTHIK ." userId="62a047ea-99a3-445a-a127-bd8840139939" providerId="ADAL" clId="{2300E771-4B7D-4D9C-ADED-A67A217ED3F2}" dt="2024-08-10T09:49:28.296" v="663" actId="1076"/>
          <ac:spMkLst>
            <pc:docMk/>
            <pc:sldMk cId="1355072385" sldId="2147472374"/>
            <ac:spMk id="7" creationId="{F13CEA06-B0DD-F7C6-E293-EE77D706C781}"/>
          </ac:spMkLst>
        </pc:spChg>
        <pc:spChg chg="add mod">
          <ac:chgData name="ARUN KARTHIK ." userId="62a047ea-99a3-445a-a127-bd8840139939" providerId="ADAL" clId="{2300E771-4B7D-4D9C-ADED-A67A217ED3F2}" dt="2024-08-10T09:49:28.296" v="663" actId="1076"/>
          <ac:spMkLst>
            <pc:docMk/>
            <pc:sldMk cId="1355072385" sldId="2147472374"/>
            <ac:spMk id="8" creationId="{C346AF7D-58A9-DE4A-8EF0-8C20C1D6619A}"/>
          </ac:spMkLst>
        </pc:spChg>
        <pc:spChg chg="add mod">
          <ac:chgData name="ARUN KARTHIK ." userId="62a047ea-99a3-445a-a127-bd8840139939" providerId="ADAL" clId="{2300E771-4B7D-4D9C-ADED-A67A217ED3F2}" dt="2024-08-10T09:49:59.344" v="678" actId="1076"/>
          <ac:spMkLst>
            <pc:docMk/>
            <pc:sldMk cId="1355072385" sldId="2147472374"/>
            <ac:spMk id="14" creationId="{2E2B40B7-A9A7-3149-22B9-BE38540A1702}"/>
          </ac:spMkLst>
        </pc:spChg>
        <pc:spChg chg="add mod">
          <ac:chgData name="ARUN KARTHIK ." userId="62a047ea-99a3-445a-a127-bd8840139939" providerId="ADAL" clId="{2300E771-4B7D-4D9C-ADED-A67A217ED3F2}" dt="2024-08-10T09:50:00.647" v="679" actId="1076"/>
          <ac:spMkLst>
            <pc:docMk/>
            <pc:sldMk cId="1355072385" sldId="2147472374"/>
            <ac:spMk id="15" creationId="{E58483F9-0BEB-C401-574A-6289720BECB1}"/>
          </ac:spMkLst>
        </pc:spChg>
        <pc:graphicFrameChg chg="mod">
          <ac:chgData name="ARUN KARTHIK ." userId="62a047ea-99a3-445a-a127-bd8840139939" providerId="ADAL" clId="{2300E771-4B7D-4D9C-ADED-A67A217ED3F2}" dt="2024-08-10T09:47:57.946" v="642" actId="14100"/>
          <ac:graphicFrameMkLst>
            <pc:docMk/>
            <pc:sldMk cId="1355072385" sldId="2147472374"/>
            <ac:graphicFrameMk id="12" creationId="{0F4F9652-B807-C097-E270-0DA475B3D6CF}"/>
          </ac:graphicFrameMkLst>
        </pc:graphicFrameChg>
        <pc:picChg chg="add mod">
          <ac:chgData name="ARUN KARTHIK ." userId="62a047ea-99a3-445a-a127-bd8840139939" providerId="ADAL" clId="{2300E771-4B7D-4D9C-ADED-A67A217ED3F2}" dt="2024-08-10T09:49:28.296" v="663" actId="1076"/>
          <ac:picMkLst>
            <pc:docMk/>
            <pc:sldMk cId="1355072385" sldId="2147472374"/>
            <ac:picMk id="3" creationId="{8F32EB76-618D-87B5-C42D-B1FE1ADCD5CE}"/>
          </ac:picMkLst>
        </pc:picChg>
        <pc:picChg chg="mod">
          <ac:chgData name="ARUN KARTHIK ." userId="62a047ea-99a3-445a-a127-bd8840139939" providerId="ADAL" clId="{2300E771-4B7D-4D9C-ADED-A67A217ED3F2}" dt="2024-08-10T09:50:27.717" v="694" actId="1076"/>
          <ac:picMkLst>
            <pc:docMk/>
            <pc:sldMk cId="1355072385" sldId="2147472374"/>
            <ac:picMk id="5" creationId="{5C075B66-BCEF-1B26-3B79-715622F5A437}"/>
          </ac:picMkLst>
        </pc:picChg>
        <pc:picChg chg="add mod modCrop">
          <ac:chgData name="ARUN KARTHIK ." userId="62a047ea-99a3-445a-a127-bd8840139939" providerId="ADAL" clId="{2300E771-4B7D-4D9C-ADED-A67A217ED3F2}" dt="2024-08-10T09:49:41.727" v="671" actId="1076"/>
          <ac:picMkLst>
            <pc:docMk/>
            <pc:sldMk cId="1355072385" sldId="2147472374"/>
            <ac:picMk id="13" creationId="{DA07ACF7-39FA-65F8-9101-5D80F6AAF7F2}"/>
          </ac:picMkLst>
        </pc:picChg>
        <pc:picChg chg="add mod modCrop">
          <ac:chgData name="ARUN KARTHIK ." userId="62a047ea-99a3-445a-a127-bd8840139939" providerId="ADAL" clId="{2300E771-4B7D-4D9C-ADED-A67A217ED3F2}" dt="2024-08-10T09:51:16.188" v="708"/>
          <ac:picMkLst>
            <pc:docMk/>
            <pc:sldMk cId="1355072385" sldId="2147472374"/>
            <ac:picMk id="17" creationId="{6269244B-B4A8-CCFD-5450-B8335B3BE054}"/>
          </ac:picMkLst>
        </pc:picChg>
      </pc:sldChg>
      <pc:sldChg chg="addSp delSp modSp add mod delAnim modAnim">
        <pc:chgData name="ARUN KARTHIK ." userId="62a047ea-99a3-445a-a127-bd8840139939" providerId="ADAL" clId="{2300E771-4B7D-4D9C-ADED-A67A217ED3F2}" dt="2024-08-10T09:55:21.058" v="783"/>
        <pc:sldMkLst>
          <pc:docMk/>
          <pc:sldMk cId="2487719019" sldId="2147472375"/>
        </pc:sldMkLst>
        <pc:spChg chg="del">
          <ac:chgData name="ARUN KARTHIK ." userId="62a047ea-99a3-445a-a127-bd8840139939" providerId="ADAL" clId="{2300E771-4B7D-4D9C-ADED-A67A217ED3F2}" dt="2024-08-10T09:51:24.662" v="710" actId="478"/>
          <ac:spMkLst>
            <pc:docMk/>
            <pc:sldMk cId="2487719019" sldId="2147472375"/>
            <ac:spMk id="4" creationId="{22FF57A2-77D3-A870-A239-AFCE32CE54F2}"/>
          </ac:spMkLst>
        </pc:spChg>
        <pc:spChg chg="del">
          <ac:chgData name="ARUN KARTHIK ." userId="62a047ea-99a3-445a-a127-bd8840139939" providerId="ADAL" clId="{2300E771-4B7D-4D9C-ADED-A67A217ED3F2}" dt="2024-08-10T09:51:24.662" v="710" actId="478"/>
          <ac:spMkLst>
            <pc:docMk/>
            <pc:sldMk cId="2487719019" sldId="2147472375"/>
            <ac:spMk id="6" creationId="{DF2C4186-7DDC-ACBF-2318-DE48E60D3CE1}"/>
          </ac:spMkLst>
        </pc:spChg>
        <pc:spChg chg="del">
          <ac:chgData name="ARUN KARTHIK ." userId="62a047ea-99a3-445a-a127-bd8840139939" providerId="ADAL" clId="{2300E771-4B7D-4D9C-ADED-A67A217ED3F2}" dt="2024-08-10T09:51:30.546" v="711" actId="478"/>
          <ac:spMkLst>
            <pc:docMk/>
            <pc:sldMk cId="2487719019" sldId="2147472375"/>
            <ac:spMk id="7" creationId="{F13CEA06-B0DD-F7C6-E293-EE77D706C781}"/>
          </ac:spMkLst>
        </pc:spChg>
        <pc:spChg chg="del">
          <ac:chgData name="ARUN KARTHIK ." userId="62a047ea-99a3-445a-a127-bd8840139939" providerId="ADAL" clId="{2300E771-4B7D-4D9C-ADED-A67A217ED3F2}" dt="2024-08-10T09:51:31.240" v="712" actId="478"/>
          <ac:spMkLst>
            <pc:docMk/>
            <pc:sldMk cId="2487719019" sldId="2147472375"/>
            <ac:spMk id="8" creationId="{C346AF7D-58A9-DE4A-8EF0-8C20C1D6619A}"/>
          </ac:spMkLst>
        </pc:spChg>
        <pc:spChg chg="add mod">
          <ac:chgData name="ARUN KARTHIK ." userId="62a047ea-99a3-445a-a127-bd8840139939" providerId="ADAL" clId="{2300E771-4B7D-4D9C-ADED-A67A217ED3F2}" dt="2024-08-10T09:51:53.059" v="715"/>
          <ac:spMkLst>
            <pc:docMk/>
            <pc:sldMk cId="2487719019" sldId="2147472375"/>
            <ac:spMk id="9" creationId="{27F087DB-01A3-BD8B-C6F3-B00A18E075A3}"/>
          </ac:spMkLst>
        </pc:spChg>
        <pc:spChg chg="del">
          <ac:chgData name="ARUN KARTHIK ." userId="62a047ea-99a3-445a-a127-bd8840139939" providerId="ADAL" clId="{2300E771-4B7D-4D9C-ADED-A67A217ED3F2}" dt="2024-08-10T09:51:24.662" v="710" actId="478"/>
          <ac:spMkLst>
            <pc:docMk/>
            <pc:sldMk cId="2487719019" sldId="2147472375"/>
            <ac:spMk id="11" creationId="{E077DE06-0282-330F-F6B1-4C474652720D}"/>
          </ac:spMkLst>
        </pc:spChg>
        <pc:spChg chg="del">
          <ac:chgData name="ARUN KARTHIK ." userId="62a047ea-99a3-445a-a127-bd8840139939" providerId="ADAL" clId="{2300E771-4B7D-4D9C-ADED-A67A217ED3F2}" dt="2024-08-10T09:51:30.546" v="711" actId="478"/>
          <ac:spMkLst>
            <pc:docMk/>
            <pc:sldMk cId="2487719019" sldId="2147472375"/>
            <ac:spMk id="14" creationId="{2E2B40B7-A9A7-3149-22B9-BE38540A1702}"/>
          </ac:spMkLst>
        </pc:spChg>
        <pc:spChg chg="del">
          <ac:chgData name="ARUN KARTHIK ." userId="62a047ea-99a3-445a-a127-bd8840139939" providerId="ADAL" clId="{2300E771-4B7D-4D9C-ADED-A67A217ED3F2}" dt="2024-08-10T09:51:30.546" v="711" actId="478"/>
          <ac:spMkLst>
            <pc:docMk/>
            <pc:sldMk cId="2487719019" sldId="2147472375"/>
            <ac:spMk id="15" creationId="{E58483F9-0BEB-C401-574A-6289720BECB1}"/>
          </ac:spMkLst>
        </pc:spChg>
        <pc:graphicFrameChg chg="mod">
          <ac:chgData name="ARUN KARTHIK ." userId="62a047ea-99a3-445a-a127-bd8840139939" providerId="ADAL" clId="{2300E771-4B7D-4D9C-ADED-A67A217ED3F2}" dt="2024-08-10T09:51:39.124" v="714" actId="20577"/>
          <ac:graphicFrameMkLst>
            <pc:docMk/>
            <pc:sldMk cId="2487719019" sldId="2147472375"/>
            <ac:graphicFrameMk id="12" creationId="{0F4F9652-B807-C097-E270-0DA475B3D6CF}"/>
          </ac:graphicFrameMkLst>
        </pc:graphicFrameChg>
        <pc:picChg chg="add mod">
          <ac:chgData name="ARUN KARTHIK ." userId="62a047ea-99a3-445a-a127-bd8840139939" providerId="ADAL" clId="{2300E771-4B7D-4D9C-ADED-A67A217ED3F2}" dt="2024-08-10T09:51:53.059" v="715"/>
          <ac:picMkLst>
            <pc:docMk/>
            <pc:sldMk cId="2487719019" sldId="2147472375"/>
            <ac:picMk id="2" creationId="{A0F20794-3E57-65C9-A094-840CCEBDB9FD}"/>
          </ac:picMkLst>
        </pc:picChg>
        <pc:picChg chg="del">
          <ac:chgData name="ARUN KARTHIK ." userId="62a047ea-99a3-445a-a127-bd8840139939" providerId="ADAL" clId="{2300E771-4B7D-4D9C-ADED-A67A217ED3F2}" dt="2024-08-10T09:51:24.662" v="710" actId="478"/>
          <ac:picMkLst>
            <pc:docMk/>
            <pc:sldMk cId="2487719019" sldId="2147472375"/>
            <ac:picMk id="3" creationId="{8F32EB76-618D-87B5-C42D-B1FE1ADCD5CE}"/>
          </ac:picMkLst>
        </pc:picChg>
        <pc:picChg chg="del">
          <ac:chgData name="ARUN KARTHIK ." userId="62a047ea-99a3-445a-a127-bd8840139939" providerId="ADAL" clId="{2300E771-4B7D-4D9C-ADED-A67A217ED3F2}" dt="2024-08-10T09:51:24.662" v="710" actId="478"/>
          <ac:picMkLst>
            <pc:docMk/>
            <pc:sldMk cId="2487719019" sldId="2147472375"/>
            <ac:picMk id="5" creationId="{5C075B66-BCEF-1B26-3B79-715622F5A437}"/>
          </ac:picMkLst>
        </pc:picChg>
        <pc:picChg chg="del">
          <ac:chgData name="ARUN KARTHIK ." userId="62a047ea-99a3-445a-a127-bd8840139939" providerId="ADAL" clId="{2300E771-4B7D-4D9C-ADED-A67A217ED3F2}" dt="2024-08-10T09:51:24.662" v="710" actId="478"/>
          <ac:picMkLst>
            <pc:docMk/>
            <pc:sldMk cId="2487719019" sldId="2147472375"/>
            <ac:picMk id="10" creationId="{9D729C05-EC7D-C453-8CFA-65686B171D3E}"/>
          </ac:picMkLst>
        </pc:picChg>
        <pc:picChg chg="del">
          <ac:chgData name="ARUN KARTHIK ." userId="62a047ea-99a3-445a-a127-bd8840139939" providerId="ADAL" clId="{2300E771-4B7D-4D9C-ADED-A67A217ED3F2}" dt="2024-08-10T09:51:30.546" v="711" actId="478"/>
          <ac:picMkLst>
            <pc:docMk/>
            <pc:sldMk cId="2487719019" sldId="2147472375"/>
            <ac:picMk id="13" creationId="{DA07ACF7-39FA-65F8-9101-5D80F6AAF7F2}"/>
          </ac:picMkLst>
        </pc:picChg>
        <pc:picChg chg="add mod">
          <ac:chgData name="ARUN KARTHIK ." userId="62a047ea-99a3-445a-a127-bd8840139939" providerId="ADAL" clId="{2300E771-4B7D-4D9C-ADED-A67A217ED3F2}" dt="2024-08-10T09:51:53.059" v="715"/>
          <ac:picMkLst>
            <pc:docMk/>
            <pc:sldMk cId="2487719019" sldId="2147472375"/>
            <ac:picMk id="16" creationId="{7F2E03F4-8F6F-E95C-E1D4-247E2C6E305F}"/>
          </ac:picMkLst>
        </pc:picChg>
        <pc:picChg chg="del">
          <ac:chgData name="ARUN KARTHIK ." userId="62a047ea-99a3-445a-a127-bd8840139939" providerId="ADAL" clId="{2300E771-4B7D-4D9C-ADED-A67A217ED3F2}" dt="2024-08-10T09:51:30.546" v="711" actId="478"/>
          <ac:picMkLst>
            <pc:docMk/>
            <pc:sldMk cId="2487719019" sldId="2147472375"/>
            <ac:picMk id="17" creationId="{6269244B-B4A8-CCFD-5450-B8335B3BE054}"/>
          </ac:picMkLst>
        </pc:picChg>
        <pc:picChg chg="add mod">
          <ac:chgData name="ARUN KARTHIK ." userId="62a047ea-99a3-445a-a127-bd8840139939" providerId="ADAL" clId="{2300E771-4B7D-4D9C-ADED-A67A217ED3F2}" dt="2024-08-10T09:52:08.496" v="722" actId="1076"/>
          <ac:picMkLst>
            <pc:docMk/>
            <pc:sldMk cId="2487719019" sldId="2147472375"/>
            <ac:picMk id="19" creationId="{AD43BAA9-A9A0-3437-AE51-03DDBFDD58E7}"/>
          </ac:picMkLst>
        </pc:picChg>
        <pc:picChg chg="add mod">
          <ac:chgData name="ARUN KARTHIK ." userId="62a047ea-99a3-445a-a127-bd8840139939" providerId="ADAL" clId="{2300E771-4B7D-4D9C-ADED-A67A217ED3F2}" dt="2024-08-10T09:52:18.255" v="727" actId="14100"/>
          <ac:picMkLst>
            <pc:docMk/>
            <pc:sldMk cId="2487719019" sldId="2147472375"/>
            <ac:picMk id="20" creationId="{94314B3D-2B8C-62A7-1EDC-C13D4FABAFF0}"/>
          </ac:picMkLst>
        </pc:picChg>
        <pc:picChg chg="add mod">
          <ac:chgData name="ARUN KARTHIK ." userId="62a047ea-99a3-445a-a127-bd8840139939" providerId="ADAL" clId="{2300E771-4B7D-4D9C-ADED-A67A217ED3F2}" dt="2024-08-10T09:52:53.270" v="740" actId="1076"/>
          <ac:picMkLst>
            <pc:docMk/>
            <pc:sldMk cId="2487719019" sldId="2147472375"/>
            <ac:picMk id="22" creationId="{F302849E-66A3-0842-11B8-00EF63F89B00}"/>
          </ac:picMkLst>
        </pc:picChg>
        <pc:picChg chg="add mod">
          <ac:chgData name="ARUN KARTHIK ." userId="62a047ea-99a3-445a-a127-bd8840139939" providerId="ADAL" clId="{2300E771-4B7D-4D9C-ADED-A67A217ED3F2}" dt="2024-08-10T09:52:55.102" v="741" actId="1076"/>
          <ac:picMkLst>
            <pc:docMk/>
            <pc:sldMk cId="2487719019" sldId="2147472375"/>
            <ac:picMk id="24" creationId="{551F7597-D7A2-ED0F-FF4D-66752ABC4356}"/>
          </ac:picMkLst>
        </pc:picChg>
        <pc:picChg chg="add del mod">
          <ac:chgData name="ARUN KARTHIK ." userId="62a047ea-99a3-445a-a127-bd8840139939" providerId="ADAL" clId="{2300E771-4B7D-4D9C-ADED-A67A217ED3F2}" dt="2024-08-10T09:53:05.845" v="745" actId="22"/>
          <ac:picMkLst>
            <pc:docMk/>
            <pc:sldMk cId="2487719019" sldId="2147472375"/>
            <ac:picMk id="26" creationId="{D0B2A682-2DBA-2DA0-7961-61DC039E60EE}"/>
          </ac:picMkLst>
        </pc:picChg>
        <pc:picChg chg="add mod">
          <ac:chgData name="ARUN KARTHIK ." userId="62a047ea-99a3-445a-a127-bd8840139939" providerId="ADAL" clId="{2300E771-4B7D-4D9C-ADED-A67A217ED3F2}" dt="2024-08-10T09:53:15.366" v="747" actId="1076"/>
          <ac:picMkLst>
            <pc:docMk/>
            <pc:sldMk cId="2487719019" sldId="2147472375"/>
            <ac:picMk id="28" creationId="{C546EE84-B171-ECDE-9F25-189A76BED920}"/>
          </ac:picMkLst>
        </pc:picChg>
        <pc:picChg chg="add mod">
          <ac:chgData name="ARUN KARTHIK ." userId="62a047ea-99a3-445a-a127-bd8840139939" providerId="ADAL" clId="{2300E771-4B7D-4D9C-ADED-A67A217ED3F2}" dt="2024-08-10T09:53:34.190" v="759"/>
          <ac:picMkLst>
            <pc:docMk/>
            <pc:sldMk cId="2487719019" sldId="2147472375"/>
            <ac:picMk id="30" creationId="{C17C5651-8118-BFB2-7B02-179BFAD4A035}"/>
          </ac:picMkLst>
        </pc:picChg>
      </pc:sldChg>
      <pc:sldChg chg="addSp delSp modSp add mod modAnim">
        <pc:chgData name="ARUN KARTHIK ." userId="62a047ea-99a3-445a-a127-bd8840139939" providerId="ADAL" clId="{2300E771-4B7D-4D9C-ADED-A67A217ED3F2}" dt="2024-08-10T12:29:15.427" v="1386"/>
        <pc:sldMkLst>
          <pc:docMk/>
          <pc:sldMk cId="3089551357" sldId="2147472376"/>
        </pc:sldMkLst>
        <pc:graphicFrameChg chg="mod">
          <ac:chgData name="ARUN KARTHIK ." userId="62a047ea-99a3-445a-a127-bd8840139939" providerId="ADAL" clId="{2300E771-4B7D-4D9C-ADED-A67A217ED3F2}" dt="2024-08-10T09:54:10.952" v="767"/>
          <ac:graphicFrameMkLst>
            <pc:docMk/>
            <pc:sldMk cId="3089551357" sldId="2147472376"/>
            <ac:graphicFrameMk id="12" creationId="{0F4F9652-B807-C097-E270-0DA475B3D6CF}"/>
          </ac:graphicFrameMkLst>
        </pc:graphicFrameChg>
        <pc:picChg chg="add mod">
          <ac:chgData name="ARUN KARTHIK ." userId="62a047ea-99a3-445a-a127-bd8840139939" providerId="ADAL" clId="{2300E771-4B7D-4D9C-ADED-A67A217ED3F2}" dt="2024-08-10T09:54:21.879" v="770" actId="14100"/>
          <ac:picMkLst>
            <pc:docMk/>
            <pc:sldMk cId="3089551357" sldId="2147472376"/>
            <ac:picMk id="4" creationId="{F3B9BACF-BC00-B893-DB61-691F7244A07D}"/>
          </ac:picMkLst>
        </pc:picChg>
        <pc:picChg chg="add mod">
          <ac:chgData name="ARUN KARTHIK ." userId="62a047ea-99a3-445a-a127-bd8840139939" providerId="ADAL" clId="{2300E771-4B7D-4D9C-ADED-A67A217ED3F2}" dt="2024-08-10T09:54:41.495" v="773" actId="14100"/>
          <ac:picMkLst>
            <pc:docMk/>
            <pc:sldMk cId="3089551357" sldId="2147472376"/>
            <ac:picMk id="6" creationId="{02DB491D-DEBD-AF0A-E807-BD1486FA1138}"/>
          </ac:picMkLst>
        </pc:picChg>
        <pc:picChg chg="add del">
          <ac:chgData name="ARUN KARTHIK ." userId="62a047ea-99a3-445a-a127-bd8840139939" providerId="ADAL" clId="{2300E771-4B7D-4D9C-ADED-A67A217ED3F2}" dt="2024-08-10T12:05:14.856" v="1357" actId="22"/>
          <ac:picMkLst>
            <pc:docMk/>
            <pc:sldMk cId="3089551357" sldId="2147472376"/>
            <ac:picMk id="7" creationId="{A1769E76-AFF1-DB74-301F-4ABF260867D3}"/>
          </ac:picMkLst>
        </pc:picChg>
        <pc:picChg chg="add mod">
          <ac:chgData name="ARUN KARTHIK ." userId="62a047ea-99a3-445a-a127-bd8840139939" providerId="ADAL" clId="{2300E771-4B7D-4D9C-ADED-A67A217ED3F2}" dt="2024-08-10T09:54:54.135" v="776" actId="14100"/>
          <ac:picMkLst>
            <pc:docMk/>
            <pc:sldMk cId="3089551357" sldId="2147472376"/>
            <ac:picMk id="8" creationId="{F3ED54BD-90B5-65A4-CADE-FD0FC5287D87}"/>
          </ac:picMkLst>
        </pc:picChg>
        <pc:picChg chg="add mod">
          <ac:chgData name="ARUN KARTHIK ." userId="62a047ea-99a3-445a-a127-bd8840139939" providerId="ADAL" clId="{2300E771-4B7D-4D9C-ADED-A67A217ED3F2}" dt="2024-08-10T09:55:29.799" v="787" actId="1076"/>
          <ac:picMkLst>
            <pc:docMk/>
            <pc:sldMk cId="3089551357" sldId="2147472376"/>
            <ac:picMk id="11" creationId="{07157B2D-B09E-D8CE-4974-25E764F8604A}"/>
          </ac:picMkLst>
        </pc:picChg>
        <pc:picChg chg="del">
          <ac:chgData name="ARUN KARTHIK ." userId="62a047ea-99a3-445a-a127-bd8840139939" providerId="ADAL" clId="{2300E771-4B7D-4D9C-ADED-A67A217ED3F2}" dt="2024-08-10T09:53:43.592" v="761" actId="478"/>
          <ac:picMkLst>
            <pc:docMk/>
            <pc:sldMk cId="3089551357" sldId="2147472376"/>
            <ac:picMk id="19" creationId="{AD43BAA9-A9A0-3437-AE51-03DDBFDD58E7}"/>
          </ac:picMkLst>
        </pc:picChg>
        <pc:picChg chg="del">
          <ac:chgData name="ARUN KARTHIK ." userId="62a047ea-99a3-445a-a127-bd8840139939" providerId="ADAL" clId="{2300E771-4B7D-4D9C-ADED-A67A217ED3F2}" dt="2024-08-10T09:53:43.592" v="761" actId="478"/>
          <ac:picMkLst>
            <pc:docMk/>
            <pc:sldMk cId="3089551357" sldId="2147472376"/>
            <ac:picMk id="22" creationId="{F302849E-66A3-0842-11B8-00EF63F89B00}"/>
          </ac:picMkLst>
        </pc:picChg>
        <pc:picChg chg="del">
          <ac:chgData name="ARUN KARTHIK ." userId="62a047ea-99a3-445a-a127-bd8840139939" providerId="ADAL" clId="{2300E771-4B7D-4D9C-ADED-A67A217ED3F2}" dt="2024-08-10T09:53:43.592" v="761" actId="478"/>
          <ac:picMkLst>
            <pc:docMk/>
            <pc:sldMk cId="3089551357" sldId="2147472376"/>
            <ac:picMk id="24" creationId="{551F7597-D7A2-ED0F-FF4D-66752ABC4356}"/>
          </ac:picMkLst>
        </pc:picChg>
        <pc:picChg chg="del">
          <ac:chgData name="ARUN KARTHIK ." userId="62a047ea-99a3-445a-a127-bd8840139939" providerId="ADAL" clId="{2300E771-4B7D-4D9C-ADED-A67A217ED3F2}" dt="2024-08-10T09:53:43.592" v="761" actId="478"/>
          <ac:picMkLst>
            <pc:docMk/>
            <pc:sldMk cId="3089551357" sldId="2147472376"/>
            <ac:picMk id="28" creationId="{C546EE84-B171-ECDE-9F25-189A76BED920}"/>
          </ac:picMkLst>
        </pc:picChg>
        <pc:picChg chg="mod">
          <ac:chgData name="ARUN KARTHIK ." userId="62a047ea-99a3-445a-a127-bd8840139939" providerId="ADAL" clId="{2300E771-4B7D-4D9C-ADED-A67A217ED3F2}" dt="2024-08-10T09:53:57.735" v="766" actId="14100"/>
          <ac:picMkLst>
            <pc:docMk/>
            <pc:sldMk cId="3089551357" sldId="2147472376"/>
            <ac:picMk id="30" creationId="{C17C5651-8118-BFB2-7B02-179BFAD4A035}"/>
          </ac:picMkLst>
        </pc:picChg>
        <pc:inkChg chg="add del">
          <ac:chgData name="ARUN KARTHIK ." userId="62a047ea-99a3-445a-a127-bd8840139939" providerId="ADAL" clId="{2300E771-4B7D-4D9C-ADED-A67A217ED3F2}" dt="2024-08-10T12:12:11.183" v="1376" actId="478"/>
          <ac:inkMkLst>
            <pc:docMk/>
            <pc:sldMk cId="3089551357" sldId="2147472376"/>
            <ac:inkMk id="3" creationId="{03905D83-4503-8C74-5461-65F24264B3B5}"/>
          </ac:inkMkLst>
        </pc:inkChg>
        <pc:inkChg chg="add">
          <ac:chgData name="ARUN KARTHIK ." userId="62a047ea-99a3-445a-a127-bd8840139939" providerId="ADAL" clId="{2300E771-4B7D-4D9C-ADED-A67A217ED3F2}" dt="2024-08-10T12:29:15.427" v="1386"/>
          <ac:inkMkLst>
            <pc:docMk/>
            <pc:sldMk cId="3089551357" sldId="2147472376"/>
            <ac:inkMk id="10" creationId="{12FC453E-D683-6A5F-C424-642ACC8BF211}"/>
          </ac:inkMkLst>
        </pc:inkChg>
      </pc:sldChg>
      <pc:sldChg chg="addSp delSp modSp add mod delAnim modAnim">
        <pc:chgData name="ARUN KARTHIK ." userId="62a047ea-99a3-445a-a127-bd8840139939" providerId="ADAL" clId="{2300E771-4B7D-4D9C-ADED-A67A217ED3F2}" dt="2024-08-10T09:58:22.172" v="832"/>
        <pc:sldMkLst>
          <pc:docMk/>
          <pc:sldMk cId="1975002370" sldId="2147472377"/>
        </pc:sldMkLst>
        <pc:graphicFrameChg chg="mod">
          <ac:chgData name="ARUN KARTHIK ." userId="62a047ea-99a3-445a-a127-bd8840139939" providerId="ADAL" clId="{2300E771-4B7D-4D9C-ADED-A67A217ED3F2}" dt="2024-08-10T09:55:53.573" v="797"/>
          <ac:graphicFrameMkLst>
            <pc:docMk/>
            <pc:sldMk cId="1975002370" sldId="2147472377"/>
            <ac:graphicFrameMk id="12" creationId="{0F4F9652-B807-C097-E270-0DA475B3D6CF}"/>
          </ac:graphicFrameMkLst>
        </pc:graphicFrameChg>
        <pc:picChg chg="del">
          <ac:chgData name="ARUN KARTHIK ." userId="62a047ea-99a3-445a-a127-bd8840139939" providerId="ADAL" clId="{2300E771-4B7D-4D9C-ADED-A67A217ED3F2}" dt="2024-08-10T09:55:38.140" v="790" actId="478"/>
          <ac:picMkLst>
            <pc:docMk/>
            <pc:sldMk cId="1975002370" sldId="2147472377"/>
            <ac:picMk id="4" creationId="{F3B9BACF-BC00-B893-DB61-691F7244A07D}"/>
          </ac:picMkLst>
        </pc:picChg>
        <pc:picChg chg="add mod">
          <ac:chgData name="ARUN KARTHIK ." userId="62a047ea-99a3-445a-a127-bd8840139939" providerId="ADAL" clId="{2300E771-4B7D-4D9C-ADED-A67A217ED3F2}" dt="2024-08-10T09:56:03.791" v="800" actId="14100"/>
          <ac:picMkLst>
            <pc:docMk/>
            <pc:sldMk cId="1975002370" sldId="2147472377"/>
            <ac:picMk id="5" creationId="{E63244B0-1402-3FB7-E1A7-8B4697C2B2C1}"/>
          </ac:picMkLst>
        </pc:picChg>
        <pc:picChg chg="del">
          <ac:chgData name="ARUN KARTHIK ." userId="62a047ea-99a3-445a-a127-bd8840139939" providerId="ADAL" clId="{2300E771-4B7D-4D9C-ADED-A67A217ED3F2}" dt="2024-08-10T09:55:38.140" v="790" actId="478"/>
          <ac:picMkLst>
            <pc:docMk/>
            <pc:sldMk cId="1975002370" sldId="2147472377"/>
            <ac:picMk id="6" creationId="{02DB491D-DEBD-AF0A-E807-BD1486FA1138}"/>
          </ac:picMkLst>
        </pc:picChg>
        <pc:picChg chg="del">
          <ac:chgData name="ARUN KARTHIK ." userId="62a047ea-99a3-445a-a127-bd8840139939" providerId="ADAL" clId="{2300E771-4B7D-4D9C-ADED-A67A217ED3F2}" dt="2024-08-10T09:55:38.140" v="790" actId="478"/>
          <ac:picMkLst>
            <pc:docMk/>
            <pc:sldMk cId="1975002370" sldId="2147472377"/>
            <ac:picMk id="8" creationId="{F3ED54BD-90B5-65A4-CADE-FD0FC5287D87}"/>
          </ac:picMkLst>
        </pc:picChg>
        <pc:picChg chg="del mod">
          <ac:chgData name="ARUN KARTHIK ." userId="62a047ea-99a3-445a-a127-bd8840139939" providerId="ADAL" clId="{2300E771-4B7D-4D9C-ADED-A67A217ED3F2}" dt="2024-08-10T09:55:49.718" v="796" actId="478"/>
          <ac:picMkLst>
            <pc:docMk/>
            <pc:sldMk cId="1975002370" sldId="2147472377"/>
            <ac:picMk id="11" creationId="{07157B2D-B09E-D8CE-4974-25E764F8604A}"/>
          </ac:picMkLst>
        </pc:picChg>
      </pc:sldChg>
      <pc:sldChg chg="addSp delSp modSp add mod modAnim">
        <pc:chgData name="ARUN KARTHIK ." userId="62a047ea-99a3-445a-a127-bd8840139939" providerId="ADAL" clId="{2300E771-4B7D-4D9C-ADED-A67A217ED3F2}" dt="2024-08-10T09:58:19.562" v="831"/>
        <pc:sldMkLst>
          <pc:docMk/>
          <pc:sldMk cId="794081513" sldId="2147472378"/>
        </pc:sldMkLst>
        <pc:graphicFrameChg chg="mod">
          <ac:chgData name="ARUN KARTHIK ." userId="62a047ea-99a3-445a-a127-bd8840139939" providerId="ADAL" clId="{2300E771-4B7D-4D9C-ADED-A67A217ED3F2}" dt="2024-08-10T09:56:30.972" v="802"/>
          <ac:graphicFrameMkLst>
            <pc:docMk/>
            <pc:sldMk cId="794081513" sldId="2147472378"/>
            <ac:graphicFrameMk id="12" creationId="{0F4F9652-B807-C097-E270-0DA475B3D6CF}"/>
          </ac:graphicFrameMkLst>
        </pc:graphicFrameChg>
        <pc:picChg chg="mod">
          <ac:chgData name="ARUN KARTHIK ." userId="62a047ea-99a3-445a-a127-bd8840139939" providerId="ADAL" clId="{2300E771-4B7D-4D9C-ADED-A67A217ED3F2}" dt="2024-08-10T09:57:48.744" v="821"/>
          <ac:picMkLst>
            <pc:docMk/>
            <pc:sldMk cId="794081513" sldId="2147472378"/>
            <ac:picMk id="2" creationId="{A0F20794-3E57-65C9-A094-840CCEBDB9FD}"/>
          </ac:picMkLst>
        </pc:picChg>
        <pc:picChg chg="add mod">
          <ac:chgData name="ARUN KARTHIK ." userId="62a047ea-99a3-445a-a127-bd8840139939" providerId="ADAL" clId="{2300E771-4B7D-4D9C-ADED-A67A217ED3F2}" dt="2024-08-10T09:56:45.957" v="806" actId="1076"/>
          <ac:picMkLst>
            <pc:docMk/>
            <pc:sldMk cId="794081513" sldId="2147472378"/>
            <ac:picMk id="4" creationId="{140648BA-0D34-788A-ABE8-435B8A2C47DE}"/>
          </ac:picMkLst>
        </pc:picChg>
        <pc:picChg chg="del">
          <ac:chgData name="ARUN KARTHIK ." userId="62a047ea-99a3-445a-a127-bd8840139939" providerId="ADAL" clId="{2300E771-4B7D-4D9C-ADED-A67A217ED3F2}" dt="2024-08-10T09:56:41.268" v="803" actId="478"/>
          <ac:picMkLst>
            <pc:docMk/>
            <pc:sldMk cId="794081513" sldId="2147472378"/>
            <ac:picMk id="5" creationId="{E63244B0-1402-3FB7-E1A7-8B4697C2B2C1}"/>
          </ac:picMkLst>
        </pc:picChg>
        <pc:picChg chg="add mod">
          <ac:chgData name="ARUN KARTHIK ." userId="62a047ea-99a3-445a-a127-bd8840139939" providerId="ADAL" clId="{2300E771-4B7D-4D9C-ADED-A67A217ED3F2}" dt="2024-08-10T09:57:03.815" v="810" actId="1076"/>
          <ac:picMkLst>
            <pc:docMk/>
            <pc:sldMk cId="794081513" sldId="2147472378"/>
            <ac:picMk id="7" creationId="{87CF75B0-4470-7C63-3780-1BA3C0629B86}"/>
          </ac:picMkLst>
        </pc:picChg>
        <pc:picChg chg="add mod">
          <ac:chgData name="ARUN KARTHIK ." userId="62a047ea-99a3-445a-a127-bd8840139939" providerId="ADAL" clId="{2300E771-4B7D-4D9C-ADED-A67A217ED3F2}" dt="2024-08-10T09:57:15.559" v="813" actId="14100"/>
          <ac:picMkLst>
            <pc:docMk/>
            <pc:sldMk cId="794081513" sldId="2147472378"/>
            <ac:picMk id="10" creationId="{C04D3D65-5442-128D-E228-EE76CD2A2F75}"/>
          </ac:picMkLst>
        </pc:picChg>
        <pc:picChg chg="add mod">
          <ac:chgData name="ARUN KARTHIK ." userId="62a047ea-99a3-445a-a127-bd8840139939" providerId="ADAL" clId="{2300E771-4B7D-4D9C-ADED-A67A217ED3F2}" dt="2024-08-10T09:57:43.188" v="820"/>
          <ac:picMkLst>
            <pc:docMk/>
            <pc:sldMk cId="794081513" sldId="2147472378"/>
            <ac:picMk id="13" creationId="{333F431B-51CA-B267-D048-1429A4340F38}"/>
          </ac:picMkLst>
        </pc:picChg>
        <pc:picChg chg="add mod">
          <ac:chgData name="ARUN KARTHIK ." userId="62a047ea-99a3-445a-a127-bd8840139939" providerId="ADAL" clId="{2300E771-4B7D-4D9C-ADED-A67A217ED3F2}" dt="2024-08-10T09:58:01.744" v="825" actId="1076"/>
          <ac:picMkLst>
            <pc:docMk/>
            <pc:sldMk cId="794081513" sldId="2147472378"/>
            <ac:picMk id="14" creationId="{67A47105-0938-F1EC-9C5E-4E05DC704E62}"/>
          </ac:picMkLst>
        </pc:picChg>
      </pc:sldChg>
      <pc:sldChg chg="new del">
        <pc:chgData name="ARUN KARTHIK ." userId="62a047ea-99a3-445a-a127-bd8840139939" providerId="ADAL" clId="{2300E771-4B7D-4D9C-ADED-A67A217ED3F2}" dt="2024-08-10T09:58:31.341" v="834" actId="680"/>
        <pc:sldMkLst>
          <pc:docMk/>
          <pc:sldMk cId="556080140" sldId="2147472379"/>
        </pc:sldMkLst>
      </pc:sldChg>
      <pc:sldChg chg="addSp delSp modSp add mod ord delAnim modAnim">
        <pc:chgData name="ARUN KARTHIK ." userId="62a047ea-99a3-445a-a127-bd8840139939" providerId="ADAL" clId="{2300E771-4B7D-4D9C-ADED-A67A217ED3F2}" dt="2024-08-10T10:01:18.644" v="908"/>
        <pc:sldMkLst>
          <pc:docMk/>
          <pc:sldMk cId="3802152035" sldId="2147472379"/>
        </pc:sldMkLst>
        <pc:spChg chg="del">
          <ac:chgData name="ARUN KARTHIK ." userId="62a047ea-99a3-445a-a127-bd8840139939" providerId="ADAL" clId="{2300E771-4B7D-4D9C-ADED-A67A217ED3F2}" dt="2024-08-10T09:58:42.798" v="868" actId="478"/>
          <ac:spMkLst>
            <pc:docMk/>
            <pc:sldMk cId="3802152035" sldId="2147472379"/>
            <ac:spMk id="9" creationId="{27F087DB-01A3-BD8B-C6F3-B00A18E075A3}"/>
          </ac:spMkLst>
        </pc:spChg>
        <pc:spChg chg="mod">
          <ac:chgData name="ARUN KARTHIK ." userId="62a047ea-99a3-445a-a127-bd8840139939" providerId="ADAL" clId="{2300E771-4B7D-4D9C-ADED-A67A217ED3F2}" dt="2024-08-10T09:58:39.275" v="867" actId="20577"/>
          <ac:spMkLst>
            <pc:docMk/>
            <pc:sldMk cId="3802152035" sldId="2147472379"/>
            <ac:spMk id="64" creationId="{8E6CA7E4-5B79-B61A-FB5D-161F977625FD}"/>
          </ac:spMkLst>
        </pc:spChg>
        <pc:graphicFrameChg chg="del">
          <ac:chgData name="ARUN KARTHIK ." userId="62a047ea-99a3-445a-a127-bd8840139939" providerId="ADAL" clId="{2300E771-4B7D-4D9C-ADED-A67A217ED3F2}" dt="2024-08-10T09:58:42.798" v="868" actId="478"/>
          <ac:graphicFrameMkLst>
            <pc:docMk/>
            <pc:sldMk cId="3802152035" sldId="2147472379"/>
            <ac:graphicFrameMk id="12" creationId="{0F4F9652-B807-C097-E270-0DA475B3D6CF}"/>
          </ac:graphicFrameMkLst>
        </pc:graphicFrameChg>
        <pc:picChg chg="del">
          <ac:chgData name="ARUN KARTHIK ." userId="62a047ea-99a3-445a-a127-bd8840139939" providerId="ADAL" clId="{2300E771-4B7D-4D9C-ADED-A67A217ED3F2}" dt="2024-08-10T09:58:42.798" v="868" actId="478"/>
          <ac:picMkLst>
            <pc:docMk/>
            <pc:sldMk cId="3802152035" sldId="2147472379"/>
            <ac:picMk id="2" creationId="{A0F20794-3E57-65C9-A094-840CCEBDB9FD}"/>
          </ac:picMkLst>
        </pc:picChg>
        <pc:picChg chg="del">
          <ac:chgData name="ARUN KARTHIK ." userId="62a047ea-99a3-445a-a127-bd8840139939" providerId="ADAL" clId="{2300E771-4B7D-4D9C-ADED-A67A217ED3F2}" dt="2024-08-10T09:58:42.798" v="868" actId="478"/>
          <ac:picMkLst>
            <pc:docMk/>
            <pc:sldMk cId="3802152035" sldId="2147472379"/>
            <ac:picMk id="4" creationId="{140648BA-0D34-788A-ABE8-435B8A2C47DE}"/>
          </ac:picMkLst>
        </pc:picChg>
        <pc:picChg chg="add del mod">
          <ac:chgData name="ARUN KARTHIK ." userId="62a047ea-99a3-445a-a127-bd8840139939" providerId="ADAL" clId="{2300E771-4B7D-4D9C-ADED-A67A217ED3F2}" dt="2024-08-10T10:01:05.799" v="899" actId="478"/>
          <ac:picMkLst>
            <pc:docMk/>
            <pc:sldMk cId="3802152035" sldId="2147472379"/>
            <ac:picMk id="5" creationId="{FC3493DF-CFA8-DAFE-E912-5E7F8497BB4B}"/>
          </ac:picMkLst>
        </pc:picChg>
        <pc:picChg chg="del">
          <ac:chgData name="ARUN KARTHIK ." userId="62a047ea-99a3-445a-a127-bd8840139939" providerId="ADAL" clId="{2300E771-4B7D-4D9C-ADED-A67A217ED3F2}" dt="2024-08-10T09:58:42.798" v="868" actId="478"/>
          <ac:picMkLst>
            <pc:docMk/>
            <pc:sldMk cId="3802152035" sldId="2147472379"/>
            <ac:picMk id="7" creationId="{87CF75B0-4470-7C63-3780-1BA3C0629B86}"/>
          </ac:picMkLst>
        </pc:picChg>
        <pc:picChg chg="add del mod modCrop">
          <ac:chgData name="ARUN KARTHIK ." userId="62a047ea-99a3-445a-a127-bd8840139939" providerId="ADAL" clId="{2300E771-4B7D-4D9C-ADED-A67A217ED3F2}" dt="2024-08-10T10:01:05.799" v="899" actId="478"/>
          <ac:picMkLst>
            <pc:docMk/>
            <pc:sldMk cId="3802152035" sldId="2147472379"/>
            <ac:picMk id="8" creationId="{0CC3DDCC-ECDE-A3FC-FB15-A7069DC7FDC6}"/>
          </ac:picMkLst>
        </pc:picChg>
        <pc:picChg chg="del">
          <ac:chgData name="ARUN KARTHIK ." userId="62a047ea-99a3-445a-a127-bd8840139939" providerId="ADAL" clId="{2300E771-4B7D-4D9C-ADED-A67A217ED3F2}" dt="2024-08-10T09:58:42.798" v="868" actId="478"/>
          <ac:picMkLst>
            <pc:docMk/>
            <pc:sldMk cId="3802152035" sldId="2147472379"/>
            <ac:picMk id="10" creationId="{C04D3D65-5442-128D-E228-EE76CD2A2F75}"/>
          </ac:picMkLst>
        </pc:picChg>
        <pc:picChg chg="del">
          <ac:chgData name="ARUN KARTHIK ." userId="62a047ea-99a3-445a-a127-bd8840139939" providerId="ADAL" clId="{2300E771-4B7D-4D9C-ADED-A67A217ED3F2}" dt="2024-08-10T09:58:42.798" v="868" actId="478"/>
          <ac:picMkLst>
            <pc:docMk/>
            <pc:sldMk cId="3802152035" sldId="2147472379"/>
            <ac:picMk id="13" creationId="{333F431B-51CA-B267-D048-1429A4340F38}"/>
          </ac:picMkLst>
        </pc:picChg>
        <pc:picChg chg="del">
          <ac:chgData name="ARUN KARTHIK ." userId="62a047ea-99a3-445a-a127-bd8840139939" providerId="ADAL" clId="{2300E771-4B7D-4D9C-ADED-A67A217ED3F2}" dt="2024-08-10T09:58:42.798" v="868" actId="478"/>
          <ac:picMkLst>
            <pc:docMk/>
            <pc:sldMk cId="3802152035" sldId="2147472379"/>
            <ac:picMk id="14" creationId="{67A47105-0938-F1EC-9C5E-4E05DC704E62}"/>
          </ac:picMkLst>
        </pc:picChg>
        <pc:picChg chg="add del mod">
          <ac:chgData name="ARUN KARTHIK ." userId="62a047ea-99a3-445a-a127-bd8840139939" providerId="ADAL" clId="{2300E771-4B7D-4D9C-ADED-A67A217ED3F2}" dt="2024-08-10T10:01:05.799" v="899" actId="478"/>
          <ac:picMkLst>
            <pc:docMk/>
            <pc:sldMk cId="3802152035" sldId="2147472379"/>
            <ac:picMk id="15" creationId="{F362072B-0582-4FC1-DE25-E9319C3FBAAC}"/>
          </ac:picMkLst>
        </pc:picChg>
        <pc:picChg chg="del">
          <ac:chgData name="ARUN KARTHIK ." userId="62a047ea-99a3-445a-a127-bd8840139939" providerId="ADAL" clId="{2300E771-4B7D-4D9C-ADED-A67A217ED3F2}" dt="2024-08-10T09:58:42.798" v="868" actId="478"/>
          <ac:picMkLst>
            <pc:docMk/>
            <pc:sldMk cId="3802152035" sldId="2147472379"/>
            <ac:picMk id="16" creationId="{7F2E03F4-8F6F-E95C-E1D4-247E2C6E305F}"/>
          </ac:picMkLst>
        </pc:picChg>
        <pc:picChg chg="add del mod">
          <ac:chgData name="ARUN KARTHIK ." userId="62a047ea-99a3-445a-a127-bd8840139939" providerId="ADAL" clId="{2300E771-4B7D-4D9C-ADED-A67A217ED3F2}" dt="2024-08-10T10:01:05.799" v="899" actId="478"/>
          <ac:picMkLst>
            <pc:docMk/>
            <pc:sldMk cId="3802152035" sldId="2147472379"/>
            <ac:picMk id="18" creationId="{AD193708-341E-0BB1-5F40-B0670F34B9B2}"/>
          </ac:picMkLst>
        </pc:picChg>
        <pc:picChg chg="del">
          <ac:chgData name="ARUN KARTHIK ." userId="62a047ea-99a3-445a-a127-bd8840139939" providerId="ADAL" clId="{2300E771-4B7D-4D9C-ADED-A67A217ED3F2}" dt="2024-08-10T09:58:42.798" v="868" actId="478"/>
          <ac:picMkLst>
            <pc:docMk/>
            <pc:sldMk cId="3802152035" sldId="2147472379"/>
            <ac:picMk id="20" creationId="{94314B3D-2B8C-62A7-1EDC-C13D4FABAFF0}"/>
          </ac:picMkLst>
        </pc:picChg>
        <pc:picChg chg="add mod">
          <ac:chgData name="ARUN KARTHIK ." userId="62a047ea-99a3-445a-a127-bd8840139939" providerId="ADAL" clId="{2300E771-4B7D-4D9C-ADED-A67A217ED3F2}" dt="2024-08-10T10:01:08.046" v="900" actId="1076"/>
          <ac:picMkLst>
            <pc:docMk/>
            <pc:sldMk cId="3802152035" sldId="2147472379"/>
            <ac:picMk id="21" creationId="{1353E853-C2EF-E6DC-5A28-21529B478313}"/>
          </ac:picMkLst>
        </pc:picChg>
        <pc:picChg chg="add mod">
          <ac:chgData name="ARUN KARTHIK ." userId="62a047ea-99a3-445a-a127-bd8840139939" providerId="ADAL" clId="{2300E771-4B7D-4D9C-ADED-A67A217ED3F2}" dt="2024-08-10T10:01:09.888" v="901" actId="1076"/>
          <ac:picMkLst>
            <pc:docMk/>
            <pc:sldMk cId="3802152035" sldId="2147472379"/>
            <ac:picMk id="23" creationId="{042B95D6-5631-3F3C-DDC1-4D08070F0C72}"/>
          </ac:picMkLst>
        </pc:picChg>
        <pc:picChg chg="add mod">
          <ac:chgData name="ARUN KARTHIK ." userId="62a047ea-99a3-445a-a127-bd8840139939" providerId="ADAL" clId="{2300E771-4B7D-4D9C-ADED-A67A217ED3F2}" dt="2024-08-10T10:01:13.879" v="905" actId="1076"/>
          <ac:picMkLst>
            <pc:docMk/>
            <pc:sldMk cId="3802152035" sldId="2147472379"/>
            <ac:picMk id="25" creationId="{EC8C50DD-635C-BFBF-B5C3-F6A3BF6DD19D}"/>
          </ac:picMkLst>
        </pc:picChg>
        <pc:picChg chg="del">
          <ac:chgData name="ARUN KARTHIK ." userId="62a047ea-99a3-445a-a127-bd8840139939" providerId="ADAL" clId="{2300E771-4B7D-4D9C-ADED-A67A217ED3F2}" dt="2024-08-10T09:58:42.798" v="868" actId="478"/>
          <ac:picMkLst>
            <pc:docMk/>
            <pc:sldMk cId="3802152035" sldId="2147472379"/>
            <ac:picMk id="30" creationId="{C17C5651-8118-BFB2-7B02-179BFAD4A035}"/>
          </ac:picMkLst>
        </pc:picChg>
      </pc:sldChg>
      <pc:sldChg chg="addSp delSp modSp add mod modAnim">
        <pc:chgData name="ARUN KARTHIK ." userId="62a047ea-99a3-445a-a127-bd8840139939" providerId="ADAL" clId="{2300E771-4B7D-4D9C-ADED-A67A217ED3F2}" dt="2024-08-10T12:05:11.271" v="1355"/>
        <pc:sldMkLst>
          <pc:docMk/>
          <pc:sldMk cId="3477615367" sldId="2147472380"/>
        </pc:sldMkLst>
        <pc:picChg chg="add mod">
          <ac:chgData name="ARUN KARTHIK ." userId="62a047ea-99a3-445a-a127-bd8840139939" providerId="ADAL" clId="{2300E771-4B7D-4D9C-ADED-A67A217ED3F2}" dt="2024-08-10T10:01:32.798" v="910" actId="1076"/>
          <ac:picMkLst>
            <pc:docMk/>
            <pc:sldMk cId="3477615367" sldId="2147472380"/>
            <ac:picMk id="3" creationId="{5571CB7F-8EA8-28A5-300C-2B77A4FE1D52}"/>
          </ac:picMkLst>
        </pc:picChg>
        <pc:picChg chg="add del mod">
          <ac:chgData name="ARUN KARTHIK ." userId="62a047ea-99a3-445a-a127-bd8840139939" providerId="ADAL" clId="{2300E771-4B7D-4D9C-ADED-A67A217ED3F2}" dt="2024-08-10T10:01:55.273" v="916" actId="478"/>
          <ac:picMkLst>
            <pc:docMk/>
            <pc:sldMk cId="3477615367" sldId="2147472380"/>
            <ac:picMk id="6" creationId="{85943198-C7A6-CDF8-370C-66448C785986}"/>
          </ac:picMkLst>
        </pc:picChg>
        <pc:picChg chg="add mod">
          <ac:chgData name="ARUN KARTHIK ." userId="62a047ea-99a3-445a-a127-bd8840139939" providerId="ADAL" clId="{2300E771-4B7D-4D9C-ADED-A67A217ED3F2}" dt="2024-08-10T10:01:58.040" v="919" actId="14100"/>
          <ac:picMkLst>
            <pc:docMk/>
            <pc:sldMk cId="3477615367" sldId="2147472380"/>
            <ac:picMk id="9" creationId="{6E01D13D-83C9-3666-314D-FDBF0CC0F782}"/>
          </ac:picMkLst>
        </pc:picChg>
        <pc:picChg chg="add mod">
          <ac:chgData name="ARUN KARTHIK ." userId="62a047ea-99a3-445a-a127-bd8840139939" providerId="ADAL" clId="{2300E771-4B7D-4D9C-ADED-A67A217ED3F2}" dt="2024-08-10T10:02:22.605" v="926"/>
          <ac:picMkLst>
            <pc:docMk/>
            <pc:sldMk cId="3477615367" sldId="2147472380"/>
            <ac:picMk id="11" creationId="{E79CCDBA-D4F1-4A66-0A5D-C254BBA26470}"/>
          </ac:picMkLst>
        </pc:picChg>
        <pc:picChg chg="del">
          <ac:chgData name="ARUN KARTHIK ." userId="62a047ea-99a3-445a-a127-bd8840139939" providerId="ADAL" clId="{2300E771-4B7D-4D9C-ADED-A67A217ED3F2}" dt="2024-08-10T10:00:59.279" v="896" actId="478"/>
          <ac:picMkLst>
            <pc:docMk/>
            <pc:sldMk cId="3477615367" sldId="2147472380"/>
            <ac:picMk id="21" creationId="{1353E853-C2EF-E6DC-5A28-21529B478313}"/>
          </ac:picMkLst>
        </pc:picChg>
        <pc:picChg chg="del">
          <ac:chgData name="ARUN KARTHIK ." userId="62a047ea-99a3-445a-a127-bd8840139939" providerId="ADAL" clId="{2300E771-4B7D-4D9C-ADED-A67A217ED3F2}" dt="2024-08-10T10:00:59.279" v="896" actId="478"/>
          <ac:picMkLst>
            <pc:docMk/>
            <pc:sldMk cId="3477615367" sldId="2147472380"/>
            <ac:picMk id="23" creationId="{042B95D6-5631-3F3C-DDC1-4D08070F0C72}"/>
          </ac:picMkLst>
        </pc:picChg>
        <pc:picChg chg="del">
          <ac:chgData name="ARUN KARTHIK ." userId="62a047ea-99a3-445a-a127-bd8840139939" providerId="ADAL" clId="{2300E771-4B7D-4D9C-ADED-A67A217ED3F2}" dt="2024-08-10T10:00:59.279" v="896" actId="478"/>
          <ac:picMkLst>
            <pc:docMk/>
            <pc:sldMk cId="3477615367" sldId="2147472380"/>
            <ac:picMk id="25" creationId="{EC8C50DD-635C-BFBF-B5C3-F6A3BF6DD19D}"/>
          </ac:picMkLst>
        </pc:picChg>
        <pc:inkChg chg="add">
          <ac:chgData name="ARUN KARTHIK ." userId="62a047ea-99a3-445a-a127-bd8840139939" providerId="ADAL" clId="{2300E771-4B7D-4D9C-ADED-A67A217ED3F2}" dt="2024-08-10T12:05:11.271" v="1355"/>
          <ac:inkMkLst>
            <pc:docMk/>
            <pc:sldMk cId="3477615367" sldId="2147472380"/>
            <ac:inkMk id="2" creationId="{F798E375-CCD6-D283-CDB9-060319D480B0}"/>
          </ac:inkMkLst>
        </pc:inkChg>
      </pc:sldChg>
      <pc:sldChg chg="addSp delSp modSp add mod delAnim">
        <pc:chgData name="ARUN KARTHIK ." userId="62a047ea-99a3-445a-a127-bd8840139939" providerId="ADAL" clId="{2300E771-4B7D-4D9C-ADED-A67A217ED3F2}" dt="2024-08-10T10:05:47.102" v="939" actId="14100"/>
        <pc:sldMkLst>
          <pc:docMk/>
          <pc:sldMk cId="57703861" sldId="2147472381"/>
        </pc:sldMkLst>
        <pc:spChg chg="add mod">
          <ac:chgData name="ARUN KARTHIK ." userId="62a047ea-99a3-445a-a127-bd8840139939" providerId="ADAL" clId="{2300E771-4B7D-4D9C-ADED-A67A217ED3F2}" dt="2024-08-10T10:05:40.116" v="935" actId="1076"/>
          <ac:spMkLst>
            <pc:docMk/>
            <pc:sldMk cId="57703861" sldId="2147472381"/>
            <ac:spMk id="5" creationId="{8334249B-1E96-DCA1-4382-C6DAF2626D18}"/>
          </ac:spMkLst>
        </pc:spChg>
        <pc:spChg chg="mod">
          <ac:chgData name="ARUN KARTHIK ." userId="62a047ea-99a3-445a-a127-bd8840139939" providerId="ADAL" clId="{2300E771-4B7D-4D9C-ADED-A67A217ED3F2}" dt="2024-08-10T10:05:15.930" v="931"/>
          <ac:spMkLst>
            <pc:docMk/>
            <pc:sldMk cId="57703861" sldId="2147472381"/>
            <ac:spMk id="64" creationId="{8E6CA7E4-5B79-B61A-FB5D-161F977625FD}"/>
          </ac:spMkLst>
        </pc:spChg>
        <pc:picChg chg="add mod">
          <ac:chgData name="ARUN KARTHIK ." userId="62a047ea-99a3-445a-a127-bd8840139939" providerId="ADAL" clId="{2300E771-4B7D-4D9C-ADED-A67A217ED3F2}" dt="2024-08-10T10:05:47.102" v="939" actId="14100"/>
          <ac:picMkLst>
            <pc:docMk/>
            <pc:sldMk cId="57703861" sldId="2147472381"/>
            <ac:picMk id="3" creationId="{C7032A9B-B17F-BFBF-9C71-D7961F38844A}"/>
          </ac:picMkLst>
        </pc:picChg>
        <pc:picChg chg="del">
          <ac:chgData name="ARUN KARTHIK ." userId="62a047ea-99a3-445a-a127-bd8840139939" providerId="ADAL" clId="{2300E771-4B7D-4D9C-ADED-A67A217ED3F2}" dt="2024-08-10T10:05:07.598" v="928" actId="478"/>
          <ac:picMkLst>
            <pc:docMk/>
            <pc:sldMk cId="57703861" sldId="2147472381"/>
            <ac:picMk id="21" creationId="{1353E853-C2EF-E6DC-5A28-21529B478313}"/>
          </ac:picMkLst>
        </pc:picChg>
        <pc:picChg chg="del">
          <ac:chgData name="ARUN KARTHIK ." userId="62a047ea-99a3-445a-a127-bd8840139939" providerId="ADAL" clId="{2300E771-4B7D-4D9C-ADED-A67A217ED3F2}" dt="2024-08-10T10:05:07.598" v="928" actId="478"/>
          <ac:picMkLst>
            <pc:docMk/>
            <pc:sldMk cId="57703861" sldId="2147472381"/>
            <ac:picMk id="23" creationId="{042B95D6-5631-3F3C-DDC1-4D08070F0C72}"/>
          </ac:picMkLst>
        </pc:picChg>
        <pc:picChg chg="del">
          <ac:chgData name="ARUN KARTHIK ." userId="62a047ea-99a3-445a-a127-bd8840139939" providerId="ADAL" clId="{2300E771-4B7D-4D9C-ADED-A67A217ED3F2}" dt="2024-08-10T10:05:07.598" v="928" actId="478"/>
          <ac:picMkLst>
            <pc:docMk/>
            <pc:sldMk cId="57703861" sldId="2147472381"/>
            <ac:picMk id="25" creationId="{EC8C50DD-635C-BFBF-B5C3-F6A3BF6DD19D}"/>
          </ac:picMkLst>
        </pc:picChg>
      </pc:sldChg>
      <pc:sldChg chg="addSp delSp modSp add mod">
        <pc:chgData name="ARUN KARTHIK ." userId="62a047ea-99a3-445a-a127-bd8840139939" providerId="ADAL" clId="{2300E771-4B7D-4D9C-ADED-A67A217ED3F2}" dt="2024-08-10T10:09:37.201" v="971" actId="6549"/>
        <pc:sldMkLst>
          <pc:docMk/>
          <pc:sldMk cId="2031889850" sldId="2147472382"/>
        </pc:sldMkLst>
        <pc:spChg chg="del">
          <ac:chgData name="ARUN KARTHIK ." userId="62a047ea-99a3-445a-a127-bd8840139939" providerId="ADAL" clId="{2300E771-4B7D-4D9C-ADED-A67A217ED3F2}" dt="2024-08-10T10:08:23.729" v="962" actId="478"/>
          <ac:spMkLst>
            <pc:docMk/>
            <pc:sldMk cId="2031889850" sldId="2147472382"/>
            <ac:spMk id="5" creationId="{8334249B-1E96-DCA1-4382-C6DAF2626D18}"/>
          </ac:spMkLst>
        </pc:spChg>
        <pc:spChg chg="add mod">
          <ac:chgData name="ARUN KARTHIK ." userId="62a047ea-99a3-445a-a127-bd8840139939" providerId="ADAL" clId="{2300E771-4B7D-4D9C-ADED-A67A217ED3F2}" dt="2024-08-10T10:08:41.739" v="964" actId="1076"/>
          <ac:spMkLst>
            <pc:docMk/>
            <pc:sldMk cId="2031889850" sldId="2147472382"/>
            <ac:spMk id="7" creationId="{784FB269-EC05-1DCE-14AD-7EA88E414606}"/>
          </ac:spMkLst>
        </pc:spChg>
        <pc:spChg chg="add del">
          <ac:chgData name="ARUN KARTHIK ." userId="62a047ea-99a3-445a-a127-bd8840139939" providerId="ADAL" clId="{2300E771-4B7D-4D9C-ADED-A67A217ED3F2}" dt="2024-08-10T10:08:49.806" v="966" actId="22"/>
          <ac:spMkLst>
            <pc:docMk/>
            <pc:sldMk cId="2031889850" sldId="2147472382"/>
            <ac:spMk id="9" creationId="{1EE128C1-7B86-B65E-6A33-2877C65EDEF1}"/>
          </ac:spMkLst>
        </pc:spChg>
        <pc:spChg chg="add">
          <ac:chgData name="ARUN KARTHIK ." userId="62a047ea-99a3-445a-a127-bd8840139939" providerId="ADAL" clId="{2300E771-4B7D-4D9C-ADED-A67A217ED3F2}" dt="2024-08-10T10:09:25.537" v="967"/>
          <ac:spMkLst>
            <pc:docMk/>
            <pc:sldMk cId="2031889850" sldId="2147472382"/>
            <ac:spMk id="10" creationId="{FE6C6D63-BE97-3663-7E0C-C1193F4DBC03}"/>
          </ac:spMkLst>
        </pc:spChg>
        <pc:spChg chg="add mod">
          <ac:chgData name="ARUN KARTHIK ." userId="62a047ea-99a3-445a-a127-bd8840139939" providerId="ADAL" clId="{2300E771-4B7D-4D9C-ADED-A67A217ED3F2}" dt="2024-08-10T10:09:37.201" v="971" actId="6549"/>
          <ac:spMkLst>
            <pc:docMk/>
            <pc:sldMk cId="2031889850" sldId="2147472382"/>
            <ac:spMk id="12" creationId="{B7DE952B-C6D9-F9D5-D669-220A2673C021}"/>
          </ac:spMkLst>
        </pc:spChg>
        <pc:spChg chg="mod">
          <ac:chgData name="ARUN KARTHIK ." userId="62a047ea-99a3-445a-a127-bd8840139939" providerId="ADAL" clId="{2300E771-4B7D-4D9C-ADED-A67A217ED3F2}" dt="2024-08-10T10:08:15.978" v="956" actId="20577"/>
          <ac:spMkLst>
            <pc:docMk/>
            <pc:sldMk cId="2031889850" sldId="2147472382"/>
            <ac:spMk id="64" creationId="{8E6CA7E4-5B79-B61A-FB5D-161F977625FD}"/>
          </ac:spMkLst>
        </pc:spChg>
        <pc:picChg chg="del mod">
          <ac:chgData name="ARUN KARTHIK ." userId="62a047ea-99a3-445a-a127-bd8840139939" providerId="ADAL" clId="{2300E771-4B7D-4D9C-ADED-A67A217ED3F2}" dt="2024-08-10T10:08:17.629" v="959" actId="478"/>
          <ac:picMkLst>
            <pc:docMk/>
            <pc:sldMk cId="2031889850" sldId="2147472382"/>
            <ac:picMk id="3" creationId="{C7032A9B-B17F-BFBF-9C71-D7961F38844A}"/>
          </ac:picMkLst>
        </pc:picChg>
        <pc:picChg chg="add mod">
          <ac:chgData name="ARUN KARTHIK ." userId="62a047ea-99a3-445a-a127-bd8840139939" providerId="ADAL" clId="{2300E771-4B7D-4D9C-ADED-A67A217ED3F2}" dt="2024-08-10T10:08:20.975" v="961" actId="1076"/>
          <ac:picMkLst>
            <pc:docMk/>
            <pc:sldMk cId="2031889850" sldId="2147472382"/>
            <ac:picMk id="4" creationId="{EAE9D9ED-2EA9-08C4-24C0-8B3B5D967384}"/>
          </ac:picMkLst>
        </pc:picChg>
      </pc:sldChg>
      <pc:sldChg chg="addSp delSp modSp add mod">
        <pc:chgData name="ARUN KARTHIK ." userId="62a047ea-99a3-445a-a127-bd8840139939" providerId="ADAL" clId="{2300E771-4B7D-4D9C-ADED-A67A217ED3F2}" dt="2024-08-10T10:10:11.414" v="981" actId="1076"/>
        <pc:sldMkLst>
          <pc:docMk/>
          <pc:sldMk cId="3700146145" sldId="2147472383"/>
        </pc:sldMkLst>
        <pc:spChg chg="add">
          <ac:chgData name="ARUN KARTHIK ." userId="62a047ea-99a3-445a-a127-bd8840139939" providerId="ADAL" clId="{2300E771-4B7D-4D9C-ADED-A67A217ED3F2}" dt="2024-08-10T10:09:51.976" v="975"/>
          <ac:spMkLst>
            <pc:docMk/>
            <pc:sldMk cId="3700146145" sldId="2147472383"/>
            <ac:spMk id="2" creationId="{4B384EA3-38FF-47B2-41B6-2A633BFCDBE0}"/>
          </ac:spMkLst>
        </pc:spChg>
        <pc:spChg chg="add mod">
          <ac:chgData name="ARUN KARTHIK ." userId="62a047ea-99a3-445a-a127-bd8840139939" providerId="ADAL" clId="{2300E771-4B7D-4D9C-ADED-A67A217ED3F2}" dt="2024-08-10T10:10:05.520" v="980" actId="1076"/>
          <ac:spMkLst>
            <pc:docMk/>
            <pc:sldMk cId="3700146145" sldId="2147472383"/>
            <ac:spMk id="5" creationId="{0EBCBDF6-5ED2-2C67-B201-60A29CC6ECE2}"/>
          </ac:spMkLst>
        </pc:spChg>
        <pc:spChg chg="del">
          <ac:chgData name="ARUN KARTHIK ." userId="62a047ea-99a3-445a-a127-bd8840139939" providerId="ADAL" clId="{2300E771-4B7D-4D9C-ADED-A67A217ED3F2}" dt="2024-08-10T10:09:50.384" v="974" actId="478"/>
          <ac:spMkLst>
            <pc:docMk/>
            <pc:sldMk cId="3700146145" sldId="2147472383"/>
            <ac:spMk id="7" creationId="{784FB269-EC05-1DCE-14AD-7EA88E414606}"/>
          </ac:spMkLst>
        </pc:spChg>
        <pc:spChg chg="del">
          <ac:chgData name="ARUN KARTHIK ." userId="62a047ea-99a3-445a-a127-bd8840139939" providerId="ADAL" clId="{2300E771-4B7D-4D9C-ADED-A67A217ED3F2}" dt="2024-08-10T10:09:48.588" v="973" actId="478"/>
          <ac:spMkLst>
            <pc:docMk/>
            <pc:sldMk cId="3700146145" sldId="2147472383"/>
            <ac:spMk id="12" creationId="{B7DE952B-C6D9-F9D5-D669-220A2673C021}"/>
          </ac:spMkLst>
        </pc:spChg>
        <pc:picChg chg="mod">
          <ac:chgData name="ARUN KARTHIK ." userId="62a047ea-99a3-445a-a127-bd8840139939" providerId="ADAL" clId="{2300E771-4B7D-4D9C-ADED-A67A217ED3F2}" dt="2024-08-10T10:10:11.414" v="981" actId="1076"/>
          <ac:picMkLst>
            <pc:docMk/>
            <pc:sldMk cId="3700146145" sldId="2147472383"/>
            <ac:picMk id="4" creationId="{EAE9D9ED-2EA9-08C4-24C0-8B3B5D967384}"/>
          </ac:picMkLst>
        </pc:picChg>
      </pc:sldChg>
      <pc:sldChg chg="addSp delSp modSp add mod">
        <pc:chgData name="ARUN KARTHIK ." userId="62a047ea-99a3-445a-a127-bd8840139939" providerId="ADAL" clId="{2300E771-4B7D-4D9C-ADED-A67A217ED3F2}" dt="2024-08-10T10:15:51.710" v="1006" actId="20577"/>
        <pc:sldMkLst>
          <pc:docMk/>
          <pc:sldMk cId="3268246114" sldId="2147472384"/>
        </pc:sldMkLst>
        <pc:spChg chg="add del mod">
          <ac:chgData name="ARUN KARTHIK ." userId="62a047ea-99a3-445a-a127-bd8840139939" providerId="ADAL" clId="{2300E771-4B7D-4D9C-ADED-A67A217ED3F2}" dt="2024-08-10T10:15:38.033" v="1000" actId="478"/>
          <ac:spMkLst>
            <pc:docMk/>
            <pc:sldMk cId="3268246114" sldId="2147472384"/>
            <ac:spMk id="3" creationId="{E5C80788-56E8-8EA9-2397-EAC51D40F50A}"/>
          </ac:spMkLst>
        </pc:spChg>
        <pc:spChg chg="del">
          <ac:chgData name="ARUN KARTHIK ." userId="62a047ea-99a3-445a-a127-bd8840139939" providerId="ADAL" clId="{2300E771-4B7D-4D9C-ADED-A67A217ED3F2}" dt="2024-08-10T10:11:53.085" v="983" actId="478"/>
          <ac:spMkLst>
            <pc:docMk/>
            <pc:sldMk cId="3268246114" sldId="2147472384"/>
            <ac:spMk id="5" creationId="{0EBCBDF6-5ED2-2C67-B201-60A29CC6ECE2}"/>
          </ac:spMkLst>
        </pc:spChg>
        <pc:spChg chg="add del mod">
          <ac:chgData name="ARUN KARTHIK ." userId="62a047ea-99a3-445a-a127-bd8840139939" providerId="ADAL" clId="{2300E771-4B7D-4D9C-ADED-A67A217ED3F2}" dt="2024-08-10T10:15:35.774" v="998"/>
          <ac:spMkLst>
            <pc:docMk/>
            <pc:sldMk cId="3268246114" sldId="2147472384"/>
            <ac:spMk id="7" creationId="{E72316A0-9A42-A4DD-E8D8-F4DB5E7805DD}"/>
          </ac:spMkLst>
        </pc:spChg>
        <pc:spChg chg="add mod">
          <ac:chgData name="ARUN KARTHIK ." userId="62a047ea-99a3-445a-a127-bd8840139939" providerId="ADAL" clId="{2300E771-4B7D-4D9C-ADED-A67A217ED3F2}" dt="2024-08-10T10:15:51.710" v="1006" actId="20577"/>
          <ac:spMkLst>
            <pc:docMk/>
            <pc:sldMk cId="3268246114" sldId="2147472384"/>
            <ac:spMk id="9" creationId="{A98F6AA4-5900-5B1A-ED2C-0F35AF2389D3}"/>
          </ac:spMkLst>
        </pc:spChg>
        <pc:spChg chg="mod">
          <ac:chgData name="ARUN KARTHIK ." userId="62a047ea-99a3-445a-a127-bd8840139939" providerId="ADAL" clId="{2300E771-4B7D-4D9C-ADED-A67A217ED3F2}" dt="2024-08-10T10:11:55.436" v="986" actId="20577"/>
          <ac:spMkLst>
            <pc:docMk/>
            <pc:sldMk cId="3268246114" sldId="2147472384"/>
            <ac:spMk id="64" creationId="{8E6CA7E4-5B79-B61A-FB5D-161F977625FD}"/>
          </ac:spMkLst>
        </pc:spChg>
        <pc:picChg chg="del">
          <ac:chgData name="ARUN KARTHIK ." userId="62a047ea-99a3-445a-a127-bd8840139939" providerId="ADAL" clId="{2300E771-4B7D-4D9C-ADED-A67A217ED3F2}" dt="2024-08-10T10:11:53.085" v="983" actId="478"/>
          <ac:picMkLst>
            <pc:docMk/>
            <pc:sldMk cId="3268246114" sldId="2147472384"/>
            <ac:picMk id="4" creationId="{EAE9D9ED-2EA9-08C4-24C0-8B3B5D967384}"/>
          </ac:picMkLst>
        </pc:picChg>
      </pc:sldChg>
      <pc:sldChg chg="addSp delSp modSp add mod">
        <pc:chgData name="ARUN KARTHIK ." userId="62a047ea-99a3-445a-a127-bd8840139939" providerId="ADAL" clId="{2300E771-4B7D-4D9C-ADED-A67A217ED3F2}" dt="2024-08-10T10:17:18.624" v="1080" actId="20577"/>
        <pc:sldMkLst>
          <pc:docMk/>
          <pc:sldMk cId="3640789840" sldId="2147472385"/>
        </pc:sldMkLst>
        <pc:spChg chg="add">
          <ac:chgData name="ARUN KARTHIK ." userId="62a047ea-99a3-445a-a127-bd8840139939" providerId="ADAL" clId="{2300E771-4B7D-4D9C-ADED-A67A217ED3F2}" dt="2024-08-10T10:16:23.952" v="1056"/>
          <ac:spMkLst>
            <pc:docMk/>
            <pc:sldMk cId="3640789840" sldId="2147472385"/>
            <ac:spMk id="2" creationId="{B729121D-E193-B6EB-75D4-5DD14A64038B}"/>
          </ac:spMkLst>
        </pc:spChg>
        <pc:spChg chg="add">
          <ac:chgData name="ARUN KARTHIK ." userId="62a047ea-99a3-445a-a127-bd8840139939" providerId="ADAL" clId="{2300E771-4B7D-4D9C-ADED-A67A217ED3F2}" dt="2024-08-10T10:16:37.589" v="1063"/>
          <ac:spMkLst>
            <pc:docMk/>
            <pc:sldMk cId="3640789840" sldId="2147472385"/>
            <ac:spMk id="4" creationId="{F68FAA7E-E7DF-99C2-1D2B-3F03ECC13CF3}"/>
          </ac:spMkLst>
        </pc:spChg>
        <pc:spChg chg="add">
          <ac:chgData name="ARUN KARTHIK ." userId="62a047ea-99a3-445a-a127-bd8840139939" providerId="ADAL" clId="{2300E771-4B7D-4D9C-ADED-A67A217ED3F2}" dt="2024-08-10T10:16:48.053" v="1067"/>
          <ac:spMkLst>
            <pc:docMk/>
            <pc:sldMk cId="3640789840" sldId="2147472385"/>
            <ac:spMk id="6" creationId="{FDD04898-E89B-A0BF-FD81-E1F385CD14F3}"/>
          </ac:spMkLst>
        </pc:spChg>
        <pc:spChg chg="add">
          <ac:chgData name="ARUN KARTHIK ." userId="62a047ea-99a3-445a-a127-bd8840139939" providerId="ADAL" clId="{2300E771-4B7D-4D9C-ADED-A67A217ED3F2}" dt="2024-08-10T10:16:55.695" v="1071"/>
          <ac:spMkLst>
            <pc:docMk/>
            <pc:sldMk cId="3640789840" sldId="2147472385"/>
            <ac:spMk id="8" creationId="{DB65033D-353D-F00A-2B52-CA022E13116B}"/>
          </ac:spMkLst>
        </pc:spChg>
        <pc:spChg chg="del">
          <ac:chgData name="ARUN KARTHIK ." userId="62a047ea-99a3-445a-a127-bd8840139939" providerId="ADAL" clId="{2300E771-4B7D-4D9C-ADED-A67A217ED3F2}" dt="2024-08-10T10:16:12.274" v="1055" actId="478"/>
          <ac:spMkLst>
            <pc:docMk/>
            <pc:sldMk cId="3640789840" sldId="2147472385"/>
            <ac:spMk id="9" creationId="{A98F6AA4-5900-5B1A-ED2C-0F35AF2389D3}"/>
          </ac:spMkLst>
        </pc:spChg>
        <pc:spChg chg="add mod">
          <ac:chgData name="ARUN KARTHIK ." userId="62a047ea-99a3-445a-a127-bd8840139939" providerId="ADAL" clId="{2300E771-4B7D-4D9C-ADED-A67A217ED3F2}" dt="2024-08-10T10:17:18.624" v="1080" actId="20577"/>
          <ac:spMkLst>
            <pc:docMk/>
            <pc:sldMk cId="3640789840" sldId="2147472385"/>
            <ac:spMk id="12" creationId="{1A259D2F-002C-601C-A21D-0A33A8078D9D}"/>
          </ac:spMkLst>
        </pc:spChg>
        <pc:spChg chg="mod">
          <ac:chgData name="ARUN KARTHIK ." userId="62a047ea-99a3-445a-a127-bd8840139939" providerId="ADAL" clId="{2300E771-4B7D-4D9C-ADED-A67A217ED3F2}" dt="2024-08-10T10:16:10.596" v="1054" actId="20577"/>
          <ac:spMkLst>
            <pc:docMk/>
            <pc:sldMk cId="3640789840" sldId="2147472385"/>
            <ac:spMk id="64" creationId="{8E6CA7E4-5B79-B61A-FB5D-161F977625FD}"/>
          </ac:spMkLst>
        </pc:spChg>
        <pc:picChg chg="add mod">
          <ac:chgData name="ARUN KARTHIK ." userId="62a047ea-99a3-445a-a127-bd8840139939" providerId="ADAL" clId="{2300E771-4B7D-4D9C-ADED-A67A217ED3F2}" dt="2024-08-10T10:16:31.742" v="1062" actId="1076"/>
          <ac:picMkLst>
            <pc:docMk/>
            <pc:sldMk cId="3640789840" sldId="2147472385"/>
            <ac:picMk id="3" creationId="{863C5DE8-63CF-5C9A-DEEA-01255F224005}"/>
          </ac:picMkLst>
        </pc:picChg>
        <pc:picChg chg="add mod">
          <ac:chgData name="ARUN KARTHIK ." userId="62a047ea-99a3-445a-a127-bd8840139939" providerId="ADAL" clId="{2300E771-4B7D-4D9C-ADED-A67A217ED3F2}" dt="2024-08-10T10:17:02.685" v="1076" actId="1076"/>
          <ac:picMkLst>
            <pc:docMk/>
            <pc:sldMk cId="3640789840" sldId="2147472385"/>
            <ac:picMk id="5" creationId="{E82ABF36-8EFE-5081-9EE5-D48EB7D120DC}"/>
          </ac:picMkLst>
        </pc:picChg>
        <pc:picChg chg="add del mod">
          <ac:chgData name="ARUN KARTHIK ." userId="62a047ea-99a3-445a-a127-bd8840139939" providerId="ADAL" clId="{2300E771-4B7D-4D9C-ADED-A67A217ED3F2}" dt="2024-08-10T10:16:51.254" v="1070" actId="478"/>
          <ac:picMkLst>
            <pc:docMk/>
            <pc:sldMk cId="3640789840" sldId="2147472385"/>
            <ac:picMk id="7" creationId="{7FE92088-E2F9-BC50-3A76-3CE322E3EC47}"/>
          </ac:picMkLst>
        </pc:picChg>
        <pc:picChg chg="add mod">
          <ac:chgData name="ARUN KARTHIK ." userId="62a047ea-99a3-445a-a127-bd8840139939" providerId="ADAL" clId="{2300E771-4B7D-4D9C-ADED-A67A217ED3F2}" dt="2024-08-10T10:17:01.238" v="1075" actId="1076"/>
          <ac:picMkLst>
            <pc:docMk/>
            <pc:sldMk cId="3640789840" sldId="2147472385"/>
            <ac:picMk id="10" creationId="{DAC07949-32A4-020E-E005-10A49FD48DFA}"/>
          </ac:picMkLst>
        </pc:picChg>
      </pc:sldChg>
      <pc:sldChg chg="addSp delSp modSp add mod">
        <pc:chgData name="ARUN KARTHIK ." userId="62a047ea-99a3-445a-a127-bd8840139939" providerId="ADAL" clId="{2300E771-4B7D-4D9C-ADED-A67A217ED3F2}" dt="2024-08-10T10:18:22.146" v="1126" actId="20577"/>
        <pc:sldMkLst>
          <pc:docMk/>
          <pc:sldMk cId="3478306711" sldId="2147472386"/>
        </pc:sldMkLst>
        <pc:spChg chg="add mod">
          <ac:chgData name="ARUN KARTHIK ." userId="62a047ea-99a3-445a-a127-bd8840139939" providerId="ADAL" clId="{2300E771-4B7D-4D9C-ADED-A67A217ED3F2}" dt="2024-08-10T10:18:22.146" v="1126" actId="20577"/>
          <ac:spMkLst>
            <pc:docMk/>
            <pc:sldMk cId="3478306711" sldId="2147472386"/>
            <ac:spMk id="4" creationId="{F43E4484-C8D8-F5D7-58B4-53CB783CA8E8}"/>
          </ac:spMkLst>
        </pc:spChg>
        <pc:spChg chg="del">
          <ac:chgData name="ARUN KARTHIK ." userId="62a047ea-99a3-445a-a127-bd8840139939" providerId="ADAL" clId="{2300E771-4B7D-4D9C-ADED-A67A217ED3F2}" dt="2024-08-10T10:17:22.100" v="1082" actId="478"/>
          <ac:spMkLst>
            <pc:docMk/>
            <pc:sldMk cId="3478306711" sldId="2147472386"/>
            <ac:spMk id="12" creationId="{1A259D2F-002C-601C-A21D-0A33A8078D9D}"/>
          </ac:spMkLst>
        </pc:spChg>
      </pc:sldChg>
      <pc:sldChg chg="addSp delSp modSp add mod">
        <pc:chgData name="ARUN KARTHIK ." userId="62a047ea-99a3-445a-a127-bd8840139939" providerId="ADAL" clId="{2300E771-4B7D-4D9C-ADED-A67A217ED3F2}" dt="2024-08-10T10:18:59.932" v="1148" actId="20577"/>
        <pc:sldMkLst>
          <pc:docMk/>
          <pc:sldMk cId="2588407438" sldId="2147472387"/>
        </pc:sldMkLst>
        <pc:spChg chg="del">
          <ac:chgData name="ARUN KARTHIK ." userId="62a047ea-99a3-445a-a127-bd8840139939" providerId="ADAL" clId="{2300E771-4B7D-4D9C-ADED-A67A217ED3F2}" dt="2024-08-10T10:18:32.004" v="1128" actId="478"/>
          <ac:spMkLst>
            <pc:docMk/>
            <pc:sldMk cId="2588407438" sldId="2147472387"/>
            <ac:spMk id="4" creationId="{F43E4484-C8D8-F5D7-58B4-53CB783CA8E8}"/>
          </ac:spMkLst>
        </pc:spChg>
        <pc:spChg chg="add mod">
          <ac:chgData name="ARUN KARTHIK ." userId="62a047ea-99a3-445a-a127-bd8840139939" providerId="ADAL" clId="{2300E771-4B7D-4D9C-ADED-A67A217ED3F2}" dt="2024-08-10T10:18:59.932" v="1148" actId="20577"/>
          <ac:spMkLst>
            <pc:docMk/>
            <pc:sldMk cId="2588407438" sldId="2147472387"/>
            <ac:spMk id="6" creationId="{3A15F7EC-8B68-B5B9-D010-40DF280B1EF6}"/>
          </ac:spMkLst>
        </pc:spChg>
      </pc:sldChg>
      <pc:sldChg chg="addSp delSp modSp add mod">
        <pc:chgData name="ARUN KARTHIK ." userId="62a047ea-99a3-445a-a127-bd8840139939" providerId="ADAL" clId="{2300E771-4B7D-4D9C-ADED-A67A217ED3F2}" dt="2024-08-10T10:21:19.965" v="1182" actId="1076"/>
        <pc:sldMkLst>
          <pc:docMk/>
          <pc:sldMk cId="1909346952" sldId="2147472388"/>
        </pc:sldMkLst>
        <pc:spChg chg="add del mod">
          <ac:chgData name="ARUN KARTHIK ." userId="62a047ea-99a3-445a-a127-bd8840139939" providerId="ADAL" clId="{2300E771-4B7D-4D9C-ADED-A67A217ED3F2}" dt="2024-08-10T10:20:20.469" v="1158" actId="478"/>
          <ac:spMkLst>
            <pc:docMk/>
            <pc:sldMk cId="1909346952" sldId="2147472388"/>
            <ac:spMk id="4" creationId="{0605D21C-7660-7325-3715-87BD49A1B975}"/>
          </ac:spMkLst>
        </pc:spChg>
        <pc:spChg chg="del">
          <ac:chgData name="ARUN KARTHIK ." userId="62a047ea-99a3-445a-a127-bd8840139939" providerId="ADAL" clId="{2300E771-4B7D-4D9C-ADED-A67A217ED3F2}" dt="2024-08-10T10:19:07.406" v="1150" actId="478"/>
          <ac:spMkLst>
            <pc:docMk/>
            <pc:sldMk cId="1909346952" sldId="2147472388"/>
            <ac:spMk id="6" creationId="{3A15F7EC-8B68-B5B9-D010-40DF280B1EF6}"/>
          </ac:spMkLst>
        </pc:spChg>
        <pc:spChg chg="add mod">
          <ac:chgData name="ARUN KARTHIK ." userId="62a047ea-99a3-445a-a127-bd8840139939" providerId="ADAL" clId="{2300E771-4B7D-4D9C-ADED-A67A217ED3F2}" dt="2024-08-10T10:20:23.321" v="1160" actId="1076"/>
          <ac:spMkLst>
            <pc:docMk/>
            <pc:sldMk cId="1909346952" sldId="2147472388"/>
            <ac:spMk id="8" creationId="{F4DB4DA1-FD1C-BA3C-0681-6069D61F0172}"/>
          </ac:spMkLst>
        </pc:spChg>
        <pc:spChg chg="add mod">
          <ac:chgData name="ARUN KARTHIK ." userId="62a047ea-99a3-445a-a127-bd8840139939" providerId="ADAL" clId="{2300E771-4B7D-4D9C-ADED-A67A217ED3F2}" dt="2024-08-10T10:20:29.824" v="1162" actId="1076"/>
          <ac:spMkLst>
            <pc:docMk/>
            <pc:sldMk cId="1909346952" sldId="2147472388"/>
            <ac:spMk id="11" creationId="{F0205F7F-1653-CD02-C029-E899DE884C2D}"/>
          </ac:spMkLst>
        </pc:spChg>
        <pc:spChg chg="add mod">
          <ac:chgData name="ARUN KARTHIK ." userId="62a047ea-99a3-445a-a127-bd8840139939" providerId="ADAL" clId="{2300E771-4B7D-4D9C-ADED-A67A217ED3F2}" dt="2024-08-10T10:20:37.514" v="1164" actId="1076"/>
          <ac:spMkLst>
            <pc:docMk/>
            <pc:sldMk cId="1909346952" sldId="2147472388"/>
            <ac:spMk id="13" creationId="{9CDB7690-29C5-092F-0E00-340461A14003}"/>
          </ac:spMkLst>
        </pc:spChg>
        <pc:picChg chg="del">
          <ac:chgData name="ARUN KARTHIK ." userId="62a047ea-99a3-445a-a127-bd8840139939" providerId="ADAL" clId="{2300E771-4B7D-4D9C-ADED-A67A217ED3F2}" dt="2024-08-10T10:20:20.469" v="1158" actId="478"/>
          <ac:picMkLst>
            <pc:docMk/>
            <pc:sldMk cId="1909346952" sldId="2147472388"/>
            <ac:picMk id="3" creationId="{863C5DE8-63CF-5C9A-DEEA-01255F224005}"/>
          </ac:picMkLst>
        </pc:picChg>
        <pc:picChg chg="del">
          <ac:chgData name="ARUN KARTHIK ." userId="62a047ea-99a3-445a-a127-bd8840139939" providerId="ADAL" clId="{2300E771-4B7D-4D9C-ADED-A67A217ED3F2}" dt="2024-08-10T10:20:20.469" v="1158" actId="478"/>
          <ac:picMkLst>
            <pc:docMk/>
            <pc:sldMk cId="1909346952" sldId="2147472388"/>
            <ac:picMk id="5" creationId="{E82ABF36-8EFE-5081-9EE5-D48EB7D120DC}"/>
          </ac:picMkLst>
        </pc:picChg>
        <pc:picChg chg="del">
          <ac:chgData name="ARUN KARTHIK ." userId="62a047ea-99a3-445a-a127-bd8840139939" providerId="ADAL" clId="{2300E771-4B7D-4D9C-ADED-A67A217ED3F2}" dt="2024-08-10T10:20:20.469" v="1158" actId="478"/>
          <ac:picMkLst>
            <pc:docMk/>
            <pc:sldMk cId="1909346952" sldId="2147472388"/>
            <ac:picMk id="10" creationId="{DAC07949-32A4-020E-E005-10A49FD48DFA}"/>
          </ac:picMkLst>
        </pc:picChg>
        <pc:picChg chg="add mod">
          <ac:chgData name="ARUN KARTHIK ." userId="62a047ea-99a3-445a-a127-bd8840139939" providerId="ADAL" clId="{2300E771-4B7D-4D9C-ADED-A67A217ED3F2}" dt="2024-08-10T10:21:19.965" v="1182" actId="1076"/>
          <ac:picMkLst>
            <pc:docMk/>
            <pc:sldMk cId="1909346952" sldId="2147472388"/>
            <ac:picMk id="14" creationId="{24D5E5DE-EED3-E6E2-7046-AB4D205D6D43}"/>
          </ac:picMkLst>
        </pc:picChg>
      </pc:sldChg>
      <pc:sldChg chg="add del">
        <pc:chgData name="ARUN KARTHIK ." userId="62a047ea-99a3-445a-a127-bd8840139939" providerId="ADAL" clId="{2300E771-4B7D-4D9C-ADED-A67A217ED3F2}" dt="2024-08-10T10:19:08.878" v="1152"/>
        <pc:sldMkLst>
          <pc:docMk/>
          <pc:sldMk cId="2140099278" sldId="2147472389"/>
        </pc:sldMkLst>
      </pc:sldChg>
      <pc:sldChg chg="addSp delSp modSp add mod">
        <pc:chgData name="ARUN KARTHIK ." userId="62a047ea-99a3-445a-a127-bd8840139939" providerId="ADAL" clId="{2300E771-4B7D-4D9C-ADED-A67A217ED3F2}" dt="2024-08-10T10:21:13.005" v="1176" actId="1076"/>
        <pc:sldMkLst>
          <pc:docMk/>
          <pc:sldMk cId="3540831262" sldId="2147472389"/>
        </pc:sldMkLst>
        <pc:spChg chg="add del mod">
          <ac:chgData name="ARUN KARTHIK ." userId="62a047ea-99a3-445a-a127-bd8840139939" providerId="ADAL" clId="{2300E771-4B7D-4D9C-ADED-A67A217ED3F2}" dt="2024-08-10T10:20:59.023" v="1172" actId="478"/>
          <ac:spMkLst>
            <pc:docMk/>
            <pc:sldMk cId="3540831262" sldId="2147472389"/>
            <ac:spMk id="3" creationId="{DAEB4FC0-5105-F075-21B7-C6D4C6571BD1}"/>
          </ac:spMkLst>
        </pc:spChg>
        <pc:spChg chg="add">
          <ac:chgData name="ARUN KARTHIK ." userId="62a047ea-99a3-445a-a127-bd8840139939" providerId="ADAL" clId="{2300E771-4B7D-4D9C-ADED-A67A217ED3F2}" dt="2024-08-10T10:20:53.432" v="1170"/>
          <ac:spMkLst>
            <pc:docMk/>
            <pc:sldMk cId="3540831262" sldId="2147472389"/>
            <ac:spMk id="4" creationId="{596A47C4-AC7F-7901-0CBA-B162F6C99F62}"/>
          </ac:spMkLst>
        </pc:spChg>
        <pc:spChg chg="add mod">
          <ac:chgData name="ARUN KARTHIK ." userId="62a047ea-99a3-445a-a127-bd8840139939" providerId="ADAL" clId="{2300E771-4B7D-4D9C-ADED-A67A217ED3F2}" dt="2024-08-10T10:21:02.888" v="1174" actId="14100"/>
          <ac:spMkLst>
            <pc:docMk/>
            <pc:sldMk cId="3540831262" sldId="2147472389"/>
            <ac:spMk id="6" creationId="{14AC2820-4A83-ECFE-0F13-C3C96D34E686}"/>
          </ac:spMkLst>
        </pc:spChg>
        <pc:spChg chg="del mod">
          <ac:chgData name="ARUN KARTHIK ." userId="62a047ea-99a3-445a-a127-bd8840139939" providerId="ADAL" clId="{2300E771-4B7D-4D9C-ADED-A67A217ED3F2}" dt="2024-08-10T10:20:46.500" v="1167" actId="478"/>
          <ac:spMkLst>
            <pc:docMk/>
            <pc:sldMk cId="3540831262" sldId="2147472389"/>
            <ac:spMk id="8" creationId="{F4DB4DA1-FD1C-BA3C-0681-6069D61F0172}"/>
          </ac:spMkLst>
        </pc:spChg>
        <pc:spChg chg="del mod">
          <ac:chgData name="ARUN KARTHIK ." userId="62a047ea-99a3-445a-a127-bd8840139939" providerId="ADAL" clId="{2300E771-4B7D-4D9C-ADED-A67A217ED3F2}" dt="2024-08-10T10:20:46.500" v="1167" actId="478"/>
          <ac:spMkLst>
            <pc:docMk/>
            <pc:sldMk cId="3540831262" sldId="2147472389"/>
            <ac:spMk id="11" creationId="{F0205F7F-1653-CD02-C029-E899DE884C2D}"/>
          </ac:spMkLst>
        </pc:spChg>
        <pc:spChg chg="del">
          <ac:chgData name="ARUN KARTHIK ." userId="62a047ea-99a3-445a-a127-bd8840139939" providerId="ADAL" clId="{2300E771-4B7D-4D9C-ADED-A67A217ED3F2}" dt="2024-08-10T10:20:46.500" v="1167" actId="478"/>
          <ac:spMkLst>
            <pc:docMk/>
            <pc:sldMk cId="3540831262" sldId="2147472389"/>
            <ac:spMk id="13" creationId="{9CDB7690-29C5-092F-0E00-340461A14003}"/>
          </ac:spMkLst>
        </pc:spChg>
        <pc:picChg chg="add mod">
          <ac:chgData name="ARUN KARTHIK ." userId="62a047ea-99a3-445a-a127-bd8840139939" providerId="ADAL" clId="{2300E771-4B7D-4D9C-ADED-A67A217ED3F2}" dt="2024-08-10T10:21:13.005" v="1176" actId="1076"/>
          <ac:picMkLst>
            <pc:docMk/>
            <pc:sldMk cId="3540831262" sldId="2147472389"/>
            <ac:picMk id="9" creationId="{74C16268-792B-C4FA-A701-04506B3F23DC}"/>
          </ac:picMkLst>
        </pc:picChg>
      </pc:sldChg>
      <pc:sldChg chg="addSp delSp modSp add mod">
        <pc:chgData name="ARUN KARTHIK ." userId="62a047ea-99a3-445a-a127-bd8840139939" providerId="ADAL" clId="{2300E771-4B7D-4D9C-ADED-A67A217ED3F2}" dt="2024-08-10T10:28:58.725" v="1271" actId="1076"/>
        <pc:sldMkLst>
          <pc:docMk/>
          <pc:sldMk cId="2312948770" sldId="2147472390"/>
        </pc:sldMkLst>
        <pc:spChg chg="add">
          <ac:chgData name="ARUN KARTHIK ." userId="62a047ea-99a3-445a-a127-bd8840139939" providerId="ADAL" clId="{2300E771-4B7D-4D9C-ADED-A67A217ED3F2}" dt="2024-08-10T10:24:05.331" v="1206"/>
          <ac:spMkLst>
            <pc:docMk/>
            <pc:sldMk cId="2312948770" sldId="2147472390"/>
            <ac:spMk id="2" creationId="{B7795F7D-1554-C00D-8279-80049AD64C00}"/>
          </ac:spMkLst>
        </pc:spChg>
        <pc:spChg chg="add">
          <ac:chgData name="ARUN KARTHIK ." userId="62a047ea-99a3-445a-a127-bd8840139939" providerId="ADAL" clId="{2300E771-4B7D-4D9C-ADED-A67A217ED3F2}" dt="2024-08-10T10:24:20.439" v="1210"/>
          <ac:spMkLst>
            <pc:docMk/>
            <pc:sldMk cId="2312948770" sldId="2147472390"/>
            <ac:spMk id="4" creationId="{D2A2B829-D8BB-F3C7-46DC-75435F638ED0}"/>
          </ac:spMkLst>
        </pc:spChg>
        <pc:spChg chg="del">
          <ac:chgData name="ARUN KARTHIK ." userId="62a047ea-99a3-445a-a127-bd8840139939" providerId="ADAL" clId="{2300E771-4B7D-4D9C-ADED-A67A217ED3F2}" dt="2024-08-10T10:21:26.646" v="1186" actId="478"/>
          <ac:spMkLst>
            <pc:docMk/>
            <pc:sldMk cId="2312948770" sldId="2147472390"/>
            <ac:spMk id="6" creationId="{14AC2820-4A83-ECFE-0F13-C3C96D34E686}"/>
          </ac:spMkLst>
        </pc:spChg>
        <pc:spChg chg="add">
          <ac:chgData name="ARUN KARTHIK ." userId="62a047ea-99a3-445a-a127-bd8840139939" providerId="ADAL" clId="{2300E771-4B7D-4D9C-ADED-A67A217ED3F2}" dt="2024-08-10T10:24:29.123" v="1213"/>
          <ac:spMkLst>
            <pc:docMk/>
            <pc:sldMk cId="2312948770" sldId="2147472390"/>
            <ac:spMk id="7" creationId="{5AA8F845-B05D-CE37-A460-40BB5B364B97}"/>
          </ac:spMkLst>
        </pc:spChg>
        <pc:spChg chg="add">
          <ac:chgData name="ARUN KARTHIK ." userId="62a047ea-99a3-445a-a127-bd8840139939" providerId="ADAL" clId="{2300E771-4B7D-4D9C-ADED-A67A217ED3F2}" dt="2024-08-10T10:24:36.364" v="1216"/>
          <ac:spMkLst>
            <pc:docMk/>
            <pc:sldMk cId="2312948770" sldId="2147472390"/>
            <ac:spMk id="10" creationId="{3EADC3B3-024C-8AE3-65FA-166AC3E405B1}"/>
          </ac:spMkLst>
        </pc:spChg>
        <pc:spChg chg="mod">
          <ac:chgData name="ARUN KARTHIK ." userId="62a047ea-99a3-445a-a127-bd8840139939" providerId="ADAL" clId="{2300E771-4B7D-4D9C-ADED-A67A217ED3F2}" dt="2024-08-10T10:23:52.294" v="1205" actId="20577"/>
          <ac:spMkLst>
            <pc:docMk/>
            <pc:sldMk cId="2312948770" sldId="2147472390"/>
            <ac:spMk id="64" creationId="{8E6CA7E4-5B79-B61A-FB5D-161F977625FD}"/>
          </ac:spMkLst>
        </pc:spChg>
        <pc:picChg chg="add del mod">
          <ac:chgData name="ARUN KARTHIK ." userId="62a047ea-99a3-445a-a127-bd8840139939" providerId="ADAL" clId="{2300E771-4B7D-4D9C-ADED-A67A217ED3F2}" dt="2024-08-10T10:27:22.079" v="1263" actId="478"/>
          <ac:picMkLst>
            <pc:docMk/>
            <pc:sldMk cId="2312948770" sldId="2147472390"/>
            <ac:picMk id="3" creationId="{E403DFFD-97A3-1C8C-8726-CB13C491E138}"/>
          </ac:picMkLst>
        </pc:picChg>
        <pc:picChg chg="add del mod">
          <ac:chgData name="ARUN KARTHIK ." userId="62a047ea-99a3-445a-a127-bd8840139939" providerId="ADAL" clId="{2300E771-4B7D-4D9C-ADED-A67A217ED3F2}" dt="2024-08-10T10:27:22.079" v="1263" actId="478"/>
          <ac:picMkLst>
            <pc:docMk/>
            <pc:sldMk cId="2312948770" sldId="2147472390"/>
            <ac:picMk id="5" creationId="{B7D62D2F-C4E0-7F36-3626-B5B28491A0A2}"/>
          </ac:picMkLst>
        </pc:picChg>
        <pc:picChg chg="add del mod">
          <ac:chgData name="ARUN KARTHIK ." userId="62a047ea-99a3-445a-a127-bd8840139939" providerId="ADAL" clId="{2300E771-4B7D-4D9C-ADED-A67A217ED3F2}" dt="2024-08-10T10:27:22.079" v="1263" actId="478"/>
          <ac:picMkLst>
            <pc:docMk/>
            <pc:sldMk cId="2312948770" sldId="2147472390"/>
            <ac:picMk id="8" creationId="{9303C68B-87E1-B899-E8E6-C3CA52BFA124}"/>
          </ac:picMkLst>
        </pc:picChg>
        <pc:picChg chg="del">
          <ac:chgData name="ARUN KARTHIK ." userId="62a047ea-99a3-445a-a127-bd8840139939" providerId="ADAL" clId="{2300E771-4B7D-4D9C-ADED-A67A217ED3F2}" dt="2024-08-10T10:21:26.646" v="1186" actId="478"/>
          <ac:picMkLst>
            <pc:docMk/>
            <pc:sldMk cId="2312948770" sldId="2147472390"/>
            <ac:picMk id="9" creationId="{74C16268-792B-C4FA-A701-04506B3F23DC}"/>
          </ac:picMkLst>
        </pc:picChg>
        <pc:picChg chg="add del mod">
          <ac:chgData name="ARUN KARTHIK ." userId="62a047ea-99a3-445a-a127-bd8840139939" providerId="ADAL" clId="{2300E771-4B7D-4D9C-ADED-A67A217ED3F2}" dt="2024-08-10T10:27:22.079" v="1263" actId="478"/>
          <ac:picMkLst>
            <pc:docMk/>
            <pc:sldMk cId="2312948770" sldId="2147472390"/>
            <ac:picMk id="11" creationId="{3EF3F164-A2EA-F061-B7F6-9BC46632D359}"/>
          </ac:picMkLst>
        </pc:picChg>
        <pc:picChg chg="add mod">
          <ac:chgData name="ARUN KARTHIK ." userId="62a047ea-99a3-445a-a127-bd8840139939" providerId="ADAL" clId="{2300E771-4B7D-4D9C-ADED-A67A217ED3F2}" dt="2024-08-10T10:27:23.332" v="1265" actId="1076"/>
          <ac:picMkLst>
            <pc:docMk/>
            <pc:sldMk cId="2312948770" sldId="2147472390"/>
            <ac:picMk id="13" creationId="{964E450C-98D8-4AD6-0551-B222F1898D8D}"/>
          </ac:picMkLst>
        </pc:picChg>
        <pc:picChg chg="add mod">
          <ac:chgData name="ARUN KARTHIK ." userId="62a047ea-99a3-445a-a127-bd8840139939" providerId="ADAL" clId="{2300E771-4B7D-4D9C-ADED-A67A217ED3F2}" dt="2024-08-10T10:27:46.646" v="1267" actId="1076"/>
          <ac:picMkLst>
            <pc:docMk/>
            <pc:sldMk cId="2312948770" sldId="2147472390"/>
            <ac:picMk id="15" creationId="{3276F492-0715-1CA4-4949-E062D57EA666}"/>
          </ac:picMkLst>
        </pc:picChg>
        <pc:picChg chg="add mod">
          <ac:chgData name="ARUN KARTHIK ." userId="62a047ea-99a3-445a-a127-bd8840139939" providerId="ADAL" clId="{2300E771-4B7D-4D9C-ADED-A67A217ED3F2}" dt="2024-08-10T10:28:04.206" v="1269" actId="1076"/>
          <ac:picMkLst>
            <pc:docMk/>
            <pc:sldMk cId="2312948770" sldId="2147472390"/>
            <ac:picMk id="17" creationId="{2805CA35-DA4F-D484-27D6-6C177124B8B0}"/>
          </ac:picMkLst>
        </pc:picChg>
        <pc:picChg chg="add mod">
          <ac:chgData name="ARUN KARTHIK ." userId="62a047ea-99a3-445a-a127-bd8840139939" providerId="ADAL" clId="{2300E771-4B7D-4D9C-ADED-A67A217ED3F2}" dt="2024-08-10T10:28:58.725" v="1271" actId="1076"/>
          <ac:picMkLst>
            <pc:docMk/>
            <pc:sldMk cId="2312948770" sldId="2147472390"/>
            <ac:picMk id="19" creationId="{C89C857B-1678-0526-C272-EF6ED42BA421}"/>
          </ac:picMkLst>
        </pc:picChg>
      </pc:sldChg>
      <pc:sldChg chg="new del">
        <pc:chgData name="ARUN KARTHIK ." userId="62a047ea-99a3-445a-a127-bd8840139939" providerId="ADAL" clId="{2300E771-4B7D-4D9C-ADED-A67A217ED3F2}" dt="2024-08-10T10:21:23.820" v="1184" actId="680"/>
        <pc:sldMkLst>
          <pc:docMk/>
          <pc:sldMk cId="3460439534" sldId="2147472390"/>
        </pc:sldMkLst>
      </pc:sldChg>
      <pc:sldChg chg="addSp delSp modSp add mod ord">
        <pc:chgData name="ARUN KARTHIK ." userId="62a047ea-99a3-445a-a127-bd8840139939" providerId="ADAL" clId="{2300E771-4B7D-4D9C-ADED-A67A217ED3F2}" dt="2024-08-10T10:25:23.869" v="1233" actId="1076"/>
        <pc:sldMkLst>
          <pc:docMk/>
          <pc:sldMk cId="2113927364" sldId="2147472391"/>
        </pc:sldMkLst>
        <pc:spChg chg="add mod">
          <ac:chgData name="ARUN KARTHIK ." userId="62a047ea-99a3-445a-a127-bd8840139939" providerId="ADAL" clId="{2300E771-4B7D-4D9C-ADED-A67A217ED3F2}" dt="2024-08-10T10:25:21.992" v="1232" actId="14100"/>
          <ac:spMkLst>
            <pc:docMk/>
            <pc:sldMk cId="2113927364" sldId="2147472391"/>
            <ac:spMk id="6" creationId="{F0AB5BDE-16ED-E138-97EA-7831CC3DE03C}"/>
          </ac:spMkLst>
        </pc:spChg>
        <pc:picChg chg="add mod">
          <ac:chgData name="ARUN KARTHIK ." userId="62a047ea-99a3-445a-a127-bd8840139939" providerId="ADAL" clId="{2300E771-4B7D-4D9C-ADED-A67A217ED3F2}" dt="2024-08-10T10:25:23.869" v="1233" actId="1076"/>
          <ac:picMkLst>
            <pc:docMk/>
            <pc:sldMk cId="2113927364" sldId="2147472391"/>
            <ac:picMk id="2" creationId="{C0230EAC-BB10-2FF9-8BE9-E026F51A1277}"/>
          </ac:picMkLst>
        </pc:picChg>
        <pc:picChg chg="del">
          <ac:chgData name="ARUN KARTHIK ." userId="62a047ea-99a3-445a-a127-bd8840139939" providerId="ADAL" clId="{2300E771-4B7D-4D9C-ADED-A67A217ED3F2}" dt="2024-08-10T10:24:45.433" v="1221" actId="478"/>
          <ac:picMkLst>
            <pc:docMk/>
            <pc:sldMk cId="2113927364" sldId="2147472391"/>
            <ac:picMk id="3" creationId="{E403DFFD-97A3-1C8C-8726-CB13C491E138}"/>
          </ac:picMkLst>
        </pc:picChg>
        <pc:picChg chg="del">
          <ac:chgData name="ARUN KARTHIK ." userId="62a047ea-99a3-445a-a127-bd8840139939" providerId="ADAL" clId="{2300E771-4B7D-4D9C-ADED-A67A217ED3F2}" dt="2024-08-10T10:24:45.433" v="1221" actId="478"/>
          <ac:picMkLst>
            <pc:docMk/>
            <pc:sldMk cId="2113927364" sldId="2147472391"/>
            <ac:picMk id="5" creationId="{B7D62D2F-C4E0-7F36-3626-B5B28491A0A2}"/>
          </ac:picMkLst>
        </pc:picChg>
        <pc:picChg chg="del">
          <ac:chgData name="ARUN KARTHIK ." userId="62a047ea-99a3-445a-a127-bd8840139939" providerId="ADAL" clId="{2300E771-4B7D-4D9C-ADED-A67A217ED3F2}" dt="2024-08-10T10:24:45.433" v="1221" actId="478"/>
          <ac:picMkLst>
            <pc:docMk/>
            <pc:sldMk cId="2113927364" sldId="2147472391"/>
            <ac:picMk id="8" creationId="{9303C68B-87E1-B899-E8E6-C3CA52BFA124}"/>
          </ac:picMkLst>
        </pc:picChg>
        <pc:picChg chg="del">
          <ac:chgData name="ARUN KARTHIK ." userId="62a047ea-99a3-445a-a127-bd8840139939" providerId="ADAL" clId="{2300E771-4B7D-4D9C-ADED-A67A217ED3F2}" dt="2024-08-10T10:24:45.433" v="1221" actId="478"/>
          <ac:picMkLst>
            <pc:docMk/>
            <pc:sldMk cId="2113927364" sldId="2147472391"/>
            <ac:picMk id="11" creationId="{3EF3F164-A2EA-F061-B7F6-9BC46632D359}"/>
          </ac:picMkLst>
        </pc:picChg>
      </pc:sldChg>
      <pc:sldChg chg="addSp modSp add mod">
        <pc:chgData name="ARUN KARTHIK ." userId="62a047ea-99a3-445a-a127-bd8840139939" providerId="ADAL" clId="{2300E771-4B7D-4D9C-ADED-A67A217ED3F2}" dt="2024-08-10T10:25:42.677" v="1238" actId="1076"/>
        <pc:sldMkLst>
          <pc:docMk/>
          <pc:sldMk cId="474539182" sldId="2147472392"/>
        </pc:sldMkLst>
        <pc:spChg chg="add mod">
          <ac:chgData name="ARUN KARTHIK ." userId="62a047ea-99a3-445a-a127-bd8840139939" providerId="ADAL" clId="{2300E771-4B7D-4D9C-ADED-A67A217ED3F2}" dt="2024-08-10T10:25:41.491" v="1237" actId="14100"/>
          <ac:spMkLst>
            <pc:docMk/>
            <pc:sldMk cId="474539182" sldId="2147472392"/>
            <ac:spMk id="3" creationId="{9A10A79B-93ED-C7FB-5462-3EF3A8467BB2}"/>
          </ac:spMkLst>
        </pc:spChg>
        <pc:picChg chg="add mod">
          <ac:chgData name="ARUN KARTHIK ." userId="62a047ea-99a3-445a-a127-bd8840139939" providerId="ADAL" clId="{2300E771-4B7D-4D9C-ADED-A67A217ED3F2}" dt="2024-08-10T10:25:42.677" v="1238" actId="1076"/>
          <ac:picMkLst>
            <pc:docMk/>
            <pc:sldMk cId="474539182" sldId="2147472392"/>
            <ac:picMk id="4" creationId="{44BC2CA3-B6C1-F674-06AF-0EB6A91BF7AB}"/>
          </ac:picMkLst>
        </pc:picChg>
      </pc:sldChg>
      <pc:sldChg chg="addSp delSp modSp add mod">
        <pc:chgData name="ARUN KARTHIK ." userId="62a047ea-99a3-445a-a127-bd8840139939" providerId="ADAL" clId="{2300E771-4B7D-4D9C-ADED-A67A217ED3F2}" dt="2024-08-10T10:26:14.078" v="1249" actId="1076"/>
        <pc:sldMkLst>
          <pc:docMk/>
          <pc:sldMk cId="1453361288" sldId="2147472393"/>
        </pc:sldMkLst>
        <pc:spChg chg="del">
          <ac:chgData name="ARUN KARTHIK ." userId="62a047ea-99a3-445a-a127-bd8840139939" providerId="ADAL" clId="{2300E771-4B7D-4D9C-ADED-A67A217ED3F2}" dt="2024-08-10T10:25:46.131" v="1240" actId="478"/>
          <ac:spMkLst>
            <pc:docMk/>
            <pc:sldMk cId="1453361288" sldId="2147472393"/>
            <ac:spMk id="3" creationId="{9A10A79B-93ED-C7FB-5462-3EF3A8467BB2}"/>
          </ac:spMkLst>
        </pc:spChg>
        <pc:spChg chg="add mod">
          <ac:chgData name="ARUN KARTHIK ." userId="62a047ea-99a3-445a-a127-bd8840139939" providerId="ADAL" clId="{2300E771-4B7D-4D9C-ADED-A67A217ED3F2}" dt="2024-08-10T10:26:14.078" v="1249" actId="1076"/>
          <ac:spMkLst>
            <pc:docMk/>
            <pc:sldMk cId="1453361288" sldId="2147472393"/>
            <ac:spMk id="5" creationId="{6A8F0659-4F3D-3BA6-37EB-B6B2C8D520A0}"/>
          </ac:spMkLst>
        </pc:spChg>
        <pc:picChg chg="del">
          <ac:chgData name="ARUN KARTHIK ." userId="62a047ea-99a3-445a-a127-bd8840139939" providerId="ADAL" clId="{2300E771-4B7D-4D9C-ADED-A67A217ED3F2}" dt="2024-08-10T10:25:46.131" v="1240" actId="478"/>
          <ac:picMkLst>
            <pc:docMk/>
            <pc:sldMk cId="1453361288" sldId="2147472393"/>
            <ac:picMk id="4" creationId="{44BC2CA3-B6C1-F674-06AF-0EB6A91BF7AB}"/>
          </ac:picMkLst>
        </pc:picChg>
        <pc:picChg chg="add mod">
          <ac:chgData name="ARUN KARTHIK ." userId="62a047ea-99a3-445a-a127-bd8840139939" providerId="ADAL" clId="{2300E771-4B7D-4D9C-ADED-A67A217ED3F2}" dt="2024-08-10T10:26:07.573" v="1247" actId="1076"/>
          <ac:picMkLst>
            <pc:docMk/>
            <pc:sldMk cId="1453361288" sldId="2147472393"/>
            <ac:picMk id="6" creationId="{D446EA93-1E88-42A9-B60E-A5B7DAB3A22E}"/>
          </ac:picMkLst>
        </pc:picChg>
      </pc:sldChg>
      <pc:sldChg chg="add">
        <pc:chgData name="ARUN KARTHIK ." userId="62a047ea-99a3-445a-a127-bd8840139939" providerId="ADAL" clId="{2300E771-4B7D-4D9C-ADED-A67A217ED3F2}" dt="2024-08-10T10:26:15.696" v="1250"/>
        <pc:sldMkLst>
          <pc:docMk/>
          <pc:sldMk cId="1236470835" sldId="2147472394"/>
        </pc:sldMkLst>
      </pc:sldChg>
      <pc:sldChg chg="addSp delSp modSp add mod">
        <pc:chgData name="ARUN KARTHIK ." userId="62a047ea-99a3-445a-a127-bd8840139939" providerId="ADAL" clId="{2300E771-4B7D-4D9C-ADED-A67A217ED3F2}" dt="2024-08-10T10:26:37.050" v="1257" actId="1076"/>
        <pc:sldMkLst>
          <pc:docMk/>
          <pc:sldMk cId="2746148965" sldId="2147472395"/>
        </pc:sldMkLst>
        <pc:spChg chg="add mod">
          <ac:chgData name="ARUN KARTHIK ." userId="62a047ea-99a3-445a-a127-bd8840139939" providerId="ADAL" clId="{2300E771-4B7D-4D9C-ADED-A67A217ED3F2}" dt="2024-08-10T10:26:30.790" v="1255" actId="20577"/>
          <ac:spMkLst>
            <pc:docMk/>
            <pc:sldMk cId="2746148965" sldId="2147472395"/>
            <ac:spMk id="3" creationId="{7FD23946-97FA-868C-E67F-A93E19321397}"/>
          </ac:spMkLst>
        </pc:spChg>
        <pc:spChg chg="del">
          <ac:chgData name="ARUN KARTHIK ." userId="62a047ea-99a3-445a-a127-bd8840139939" providerId="ADAL" clId="{2300E771-4B7D-4D9C-ADED-A67A217ED3F2}" dt="2024-08-10T10:26:25.011" v="1252" actId="478"/>
          <ac:spMkLst>
            <pc:docMk/>
            <pc:sldMk cId="2746148965" sldId="2147472395"/>
            <ac:spMk id="5" creationId="{6A8F0659-4F3D-3BA6-37EB-B6B2C8D520A0}"/>
          </ac:spMkLst>
        </pc:spChg>
        <pc:picChg chg="add mod">
          <ac:chgData name="ARUN KARTHIK ." userId="62a047ea-99a3-445a-a127-bd8840139939" providerId="ADAL" clId="{2300E771-4B7D-4D9C-ADED-A67A217ED3F2}" dt="2024-08-10T10:26:37.050" v="1257" actId="1076"/>
          <ac:picMkLst>
            <pc:docMk/>
            <pc:sldMk cId="2746148965" sldId="2147472395"/>
            <ac:picMk id="4" creationId="{B5DE47BA-964D-B120-60C3-E16D2FC39F84}"/>
          </ac:picMkLst>
        </pc:picChg>
        <pc:picChg chg="del">
          <ac:chgData name="ARUN KARTHIK ." userId="62a047ea-99a3-445a-a127-bd8840139939" providerId="ADAL" clId="{2300E771-4B7D-4D9C-ADED-A67A217ED3F2}" dt="2024-08-10T10:26:25.011" v="1252" actId="478"/>
          <ac:picMkLst>
            <pc:docMk/>
            <pc:sldMk cId="2746148965" sldId="2147472395"/>
            <ac:picMk id="6" creationId="{D446EA93-1E88-42A9-B60E-A5B7DAB3A22E}"/>
          </ac:picMkLst>
        </pc:picChg>
      </pc:sldChg>
      <pc:sldChg chg="addSp delSp modSp add mod">
        <pc:chgData name="ARUN KARTHIK ." userId="62a047ea-99a3-445a-a127-bd8840139939" providerId="ADAL" clId="{2300E771-4B7D-4D9C-ADED-A67A217ED3F2}" dt="2024-08-10T10:26:49.862" v="1262" actId="14100"/>
        <pc:sldMkLst>
          <pc:docMk/>
          <pc:sldMk cId="2066472572" sldId="2147472396"/>
        </pc:sldMkLst>
        <pc:spChg chg="del">
          <ac:chgData name="ARUN KARTHIK ." userId="62a047ea-99a3-445a-a127-bd8840139939" providerId="ADAL" clId="{2300E771-4B7D-4D9C-ADED-A67A217ED3F2}" dt="2024-08-10T10:26:44.426" v="1259" actId="478"/>
          <ac:spMkLst>
            <pc:docMk/>
            <pc:sldMk cId="2066472572" sldId="2147472396"/>
            <ac:spMk id="3" creationId="{7FD23946-97FA-868C-E67F-A93E19321397}"/>
          </ac:spMkLst>
        </pc:spChg>
        <pc:spChg chg="add mod">
          <ac:chgData name="ARUN KARTHIK ." userId="62a047ea-99a3-445a-a127-bd8840139939" providerId="ADAL" clId="{2300E771-4B7D-4D9C-ADED-A67A217ED3F2}" dt="2024-08-10T10:26:49.862" v="1262" actId="14100"/>
          <ac:spMkLst>
            <pc:docMk/>
            <pc:sldMk cId="2066472572" sldId="2147472396"/>
            <ac:spMk id="5" creationId="{0F676CFD-0804-3709-EDF6-AD88CB2221C3}"/>
          </ac:spMkLst>
        </pc:spChg>
        <pc:picChg chg="del">
          <ac:chgData name="ARUN KARTHIK ." userId="62a047ea-99a3-445a-a127-bd8840139939" providerId="ADAL" clId="{2300E771-4B7D-4D9C-ADED-A67A217ED3F2}" dt="2024-08-10T10:26:44.426" v="1259" actId="478"/>
          <ac:picMkLst>
            <pc:docMk/>
            <pc:sldMk cId="2066472572" sldId="2147472396"/>
            <ac:picMk id="4" creationId="{B5DE47BA-964D-B120-60C3-E16D2FC39F84}"/>
          </ac:picMkLst>
        </pc:picChg>
      </pc:sldChg>
      <pc:sldChg chg="addSp delSp modSp add mod">
        <pc:chgData name="ARUN KARTHIK ." userId="62a047ea-99a3-445a-a127-bd8840139939" providerId="ADAL" clId="{2300E771-4B7D-4D9C-ADED-A67A217ED3F2}" dt="2024-08-10T10:30:40.815" v="1282" actId="20577"/>
        <pc:sldMkLst>
          <pc:docMk/>
          <pc:sldMk cId="1869701847" sldId="2147472397"/>
        </pc:sldMkLst>
        <pc:spChg chg="add mod">
          <ac:chgData name="ARUN KARTHIK ." userId="62a047ea-99a3-445a-a127-bd8840139939" providerId="ADAL" clId="{2300E771-4B7D-4D9C-ADED-A67A217ED3F2}" dt="2024-08-10T10:30:40.815" v="1282" actId="20577"/>
          <ac:spMkLst>
            <pc:docMk/>
            <pc:sldMk cId="1869701847" sldId="2147472397"/>
            <ac:spMk id="4" creationId="{5E243F35-AF1D-9813-416B-4F76B28F360B}"/>
          </ac:spMkLst>
        </pc:spChg>
        <pc:spChg chg="del">
          <ac:chgData name="ARUN KARTHIK ." userId="62a047ea-99a3-445a-a127-bd8840139939" providerId="ADAL" clId="{2300E771-4B7D-4D9C-ADED-A67A217ED3F2}" dt="2024-08-10T10:30:18.056" v="1273" actId="478"/>
          <ac:spMkLst>
            <pc:docMk/>
            <pc:sldMk cId="1869701847" sldId="2147472397"/>
            <ac:spMk id="5" creationId="{0F676CFD-0804-3709-EDF6-AD88CB2221C3}"/>
          </ac:spMkLst>
        </pc:spChg>
        <pc:picChg chg="add mod">
          <ac:chgData name="ARUN KARTHIK ." userId="62a047ea-99a3-445a-a127-bd8840139939" providerId="ADAL" clId="{2300E771-4B7D-4D9C-ADED-A67A217ED3F2}" dt="2024-08-10T10:30:34.292" v="1279" actId="14100"/>
          <ac:picMkLst>
            <pc:docMk/>
            <pc:sldMk cId="1869701847" sldId="2147472397"/>
            <ac:picMk id="2" creationId="{F3304B6B-A8E3-3FF7-0728-A3BD9E973FD6}"/>
          </ac:picMkLst>
        </pc:picChg>
      </pc:sldChg>
      <pc:sldChg chg="addSp delSp modSp add mod">
        <pc:chgData name="ARUN KARTHIK ." userId="62a047ea-99a3-445a-a127-bd8840139939" providerId="ADAL" clId="{2300E771-4B7D-4D9C-ADED-A67A217ED3F2}" dt="2024-08-10T10:31:47.284" v="1297" actId="1076"/>
        <pc:sldMkLst>
          <pc:docMk/>
          <pc:sldMk cId="1117156583" sldId="2147472398"/>
        </pc:sldMkLst>
        <pc:spChg chg="del">
          <ac:chgData name="ARUN KARTHIK ." userId="62a047ea-99a3-445a-a127-bd8840139939" providerId="ADAL" clId="{2300E771-4B7D-4D9C-ADED-A67A217ED3F2}" dt="2024-08-10T10:30:45.671" v="1284" actId="478"/>
          <ac:spMkLst>
            <pc:docMk/>
            <pc:sldMk cId="1117156583" sldId="2147472398"/>
            <ac:spMk id="4" creationId="{5E243F35-AF1D-9813-416B-4F76B28F360B}"/>
          </ac:spMkLst>
        </pc:spChg>
        <pc:spChg chg="add">
          <ac:chgData name="ARUN KARTHIK ." userId="62a047ea-99a3-445a-a127-bd8840139939" providerId="ADAL" clId="{2300E771-4B7D-4D9C-ADED-A67A217ED3F2}" dt="2024-08-10T10:31:03.630" v="1287"/>
          <ac:spMkLst>
            <pc:docMk/>
            <pc:sldMk cId="1117156583" sldId="2147472398"/>
            <ac:spMk id="5" creationId="{F7FADA10-0058-22CD-76FE-E2E7CFA86347}"/>
          </ac:spMkLst>
        </pc:spChg>
        <pc:spChg chg="add">
          <ac:chgData name="ARUN KARTHIK ." userId="62a047ea-99a3-445a-a127-bd8840139939" providerId="ADAL" clId="{2300E771-4B7D-4D9C-ADED-A67A217ED3F2}" dt="2024-08-10T10:31:10.702" v="1290"/>
          <ac:spMkLst>
            <pc:docMk/>
            <pc:sldMk cId="1117156583" sldId="2147472398"/>
            <ac:spMk id="6" creationId="{137D7231-6CAF-B8E8-09A0-F44DB6BC0FA1}"/>
          </ac:spMkLst>
        </pc:spChg>
        <pc:spChg chg="add mod">
          <ac:chgData name="ARUN KARTHIK ." userId="62a047ea-99a3-445a-a127-bd8840139939" providerId="ADAL" clId="{2300E771-4B7D-4D9C-ADED-A67A217ED3F2}" dt="2024-08-10T10:31:16.524" v="1292"/>
          <ac:spMkLst>
            <pc:docMk/>
            <pc:sldMk cId="1117156583" sldId="2147472398"/>
            <ac:spMk id="7" creationId="{38C00335-00E4-9AD7-3104-68548C25AF38}"/>
          </ac:spMkLst>
        </pc:spChg>
        <pc:spChg chg="add mod">
          <ac:chgData name="ARUN KARTHIK ." userId="62a047ea-99a3-445a-a127-bd8840139939" providerId="ADAL" clId="{2300E771-4B7D-4D9C-ADED-A67A217ED3F2}" dt="2024-08-10T10:31:42.792" v="1294" actId="1076"/>
          <ac:spMkLst>
            <pc:docMk/>
            <pc:sldMk cId="1117156583" sldId="2147472398"/>
            <ac:spMk id="9" creationId="{38EB1C5E-6532-9331-6942-32AB74B8A2B9}"/>
          </ac:spMkLst>
        </pc:spChg>
        <pc:picChg chg="del">
          <ac:chgData name="ARUN KARTHIK ." userId="62a047ea-99a3-445a-a127-bd8840139939" providerId="ADAL" clId="{2300E771-4B7D-4D9C-ADED-A67A217ED3F2}" dt="2024-08-10T10:30:45.671" v="1284" actId="478"/>
          <ac:picMkLst>
            <pc:docMk/>
            <pc:sldMk cId="1117156583" sldId="2147472398"/>
            <ac:picMk id="2" creationId="{F3304B6B-A8E3-3FF7-0728-A3BD9E973FD6}"/>
          </ac:picMkLst>
        </pc:picChg>
        <pc:picChg chg="add mod">
          <ac:chgData name="ARUN KARTHIK ." userId="62a047ea-99a3-445a-a127-bd8840139939" providerId="ADAL" clId="{2300E771-4B7D-4D9C-ADED-A67A217ED3F2}" dt="2024-08-10T10:31:47.284" v="1297" actId="1076"/>
          <ac:picMkLst>
            <pc:docMk/>
            <pc:sldMk cId="1117156583" sldId="2147472398"/>
            <ac:picMk id="3" creationId="{38FC5347-073B-DCFE-AE15-7AAD4E639810}"/>
          </ac:picMkLst>
        </pc:picChg>
      </pc:sldChg>
      <pc:sldChg chg="addSp delSp modSp add mod">
        <pc:chgData name="ARUN KARTHIK ." userId="62a047ea-99a3-445a-a127-bd8840139939" providerId="ADAL" clId="{2300E771-4B7D-4D9C-ADED-A67A217ED3F2}" dt="2024-08-10T10:32:40.869" v="1312" actId="1076"/>
        <pc:sldMkLst>
          <pc:docMk/>
          <pc:sldMk cId="1895799069" sldId="2147472399"/>
        </pc:sldMkLst>
        <pc:spChg chg="del">
          <ac:chgData name="ARUN KARTHIK ." userId="62a047ea-99a3-445a-a127-bd8840139939" providerId="ADAL" clId="{2300E771-4B7D-4D9C-ADED-A67A217ED3F2}" dt="2024-08-10T10:31:51.118" v="1299" actId="478"/>
          <ac:spMkLst>
            <pc:docMk/>
            <pc:sldMk cId="1895799069" sldId="2147472399"/>
            <ac:spMk id="9" creationId="{38EB1C5E-6532-9331-6942-32AB74B8A2B9}"/>
          </ac:spMkLst>
        </pc:spChg>
        <pc:picChg chg="del">
          <ac:chgData name="ARUN KARTHIK ." userId="62a047ea-99a3-445a-a127-bd8840139939" providerId="ADAL" clId="{2300E771-4B7D-4D9C-ADED-A67A217ED3F2}" dt="2024-08-10T10:31:51.118" v="1299" actId="478"/>
          <ac:picMkLst>
            <pc:docMk/>
            <pc:sldMk cId="1895799069" sldId="2147472399"/>
            <ac:picMk id="3" creationId="{38FC5347-073B-DCFE-AE15-7AAD4E639810}"/>
          </ac:picMkLst>
        </pc:picChg>
        <pc:picChg chg="add mod">
          <ac:chgData name="ARUN KARTHIK ." userId="62a047ea-99a3-445a-a127-bd8840139939" providerId="ADAL" clId="{2300E771-4B7D-4D9C-ADED-A67A217ED3F2}" dt="2024-08-10T10:32:22.868" v="1306" actId="1076"/>
          <ac:picMkLst>
            <pc:docMk/>
            <pc:sldMk cId="1895799069" sldId="2147472399"/>
            <ac:picMk id="4" creationId="{48465211-1D2D-5B66-9CBB-6C4472E64E3E}"/>
          </ac:picMkLst>
        </pc:picChg>
        <pc:picChg chg="add mod">
          <ac:chgData name="ARUN KARTHIK ." userId="62a047ea-99a3-445a-a127-bd8840139939" providerId="ADAL" clId="{2300E771-4B7D-4D9C-ADED-A67A217ED3F2}" dt="2024-08-10T10:32:28.434" v="1308" actId="1076"/>
          <ac:picMkLst>
            <pc:docMk/>
            <pc:sldMk cId="1895799069" sldId="2147472399"/>
            <ac:picMk id="5" creationId="{F808B5B5-A3CE-6ECB-D53B-F1CE5BF36DF5}"/>
          </ac:picMkLst>
        </pc:picChg>
        <pc:picChg chg="add mod">
          <ac:chgData name="ARUN KARTHIK ." userId="62a047ea-99a3-445a-a127-bd8840139939" providerId="ADAL" clId="{2300E771-4B7D-4D9C-ADED-A67A217ED3F2}" dt="2024-08-10T10:32:40.869" v="1312" actId="1076"/>
          <ac:picMkLst>
            <pc:docMk/>
            <pc:sldMk cId="1895799069" sldId="2147472399"/>
            <ac:picMk id="7" creationId="{903CCB30-B22D-9844-AE7C-C35151F26A25}"/>
          </ac:picMkLst>
        </pc:picChg>
      </pc:sldChg>
      <pc:sldChg chg="addSp modSp add mod">
        <pc:chgData name="ARUN KARTHIK ." userId="62a047ea-99a3-445a-a127-bd8840139939" providerId="ADAL" clId="{2300E771-4B7D-4D9C-ADED-A67A217ED3F2}" dt="2024-08-10T10:33:12.264" v="1320" actId="1076"/>
        <pc:sldMkLst>
          <pc:docMk/>
          <pc:sldMk cId="540911146" sldId="2147472400"/>
        </pc:sldMkLst>
        <pc:spChg chg="add mod">
          <ac:chgData name="ARUN KARTHIK ." userId="62a047ea-99a3-445a-a127-bd8840139939" providerId="ADAL" clId="{2300E771-4B7D-4D9C-ADED-A67A217ED3F2}" dt="2024-08-10T10:33:12.264" v="1320" actId="1076"/>
          <ac:spMkLst>
            <pc:docMk/>
            <pc:sldMk cId="540911146" sldId="2147472400"/>
            <ac:spMk id="3" creationId="{5A5FE897-BF2C-B768-5171-CCAB0378F25D}"/>
          </ac:spMkLst>
        </pc:spChg>
      </pc:sldChg>
      <pc:sldChg chg="addSp delSp modSp add mod">
        <pc:chgData name="ARUN KARTHIK ." userId="62a047ea-99a3-445a-a127-bd8840139939" providerId="ADAL" clId="{2300E771-4B7D-4D9C-ADED-A67A217ED3F2}" dt="2024-08-10T10:35:07.877" v="1338" actId="478"/>
        <pc:sldMkLst>
          <pc:docMk/>
          <pc:sldMk cId="3253799392" sldId="2147472401"/>
        </pc:sldMkLst>
        <pc:spChg chg="add">
          <ac:chgData name="ARUN KARTHIK ." userId="62a047ea-99a3-445a-a127-bd8840139939" providerId="ADAL" clId="{2300E771-4B7D-4D9C-ADED-A67A217ED3F2}" dt="2024-08-10T10:34:01.908" v="1321"/>
          <ac:spMkLst>
            <pc:docMk/>
            <pc:sldMk cId="3253799392" sldId="2147472401"/>
            <ac:spMk id="2" creationId="{07ECB473-4773-7C9E-54F0-23E342A40BD1}"/>
          </ac:spMkLst>
        </pc:spChg>
        <pc:spChg chg="add mod">
          <ac:chgData name="ARUN KARTHIK ." userId="62a047ea-99a3-445a-a127-bd8840139939" providerId="ADAL" clId="{2300E771-4B7D-4D9C-ADED-A67A217ED3F2}" dt="2024-08-10T10:34:24.158" v="1323" actId="1076"/>
          <ac:spMkLst>
            <pc:docMk/>
            <pc:sldMk cId="3253799392" sldId="2147472401"/>
            <ac:spMk id="4" creationId="{AD5BD27C-77B7-C549-55F2-32B4BF88D29A}"/>
          </ac:spMkLst>
        </pc:spChg>
        <pc:spChg chg="add del mod">
          <ac:chgData name="ARUN KARTHIK ." userId="62a047ea-99a3-445a-a127-bd8840139939" providerId="ADAL" clId="{2300E771-4B7D-4D9C-ADED-A67A217ED3F2}" dt="2024-08-10T10:35:07.877" v="1338" actId="478"/>
          <ac:spMkLst>
            <pc:docMk/>
            <pc:sldMk cId="3253799392" sldId="2147472401"/>
            <ac:spMk id="6" creationId="{5442F942-C357-ADC5-8C92-E21E89633E93}"/>
          </ac:spMkLst>
        </pc:spChg>
        <pc:spChg chg="add del mod">
          <ac:chgData name="ARUN KARTHIK ." userId="62a047ea-99a3-445a-a127-bd8840139939" providerId="ADAL" clId="{2300E771-4B7D-4D9C-ADED-A67A217ED3F2}" dt="2024-08-10T10:35:07.877" v="1338" actId="478"/>
          <ac:spMkLst>
            <pc:docMk/>
            <pc:sldMk cId="3253799392" sldId="2147472401"/>
            <ac:spMk id="8" creationId="{75482B02-746A-33D1-0CFC-B11C63D55940}"/>
          </ac:spMkLst>
        </pc:spChg>
      </pc:sldChg>
      <pc:sldChg chg="addSp modSp add mod ord">
        <pc:chgData name="ARUN KARTHIK ." userId="62a047ea-99a3-445a-a127-bd8840139939" providerId="ADAL" clId="{2300E771-4B7D-4D9C-ADED-A67A217ED3F2}" dt="2024-08-10T10:33:00.793" v="1318" actId="1076"/>
        <pc:sldMkLst>
          <pc:docMk/>
          <pc:sldMk cId="961111815" sldId="2147472402"/>
        </pc:sldMkLst>
        <pc:spChg chg="add mod">
          <ac:chgData name="ARUN KARTHIK ." userId="62a047ea-99a3-445a-a127-bd8840139939" providerId="ADAL" clId="{2300E771-4B7D-4D9C-ADED-A67A217ED3F2}" dt="2024-08-10T10:32:56.879" v="1316" actId="1076"/>
          <ac:spMkLst>
            <pc:docMk/>
            <pc:sldMk cId="961111815" sldId="2147472402"/>
            <ac:spMk id="3" creationId="{7AFCA98D-4BF5-83A3-FAAC-D80598053643}"/>
          </ac:spMkLst>
        </pc:spChg>
        <pc:picChg chg="add mod">
          <ac:chgData name="ARUN KARTHIK ." userId="62a047ea-99a3-445a-a127-bd8840139939" providerId="ADAL" clId="{2300E771-4B7D-4D9C-ADED-A67A217ED3F2}" dt="2024-08-10T10:33:00.793" v="1318" actId="1076"/>
          <ac:picMkLst>
            <pc:docMk/>
            <pc:sldMk cId="961111815" sldId="2147472402"/>
            <ac:picMk id="4" creationId="{65CCE255-916E-5177-0AB6-8206C6E7CECB}"/>
          </ac:picMkLst>
        </pc:picChg>
      </pc:sldChg>
      <pc:sldChg chg="delSp modSp add mod">
        <pc:chgData name="ARUN KARTHIK ." userId="62a047ea-99a3-445a-a127-bd8840139939" providerId="ADAL" clId="{2300E771-4B7D-4D9C-ADED-A67A217ED3F2}" dt="2024-08-10T10:35:05.772" v="1337" actId="1076"/>
        <pc:sldMkLst>
          <pc:docMk/>
          <pc:sldMk cId="96506259" sldId="2147472403"/>
        </pc:sldMkLst>
        <pc:spChg chg="del">
          <ac:chgData name="ARUN KARTHIK ." userId="62a047ea-99a3-445a-a127-bd8840139939" providerId="ADAL" clId="{2300E771-4B7D-4D9C-ADED-A67A217ED3F2}" dt="2024-08-10T10:35:01.088" v="1335" actId="478"/>
          <ac:spMkLst>
            <pc:docMk/>
            <pc:sldMk cId="96506259" sldId="2147472403"/>
            <ac:spMk id="4" creationId="{AD5BD27C-77B7-C549-55F2-32B4BF88D29A}"/>
          </ac:spMkLst>
        </pc:spChg>
        <pc:spChg chg="mod">
          <ac:chgData name="ARUN KARTHIK ." userId="62a047ea-99a3-445a-a127-bd8840139939" providerId="ADAL" clId="{2300E771-4B7D-4D9C-ADED-A67A217ED3F2}" dt="2024-08-10T10:35:02.821" v="1336" actId="1076"/>
          <ac:spMkLst>
            <pc:docMk/>
            <pc:sldMk cId="96506259" sldId="2147472403"/>
            <ac:spMk id="6" creationId="{5442F942-C357-ADC5-8C92-E21E89633E93}"/>
          </ac:spMkLst>
        </pc:spChg>
        <pc:spChg chg="mod">
          <ac:chgData name="ARUN KARTHIK ." userId="62a047ea-99a3-445a-a127-bd8840139939" providerId="ADAL" clId="{2300E771-4B7D-4D9C-ADED-A67A217ED3F2}" dt="2024-08-10T10:35:05.772" v="1337" actId="1076"/>
          <ac:spMkLst>
            <pc:docMk/>
            <pc:sldMk cId="96506259" sldId="2147472403"/>
            <ac:spMk id="8" creationId="{75482B02-746A-33D1-0CFC-B11C63D55940}"/>
          </ac:spMkLst>
        </pc:spChg>
      </pc:sldChg>
      <pc:sldChg chg="addSp delSp modSp add mod">
        <pc:chgData name="ARUN KARTHIK ." userId="62a047ea-99a3-445a-a127-bd8840139939" providerId="ADAL" clId="{2300E771-4B7D-4D9C-ADED-A67A217ED3F2}" dt="2024-08-10T10:35:24.249" v="1344" actId="14100"/>
        <pc:sldMkLst>
          <pc:docMk/>
          <pc:sldMk cId="1668372818" sldId="2147472404"/>
        </pc:sldMkLst>
        <pc:spChg chg="add mod">
          <ac:chgData name="ARUN KARTHIK ." userId="62a047ea-99a3-445a-a127-bd8840139939" providerId="ADAL" clId="{2300E771-4B7D-4D9C-ADED-A67A217ED3F2}" dt="2024-08-10T10:35:24.249" v="1344" actId="14100"/>
          <ac:spMkLst>
            <pc:docMk/>
            <pc:sldMk cId="1668372818" sldId="2147472404"/>
            <ac:spMk id="3" creationId="{9813C454-05F8-67B6-2CC0-4B1BB8006058}"/>
          </ac:spMkLst>
        </pc:spChg>
        <pc:spChg chg="del">
          <ac:chgData name="ARUN KARTHIK ." userId="62a047ea-99a3-445a-a127-bd8840139939" providerId="ADAL" clId="{2300E771-4B7D-4D9C-ADED-A67A217ED3F2}" dt="2024-08-10T10:35:18.818" v="1340" actId="478"/>
          <ac:spMkLst>
            <pc:docMk/>
            <pc:sldMk cId="1668372818" sldId="2147472404"/>
            <ac:spMk id="6" creationId="{5442F942-C357-ADC5-8C92-E21E89633E93}"/>
          </ac:spMkLst>
        </pc:spChg>
        <pc:spChg chg="del">
          <ac:chgData name="ARUN KARTHIK ." userId="62a047ea-99a3-445a-a127-bd8840139939" providerId="ADAL" clId="{2300E771-4B7D-4D9C-ADED-A67A217ED3F2}" dt="2024-08-10T10:35:18.818" v="1340" actId="478"/>
          <ac:spMkLst>
            <pc:docMk/>
            <pc:sldMk cId="1668372818" sldId="2147472404"/>
            <ac:spMk id="8" creationId="{75482B02-746A-33D1-0CFC-B11C63D55940}"/>
          </ac:spMkLst>
        </pc:spChg>
      </pc:sldChg>
      <pc:sldChg chg="addSp delSp new mod">
        <pc:chgData name="ARUN KARTHIK ." userId="62a047ea-99a3-445a-a127-bd8840139939" providerId="ADAL" clId="{2300E771-4B7D-4D9C-ADED-A67A217ED3F2}" dt="2024-08-10T11:28:56.053" v="1354"/>
        <pc:sldMkLst>
          <pc:docMk/>
          <pc:sldMk cId="1399068448" sldId="2147472405"/>
        </pc:sldMkLst>
        <pc:spChg chg="del">
          <ac:chgData name="ARUN KARTHIK ." userId="62a047ea-99a3-445a-a127-bd8840139939" providerId="ADAL" clId="{2300E771-4B7D-4D9C-ADED-A67A217ED3F2}" dt="2024-08-10T11:24:19.844" v="1350" actId="478"/>
          <ac:spMkLst>
            <pc:docMk/>
            <pc:sldMk cId="1399068448" sldId="2147472405"/>
            <ac:spMk id="2" creationId="{2AA2BA45-1790-A6BE-A1D9-8A8A30AA0410}"/>
          </ac:spMkLst>
        </pc:spChg>
        <pc:spChg chg="del">
          <ac:chgData name="ARUN KARTHIK ." userId="62a047ea-99a3-445a-a127-bd8840139939" providerId="ADAL" clId="{2300E771-4B7D-4D9C-ADED-A67A217ED3F2}" dt="2024-08-10T11:24:19.844" v="1350" actId="478"/>
          <ac:spMkLst>
            <pc:docMk/>
            <pc:sldMk cId="1399068448" sldId="2147472405"/>
            <ac:spMk id="3" creationId="{1AEAF5D2-268D-4CF8-E837-3BE0CC6E7333}"/>
          </ac:spMkLst>
        </pc:spChg>
        <pc:picChg chg="add">
          <ac:chgData name="ARUN KARTHIK ." userId="62a047ea-99a3-445a-a127-bd8840139939" providerId="ADAL" clId="{2300E771-4B7D-4D9C-ADED-A67A217ED3F2}" dt="2024-08-10T11:25:13.734" v="1353" actId="22"/>
          <ac:picMkLst>
            <pc:docMk/>
            <pc:sldMk cId="1399068448" sldId="2147472405"/>
            <ac:picMk id="5" creationId="{03D04446-8EEB-A23A-4B08-3C6F26CB0DFB}"/>
          </ac:picMkLst>
        </pc:picChg>
        <pc:picChg chg="add del">
          <ac:chgData name="ARUN KARTHIK ." userId="62a047ea-99a3-445a-a127-bd8840139939" providerId="ADAL" clId="{2300E771-4B7D-4D9C-ADED-A67A217ED3F2}" dt="2024-08-10T11:25:13.216" v="1352" actId="478"/>
          <ac:picMkLst>
            <pc:docMk/>
            <pc:sldMk cId="1399068448" sldId="2147472405"/>
            <ac:picMk id="1026" creationId="{47A9FA36-8EDD-FB6D-E1B6-B83C3C48C2A6}"/>
          </ac:picMkLst>
        </pc:picChg>
        <pc:inkChg chg="add">
          <ac:chgData name="ARUN KARTHIK ." userId="62a047ea-99a3-445a-a127-bd8840139939" providerId="ADAL" clId="{2300E771-4B7D-4D9C-ADED-A67A217ED3F2}" dt="2024-08-10T11:28:56.053" v="1354"/>
          <ac:inkMkLst>
            <pc:docMk/>
            <pc:sldMk cId="1399068448" sldId="2147472405"/>
            <ac:inkMk id="6" creationId="{3EB0DA2F-1903-4777-674C-27D86297EEBE}"/>
          </ac:inkMkLst>
        </pc:inkChg>
      </pc:sldChg>
      <pc:sldChg chg="addSp delSp add mod">
        <pc:chgData name="ARUN KARTHIK ." userId="62a047ea-99a3-445a-a127-bd8840139939" providerId="ADAL" clId="{2300E771-4B7D-4D9C-ADED-A67A217ED3F2}" dt="2024-08-10T12:08:02.762" v="1360"/>
        <pc:sldMkLst>
          <pc:docMk/>
          <pc:sldMk cId="2736853935" sldId="2147472406"/>
        </pc:sldMkLst>
        <pc:inkChg chg="del">
          <ac:chgData name="ARUN KARTHIK ." userId="62a047ea-99a3-445a-a127-bd8840139939" providerId="ADAL" clId="{2300E771-4B7D-4D9C-ADED-A67A217ED3F2}" dt="2024-08-10T12:05:18.159" v="1359" actId="478"/>
          <ac:inkMkLst>
            <pc:docMk/>
            <pc:sldMk cId="2736853935" sldId="2147472406"/>
            <ac:inkMk id="3" creationId="{03905D83-4503-8C74-5461-65F24264B3B5}"/>
          </ac:inkMkLst>
        </pc:inkChg>
        <pc:inkChg chg="add">
          <ac:chgData name="ARUN KARTHIK ." userId="62a047ea-99a3-445a-a127-bd8840139939" providerId="ADAL" clId="{2300E771-4B7D-4D9C-ADED-A67A217ED3F2}" dt="2024-08-10T12:08:02.762" v="1360"/>
          <ac:inkMkLst>
            <pc:docMk/>
            <pc:sldMk cId="2736853935" sldId="2147472406"/>
            <ac:inkMk id="5" creationId="{A18A9109-7F69-8D6E-05EE-A0AE4D5B138A}"/>
          </ac:inkMkLst>
        </pc:inkChg>
      </pc:sldChg>
      <pc:sldChg chg="addSp delSp modSp new mod modAnim">
        <pc:chgData name="ARUN KARTHIK ." userId="62a047ea-99a3-445a-a127-bd8840139939" providerId="ADAL" clId="{2300E771-4B7D-4D9C-ADED-A67A217ED3F2}" dt="2024-08-10T12:40:12.895" v="1456"/>
        <pc:sldMkLst>
          <pc:docMk/>
          <pc:sldMk cId="2167753590" sldId="2147472407"/>
        </pc:sldMkLst>
        <pc:spChg chg="del">
          <ac:chgData name="ARUN KARTHIK ." userId="62a047ea-99a3-445a-a127-bd8840139939" providerId="ADAL" clId="{2300E771-4B7D-4D9C-ADED-A67A217ED3F2}" dt="2024-08-10T12:35:47.279" v="1390" actId="478"/>
          <ac:spMkLst>
            <pc:docMk/>
            <pc:sldMk cId="2167753590" sldId="2147472407"/>
            <ac:spMk id="2" creationId="{84CB3AD4-1DDD-6FE9-6556-BFE56D4BE5C0}"/>
          </ac:spMkLst>
        </pc:spChg>
        <pc:spChg chg="del">
          <ac:chgData name="ARUN KARTHIK ." userId="62a047ea-99a3-445a-a127-bd8840139939" providerId="ADAL" clId="{2300E771-4B7D-4D9C-ADED-A67A217ED3F2}" dt="2024-08-10T12:35:47.279" v="1390" actId="478"/>
          <ac:spMkLst>
            <pc:docMk/>
            <pc:sldMk cId="2167753590" sldId="2147472407"/>
            <ac:spMk id="3" creationId="{BE74F835-1A95-9C5B-E978-51EE028998FB}"/>
          </ac:spMkLst>
        </pc:spChg>
        <pc:grpChg chg="del mod">
          <ac:chgData name="ARUN KARTHIK ." userId="62a047ea-99a3-445a-a127-bd8840139939" providerId="ADAL" clId="{2300E771-4B7D-4D9C-ADED-A67A217ED3F2}" dt="2024-08-10T12:35:54.195" v="1397"/>
          <ac:grpSpMkLst>
            <pc:docMk/>
            <pc:sldMk cId="2167753590" sldId="2147472407"/>
            <ac:grpSpMk id="6" creationId="{862FE5AB-C5E4-4809-8F89-2A43B979904C}"/>
          </ac:grpSpMkLst>
        </pc:grpChg>
        <pc:grpChg chg="del mod">
          <ac:chgData name="ARUN KARTHIK ." userId="62a047ea-99a3-445a-a127-bd8840139939" providerId="ADAL" clId="{2300E771-4B7D-4D9C-ADED-A67A217ED3F2}" dt="2024-08-10T12:35:55.728" v="1400"/>
          <ac:grpSpMkLst>
            <pc:docMk/>
            <pc:sldMk cId="2167753590" sldId="2147472407"/>
            <ac:grpSpMk id="10" creationId="{C2F87D2E-7EE8-28A2-70F2-2F9678031FDD}"/>
          </ac:grpSpMkLst>
        </pc:grpChg>
        <pc:grpChg chg="add del mod">
          <ac:chgData name="ARUN KARTHIK ." userId="62a047ea-99a3-445a-a127-bd8840139939" providerId="ADAL" clId="{2300E771-4B7D-4D9C-ADED-A67A217ED3F2}" dt="2024-08-10T12:37:53.431" v="1451" actId="478"/>
          <ac:grpSpMkLst>
            <pc:docMk/>
            <pc:sldMk cId="2167753590" sldId="2147472407"/>
            <ac:grpSpMk id="13" creationId="{409B44C4-3C72-17D8-EFFB-C610FCC5775C}"/>
          </ac:grpSpMkLst>
        </pc:grpChg>
        <pc:grpChg chg="del mod">
          <ac:chgData name="ARUN KARTHIK ." userId="62a047ea-99a3-445a-a127-bd8840139939" providerId="ADAL" clId="{2300E771-4B7D-4D9C-ADED-A67A217ED3F2}" dt="2024-08-10T12:36:01.211" v="1412"/>
          <ac:grpSpMkLst>
            <pc:docMk/>
            <pc:sldMk cId="2167753590" sldId="2147472407"/>
            <ac:grpSpMk id="16" creationId="{A1DB44A4-C96C-B6EB-4DA5-6938B4B743BA}"/>
          </ac:grpSpMkLst>
        </pc:grpChg>
        <pc:grpChg chg="add del mod">
          <ac:chgData name="ARUN KARTHIK ." userId="62a047ea-99a3-445a-a127-bd8840139939" providerId="ADAL" clId="{2300E771-4B7D-4D9C-ADED-A67A217ED3F2}" dt="2024-08-10T12:37:53.431" v="1451" actId="478"/>
          <ac:grpSpMkLst>
            <pc:docMk/>
            <pc:sldMk cId="2167753590" sldId="2147472407"/>
            <ac:grpSpMk id="25" creationId="{4753E361-D4D0-9E54-DD54-140A4B0F139F}"/>
          </ac:grpSpMkLst>
        </pc:grpChg>
        <pc:grpChg chg="add del mod">
          <ac:chgData name="ARUN KARTHIK ." userId="62a047ea-99a3-445a-a127-bd8840139939" providerId="ADAL" clId="{2300E771-4B7D-4D9C-ADED-A67A217ED3F2}" dt="2024-08-10T12:37:53.431" v="1451" actId="478"/>
          <ac:grpSpMkLst>
            <pc:docMk/>
            <pc:sldMk cId="2167753590" sldId="2147472407"/>
            <ac:grpSpMk id="26" creationId="{53048290-0BAD-53DA-ED4C-47DAEFCD5F03}"/>
          </ac:grpSpMkLst>
        </pc:grpChg>
        <pc:grpChg chg="add del mod">
          <ac:chgData name="ARUN KARTHIK ." userId="62a047ea-99a3-445a-a127-bd8840139939" providerId="ADAL" clId="{2300E771-4B7D-4D9C-ADED-A67A217ED3F2}" dt="2024-08-10T12:37:51.388" v="1448"/>
          <ac:grpSpMkLst>
            <pc:docMk/>
            <pc:sldMk cId="2167753590" sldId="2147472407"/>
            <ac:grpSpMk id="34" creationId="{3A2235D8-69A8-28DC-479E-ECF443A73155}"/>
          </ac:grpSpMkLst>
        </pc:grpChg>
        <pc:grpChg chg="add del mod">
          <ac:chgData name="ARUN KARTHIK ." userId="62a047ea-99a3-445a-a127-bd8840139939" providerId="ADAL" clId="{2300E771-4B7D-4D9C-ADED-A67A217ED3F2}" dt="2024-08-10T12:37:48.756" v="1436"/>
          <ac:grpSpMkLst>
            <pc:docMk/>
            <pc:sldMk cId="2167753590" sldId="2147472407"/>
            <ac:grpSpMk id="46" creationId="{FEC41CBE-1737-5449-0B4F-47A1A13E02B5}"/>
          </ac:grpSpMkLst>
        </pc:grpChg>
        <pc:grpChg chg="add del mod">
          <ac:chgData name="ARUN KARTHIK ." userId="62a047ea-99a3-445a-a127-bd8840139939" providerId="ADAL" clId="{2300E771-4B7D-4D9C-ADED-A67A217ED3F2}" dt="2024-08-10T12:37:48.756" v="1436"/>
          <ac:grpSpMkLst>
            <pc:docMk/>
            <pc:sldMk cId="2167753590" sldId="2147472407"/>
            <ac:grpSpMk id="47" creationId="{27E0C37B-0BFE-EE7D-D445-063898C423F6}"/>
          </ac:grpSpMkLst>
        </pc:grpChg>
        <pc:picChg chg="add mod">
          <ac:chgData name="ARUN KARTHIK ." userId="62a047ea-99a3-445a-a127-bd8840139939" providerId="ADAL" clId="{2300E771-4B7D-4D9C-ADED-A67A217ED3F2}" dt="2024-08-10T12:37:58.883" v="1453" actId="1076"/>
          <ac:picMkLst>
            <pc:docMk/>
            <pc:sldMk cId="2167753590" sldId="2147472407"/>
            <ac:picMk id="48" creationId="{BC70A126-7AAE-08CE-9AD5-E1C459041B6B}"/>
          </ac:picMkLst>
        </pc:picChg>
        <pc:picChg chg="add mod">
          <ac:chgData name="ARUN KARTHIK ." userId="62a047ea-99a3-445a-a127-bd8840139939" providerId="ADAL" clId="{2300E771-4B7D-4D9C-ADED-A67A217ED3F2}" dt="2024-08-10T12:38:02.960" v="1455" actId="1076"/>
          <ac:picMkLst>
            <pc:docMk/>
            <pc:sldMk cId="2167753590" sldId="2147472407"/>
            <ac:picMk id="49" creationId="{9C9C205C-71E5-8781-66D2-040E9BD4FB47}"/>
          </ac:picMkLst>
        </pc:picChg>
        <pc:inkChg chg="add mod">
          <ac:chgData name="ARUN KARTHIK ." userId="62a047ea-99a3-445a-a127-bd8840139939" providerId="ADAL" clId="{2300E771-4B7D-4D9C-ADED-A67A217ED3F2}" dt="2024-08-10T12:35:55.728" v="1400"/>
          <ac:inkMkLst>
            <pc:docMk/>
            <pc:sldMk cId="2167753590" sldId="2147472407"/>
            <ac:inkMk id="4" creationId="{AEB76F15-3403-41DA-67DA-A224DE15C2E0}"/>
          </ac:inkMkLst>
        </pc:inkChg>
        <pc:inkChg chg="add mod">
          <ac:chgData name="ARUN KARTHIK ." userId="62a047ea-99a3-445a-a127-bd8840139939" providerId="ADAL" clId="{2300E771-4B7D-4D9C-ADED-A67A217ED3F2}" dt="2024-08-10T12:35:55.728" v="1400"/>
          <ac:inkMkLst>
            <pc:docMk/>
            <pc:sldMk cId="2167753590" sldId="2147472407"/>
            <ac:inkMk id="5" creationId="{675A5E49-D31C-459A-6751-87E2B2ECA58C}"/>
          </ac:inkMkLst>
        </pc:inkChg>
        <pc:inkChg chg="add mod">
          <ac:chgData name="ARUN KARTHIK ." userId="62a047ea-99a3-445a-a127-bd8840139939" providerId="ADAL" clId="{2300E771-4B7D-4D9C-ADED-A67A217ED3F2}" dt="2024-08-10T12:35:55.728" v="1400"/>
          <ac:inkMkLst>
            <pc:docMk/>
            <pc:sldMk cId="2167753590" sldId="2147472407"/>
            <ac:inkMk id="7" creationId="{06CD4699-BD1E-8F26-8D46-DFE36393D04C}"/>
          </ac:inkMkLst>
        </pc:inkChg>
        <pc:inkChg chg="add mod">
          <ac:chgData name="ARUN KARTHIK ." userId="62a047ea-99a3-445a-a127-bd8840139939" providerId="ADAL" clId="{2300E771-4B7D-4D9C-ADED-A67A217ED3F2}" dt="2024-08-10T12:35:55.728" v="1400"/>
          <ac:inkMkLst>
            <pc:docMk/>
            <pc:sldMk cId="2167753590" sldId="2147472407"/>
            <ac:inkMk id="8" creationId="{906916ED-1363-66A9-053D-A9384FE2029A}"/>
          </ac:inkMkLst>
        </pc:inkChg>
        <pc:inkChg chg="add mod">
          <ac:chgData name="ARUN KARTHIK ." userId="62a047ea-99a3-445a-a127-bd8840139939" providerId="ADAL" clId="{2300E771-4B7D-4D9C-ADED-A67A217ED3F2}" dt="2024-08-10T12:35:55.728" v="1400"/>
          <ac:inkMkLst>
            <pc:docMk/>
            <pc:sldMk cId="2167753590" sldId="2147472407"/>
            <ac:inkMk id="9" creationId="{14FD8EBD-3E05-CDE6-B489-18A8C89EE302}"/>
          </ac:inkMkLst>
        </pc:inkChg>
        <pc:inkChg chg="add mod">
          <ac:chgData name="ARUN KARTHIK ." userId="62a047ea-99a3-445a-a127-bd8840139939" providerId="ADAL" clId="{2300E771-4B7D-4D9C-ADED-A67A217ED3F2}" dt="2024-08-10T12:35:55.728" v="1400"/>
          <ac:inkMkLst>
            <pc:docMk/>
            <pc:sldMk cId="2167753590" sldId="2147472407"/>
            <ac:inkMk id="11" creationId="{AA79D6B2-9D42-C4C3-B151-00BFDBDE36A3}"/>
          </ac:inkMkLst>
        </pc:inkChg>
        <pc:inkChg chg="add mod">
          <ac:chgData name="ARUN KARTHIK ." userId="62a047ea-99a3-445a-a127-bd8840139939" providerId="ADAL" clId="{2300E771-4B7D-4D9C-ADED-A67A217ED3F2}" dt="2024-08-10T12:35:55.728" v="1400"/>
          <ac:inkMkLst>
            <pc:docMk/>
            <pc:sldMk cId="2167753590" sldId="2147472407"/>
            <ac:inkMk id="12" creationId="{E44BA789-9B13-5639-20CD-EF1A56115F89}"/>
          </ac:inkMkLst>
        </pc:inkChg>
        <pc:inkChg chg="add mod">
          <ac:chgData name="ARUN KARTHIK ." userId="62a047ea-99a3-445a-a127-bd8840139939" providerId="ADAL" clId="{2300E771-4B7D-4D9C-ADED-A67A217ED3F2}" dt="2024-08-10T12:36:01.211" v="1412"/>
          <ac:inkMkLst>
            <pc:docMk/>
            <pc:sldMk cId="2167753590" sldId="2147472407"/>
            <ac:inkMk id="14" creationId="{F7F60519-6202-6CF1-2A2E-80299253FA6B}"/>
          </ac:inkMkLst>
        </pc:inkChg>
        <pc:inkChg chg="add mod">
          <ac:chgData name="ARUN KARTHIK ." userId="62a047ea-99a3-445a-a127-bd8840139939" providerId="ADAL" clId="{2300E771-4B7D-4D9C-ADED-A67A217ED3F2}" dt="2024-08-10T12:36:01.211" v="1412"/>
          <ac:inkMkLst>
            <pc:docMk/>
            <pc:sldMk cId="2167753590" sldId="2147472407"/>
            <ac:inkMk id="15" creationId="{0D01C818-78EC-C7C0-5F79-BDDA98E73611}"/>
          </ac:inkMkLst>
        </pc:inkChg>
        <pc:inkChg chg="add mod">
          <ac:chgData name="ARUN KARTHIK ." userId="62a047ea-99a3-445a-a127-bd8840139939" providerId="ADAL" clId="{2300E771-4B7D-4D9C-ADED-A67A217ED3F2}" dt="2024-08-10T12:36:01.211" v="1412"/>
          <ac:inkMkLst>
            <pc:docMk/>
            <pc:sldMk cId="2167753590" sldId="2147472407"/>
            <ac:inkMk id="17" creationId="{CE9180CB-FB87-4130-9126-6717DAD993B4}"/>
          </ac:inkMkLst>
        </pc:inkChg>
        <pc:inkChg chg="add mod">
          <ac:chgData name="ARUN KARTHIK ." userId="62a047ea-99a3-445a-a127-bd8840139939" providerId="ADAL" clId="{2300E771-4B7D-4D9C-ADED-A67A217ED3F2}" dt="2024-08-10T12:36:01.211" v="1412"/>
          <ac:inkMkLst>
            <pc:docMk/>
            <pc:sldMk cId="2167753590" sldId="2147472407"/>
            <ac:inkMk id="18" creationId="{D08726A4-FF45-A370-6441-2FF1F75AC48A}"/>
          </ac:inkMkLst>
        </pc:inkChg>
        <pc:inkChg chg="add mod">
          <ac:chgData name="ARUN KARTHIK ." userId="62a047ea-99a3-445a-a127-bd8840139939" providerId="ADAL" clId="{2300E771-4B7D-4D9C-ADED-A67A217ED3F2}" dt="2024-08-10T12:36:01.211" v="1412"/>
          <ac:inkMkLst>
            <pc:docMk/>
            <pc:sldMk cId="2167753590" sldId="2147472407"/>
            <ac:inkMk id="19" creationId="{A750BD52-0B21-D2E7-3B1A-A4E738597550}"/>
          </ac:inkMkLst>
        </pc:inkChg>
        <pc:inkChg chg="add mod">
          <ac:chgData name="ARUN KARTHIK ." userId="62a047ea-99a3-445a-a127-bd8840139939" providerId="ADAL" clId="{2300E771-4B7D-4D9C-ADED-A67A217ED3F2}" dt="2024-08-10T12:36:01.211" v="1412"/>
          <ac:inkMkLst>
            <pc:docMk/>
            <pc:sldMk cId="2167753590" sldId="2147472407"/>
            <ac:inkMk id="20" creationId="{6510F376-281A-42C9-D097-1FD14794A444}"/>
          </ac:inkMkLst>
        </pc:inkChg>
        <pc:inkChg chg="add mod">
          <ac:chgData name="ARUN KARTHIK ." userId="62a047ea-99a3-445a-a127-bd8840139939" providerId="ADAL" clId="{2300E771-4B7D-4D9C-ADED-A67A217ED3F2}" dt="2024-08-10T12:36:01.211" v="1412"/>
          <ac:inkMkLst>
            <pc:docMk/>
            <pc:sldMk cId="2167753590" sldId="2147472407"/>
            <ac:inkMk id="21" creationId="{B69091E7-6C3E-40A2-0635-DD7240FC63AE}"/>
          </ac:inkMkLst>
        </pc:inkChg>
        <pc:inkChg chg="add mod">
          <ac:chgData name="ARUN KARTHIK ." userId="62a047ea-99a3-445a-a127-bd8840139939" providerId="ADAL" clId="{2300E771-4B7D-4D9C-ADED-A67A217ED3F2}" dt="2024-08-10T12:36:01.211" v="1412"/>
          <ac:inkMkLst>
            <pc:docMk/>
            <pc:sldMk cId="2167753590" sldId="2147472407"/>
            <ac:inkMk id="22" creationId="{91571D2F-2C63-B881-F07D-79804FD1A874}"/>
          </ac:inkMkLst>
        </pc:inkChg>
        <pc:inkChg chg="add mod">
          <ac:chgData name="ARUN KARTHIK ." userId="62a047ea-99a3-445a-a127-bd8840139939" providerId="ADAL" clId="{2300E771-4B7D-4D9C-ADED-A67A217ED3F2}" dt="2024-08-10T12:36:01.211" v="1412"/>
          <ac:inkMkLst>
            <pc:docMk/>
            <pc:sldMk cId="2167753590" sldId="2147472407"/>
            <ac:inkMk id="23" creationId="{5259D191-1A22-A281-1F5D-28805BFA8C66}"/>
          </ac:inkMkLst>
        </pc:inkChg>
        <pc:inkChg chg="add mod">
          <ac:chgData name="ARUN KARTHIK ." userId="62a047ea-99a3-445a-a127-bd8840139939" providerId="ADAL" clId="{2300E771-4B7D-4D9C-ADED-A67A217ED3F2}" dt="2024-08-10T12:36:01.211" v="1412"/>
          <ac:inkMkLst>
            <pc:docMk/>
            <pc:sldMk cId="2167753590" sldId="2147472407"/>
            <ac:inkMk id="24" creationId="{C8E1053D-D967-8D84-C4C4-0BF7F6CEB229}"/>
          </ac:inkMkLst>
        </pc:inkChg>
        <pc:inkChg chg="add del mod">
          <ac:chgData name="ARUN KARTHIK ." userId="62a047ea-99a3-445a-a127-bd8840139939" providerId="ADAL" clId="{2300E771-4B7D-4D9C-ADED-A67A217ED3F2}" dt="2024-08-10T12:37:53.431" v="1451" actId="478"/>
          <ac:inkMkLst>
            <pc:docMk/>
            <pc:sldMk cId="2167753590" sldId="2147472407"/>
            <ac:inkMk id="27" creationId="{6EB3534C-1184-7D46-A3A4-E1B8E6189CD4}"/>
          </ac:inkMkLst>
        </pc:inkChg>
        <pc:inkChg chg="add del mod">
          <ac:chgData name="ARUN KARTHIK ." userId="62a047ea-99a3-445a-a127-bd8840139939" providerId="ADAL" clId="{2300E771-4B7D-4D9C-ADED-A67A217ED3F2}" dt="2024-08-10T12:37:53.431" v="1451" actId="478"/>
          <ac:inkMkLst>
            <pc:docMk/>
            <pc:sldMk cId="2167753590" sldId="2147472407"/>
            <ac:inkMk id="28" creationId="{1B042B57-7048-415E-628B-17CBEEC21FDA}"/>
          </ac:inkMkLst>
        </pc:inkChg>
        <pc:inkChg chg="add del mod">
          <ac:chgData name="ARUN KARTHIK ." userId="62a047ea-99a3-445a-a127-bd8840139939" providerId="ADAL" clId="{2300E771-4B7D-4D9C-ADED-A67A217ED3F2}" dt="2024-08-10T12:37:53.431" v="1451" actId="478"/>
          <ac:inkMkLst>
            <pc:docMk/>
            <pc:sldMk cId="2167753590" sldId="2147472407"/>
            <ac:inkMk id="29" creationId="{73425BAF-CCE6-DA73-AEA4-B5528601D14A}"/>
          </ac:inkMkLst>
        </pc:inkChg>
        <pc:inkChg chg="add del mod">
          <ac:chgData name="ARUN KARTHIK ." userId="62a047ea-99a3-445a-a127-bd8840139939" providerId="ADAL" clId="{2300E771-4B7D-4D9C-ADED-A67A217ED3F2}" dt="2024-08-10T12:37:53.431" v="1451" actId="478"/>
          <ac:inkMkLst>
            <pc:docMk/>
            <pc:sldMk cId="2167753590" sldId="2147472407"/>
            <ac:inkMk id="30" creationId="{1A244017-DFB6-CA34-C5CA-1CB870456800}"/>
          </ac:inkMkLst>
        </pc:inkChg>
        <pc:inkChg chg="add del mod">
          <ac:chgData name="ARUN KARTHIK ." userId="62a047ea-99a3-445a-a127-bd8840139939" providerId="ADAL" clId="{2300E771-4B7D-4D9C-ADED-A67A217ED3F2}" dt="2024-08-10T12:37:51.784" v="1450" actId="9405"/>
          <ac:inkMkLst>
            <pc:docMk/>
            <pc:sldMk cId="2167753590" sldId="2147472407"/>
            <ac:inkMk id="31" creationId="{851D626C-A115-935E-7453-163317B3F90B}"/>
          </ac:inkMkLst>
        </pc:inkChg>
        <pc:inkChg chg="add del mod">
          <ac:chgData name="ARUN KARTHIK ." userId="62a047ea-99a3-445a-a127-bd8840139939" providerId="ADAL" clId="{2300E771-4B7D-4D9C-ADED-A67A217ED3F2}" dt="2024-08-10T12:37:51.577" v="1449" actId="9405"/>
          <ac:inkMkLst>
            <pc:docMk/>
            <pc:sldMk cId="2167753590" sldId="2147472407"/>
            <ac:inkMk id="32" creationId="{37D4305E-3813-7245-C90B-3AC063D1939B}"/>
          </ac:inkMkLst>
        </pc:inkChg>
        <pc:inkChg chg="add del mod">
          <ac:chgData name="ARUN KARTHIK ." userId="62a047ea-99a3-445a-a127-bd8840139939" providerId="ADAL" clId="{2300E771-4B7D-4D9C-ADED-A67A217ED3F2}" dt="2024-08-10T12:37:51.388" v="1448"/>
          <ac:inkMkLst>
            <pc:docMk/>
            <pc:sldMk cId="2167753590" sldId="2147472407"/>
            <ac:inkMk id="33" creationId="{9273C135-372F-CC3A-1AFA-12FB8D93BB6A}"/>
          </ac:inkMkLst>
        </pc:inkChg>
        <pc:inkChg chg="add del">
          <ac:chgData name="ARUN KARTHIK ." userId="62a047ea-99a3-445a-a127-bd8840139939" providerId="ADAL" clId="{2300E771-4B7D-4D9C-ADED-A67A217ED3F2}" dt="2024-08-10T12:37:51.187" v="1446" actId="9405"/>
          <ac:inkMkLst>
            <pc:docMk/>
            <pc:sldMk cId="2167753590" sldId="2147472407"/>
            <ac:inkMk id="35" creationId="{49B59E00-E23C-4B59-9D2F-56B218360442}"/>
          </ac:inkMkLst>
        </pc:inkChg>
        <pc:inkChg chg="add del mod">
          <ac:chgData name="ARUN KARTHIK ." userId="62a047ea-99a3-445a-a127-bd8840139939" providerId="ADAL" clId="{2300E771-4B7D-4D9C-ADED-A67A217ED3F2}" dt="2024-08-10T12:37:50.985" v="1445" actId="9405"/>
          <ac:inkMkLst>
            <pc:docMk/>
            <pc:sldMk cId="2167753590" sldId="2147472407"/>
            <ac:inkMk id="36" creationId="{A6B513A5-8445-98B3-D26E-6BAD07FC96B3}"/>
          </ac:inkMkLst>
        </pc:inkChg>
        <pc:inkChg chg="add del mod">
          <ac:chgData name="ARUN KARTHIK ." userId="62a047ea-99a3-445a-a127-bd8840139939" providerId="ADAL" clId="{2300E771-4B7D-4D9C-ADED-A67A217ED3F2}" dt="2024-08-10T12:37:50.754" v="1444" actId="9405"/>
          <ac:inkMkLst>
            <pc:docMk/>
            <pc:sldMk cId="2167753590" sldId="2147472407"/>
            <ac:inkMk id="37" creationId="{E7BBFC5A-0893-0258-7302-B5D39293F14C}"/>
          </ac:inkMkLst>
        </pc:inkChg>
        <pc:inkChg chg="add del mod">
          <ac:chgData name="ARUN KARTHIK ." userId="62a047ea-99a3-445a-a127-bd8840139939" providerId="ADAL" clId="{2300E771-4B7D-4D9C-ADED-A67A217ED3F2}" dt="2024-08-10T12:37:50.542" v="1443" actId="9405"/>
          <ac:inkMkLst>
            <pc:docMk/>
            <pc:sldMk cId="2167753590" sldId="2147472407"/>
            <ac:inkMk id="38" creationId="{B7590AFE-984F-7273-8B3E-083A2B45DA92}"/>
          </ac:inkMkLst>
        </pc:inkChg>
        <pc:inkChg chg="add del mod">
          <ac:chgData name="ARUN KARTHIK ." userId="62a047ea-99a3-445a-a127-bd8840139939" providerId="ADAL" clId="{2300E771-4B7D-4D9C-ADED-A67A217ED3F2}" dt="2024-08-10T12:37:50.355" v="1442" actId="9405"/>
          <ac:inkMkLst>
            <pc:docMk/>
            <pc:sldMk cId="2167753590" sldId="2147472407"/>
            <ac:inkMk id="39" creationId="{4A9F0992-1F1B-C7F0-BCC5-D8AEA4226A8C}"/>
          </ac:inkMkLst>
        </pc:inkChg>
        <pc:inkChg chg="add del mod">
          <ac:chgData name="ARUN KARTHIK ." userId="62a047ea-99a3-445a-a127-bd8840139939" providerId="ADAL" clId="{2300E771-4B7D-4D9C-ADED-A67A217ED3F2}" dt="2024-08-10T12:37:50.179" v="1441" actId="9405"/>
          <ac:inkMkLst>
            <pc:docMk/>
            <pc:sldMk cId="2167753590" sldId="2147472407"/>
            <ac:inkMk id="40" creationId="{6E8D6DD8-0BEE-2332-7EF5-E774DAC987B3}"/>
          </ac:inkMkLst>
        </pc:inkChg>
        <pc:inkChg chg="add del mod">
          <ac:chgData name="ARUN KARTHIK ." userId="62a047ea-99a3-445a-a127-bd8840139939" providerId="ADAL" clId="{2300E771-4B7D-4D9C-ADED-A67A217ED3F2}" dt="2024-08-10T12:37:49.994" v="1440" actId="9405"/>
          <ac:inkMkLst>
            <pc:docMk/>
            <pc:sldMk cId="2167753590" sldId="2147472407"/>
            <ac:inkMk id="41" creationId="{971907B2-9C85-13C2-EB2A-B4AD638EF4EE}"/>
          </ac:inkMkLst>
        </pc:inkChg>
        <pc:inkChg chg="add del mod">
          <ac:chgData name="ARUN KARTHIK ." userId="62a047ea-99a3-445a-a127-bd8840139939" providerId="ADAL" clId="{2300E771-4B7D-4D9C-ADED-A67A217ED3F2}" dt="2024-08-10T12:37:49.777" v="1439" actId="9405"/>
          <ac:inkMkLst>
            <pc:docMk/>
            <pc:sldMk cId="2167753590" sldId="2147472407"/>
            <ac:inkMk id="42" creationId="{A4698769-130D-3E5B-218D-C2B75C280A98}"/>
          </ac:inkMkLst>
        </pc:inkChg>
        <pc:inkChg chg="add del mod">
          <ac:chgData name="ARUN KARTHIK ." userId="62a047ea-99a3-445a-a127-bd8840139939" providerId="ADAL" clId="{2300E771-4B7D-4D9C-ADED-A67A217ED3F2}" dt="2024-08-10T12:37:49.309" v="1438" actId="9405"/>
          <ac:inkMkLst>
            <pc:docMk/>
            <pc:sldMk cId="2167753590" sldId="2147472407"/>
            <ac:inkMk id="43" creationId="{7365C49F-D723-5F17-D5A2-98B702C44534}"/>
          </ac:inkMkLst>
        </pc:inkChg>
        <pc:inkChg chg="add del mod">
          <ac:chgData name="ARUN KARTHIK ." userId="62a047ea-99a3-445a-a127-bd8840139939" providerId="ADAL" clId="{2300E771-4B7D-4D9C-ADED-A67A217ED3F2}" dt="2024-08-10T12:37:49.056" v="1437" actId="9405"/>
          <ac:inkMkLst>
            <pc:docMk/>
            <pc:sldMk cId="2167753590" sldId="2147472407"/>
            <ac:inkMk id="44" creationId="{345E1CEF-03DF-779A-EAB7-29C0E283DDE5}"/>
          </ac:inkMkLst>
        </pc:inkChg>
        <pc:inkChg chg="add del mod">
          <ac:chgData name="ARUN KARTHIK ." userId="62a047ea-99a3-445a-a127-bd8840139939" providerId="ADAL" clId="{2300E771-4B7D-4D9C-ADED-A67A217ED3F2}" dt="2024-08-10T12:37:48.756" v="1436"/>
          <ac:inkMkLst>
            <pc:docMk/>
            <pc:sldMk cId="2167753590" sldId="2147472407"/>
            <ac:inkMk id="45" creationId="{ABDDB1D8-4F42-695F-AB9E-E2A465158915}"/>
          </ac:inkMkLst>
        </pc:inkChg>
        <pc:inkChg chg="add">
          <ac:chgData name="ARUN KARTHIK ." userId="62a047ea-99a3-445a-a127-bd8840139939" providerId="ADAL" clId="{2300E771-4B7D-4D9C-ADED-A67A217ED3F2}" dt="2024-08-10T12:40:12.895" v="1456"/>
          <ac:inkMkLst>
            <pc:docMk/>
            <pc:sldMk cId="2167753590" sldId="2147472407"/>
            <ac:inkMk id="50" creationId="{22CC755F-A6CC-36DA-46AB-3BCB2501BB94}"/>
          </ac:inkMkLst>
        </pc:inkChg>
      </pc:sldChg>
      <pc:sldChg chg="addSp delSp modSp new del mod">
        <pc:chgData name="ARUN KARTHIK ." userId="62a047ea-99a3-445a-a127-bd8840139939" providerId="ADAL" clId="{2300E771-4B7D-4D9C-ADED-A67A217ED3F2}" dt="2024-08-10T12:15:20.980" v="1377" actId="47"/>
        <pc:sldMkLst>
          <pc:docMk/>
          <pc:sldMk cId="4120483452" sldId="2147472407"/>
        </pc:sldMkLst>
        <pc:spChg chg="del">
          <ac:chgData name="ARUN KARTHIK ." userId="62a047ea-99a3-445a-a127-bd8840139939" providerId="ADAL" clId="{2300E771-4B7D-4D9C-ADED-A67A217ED3F2}" dt="2024-08-10T12:08:08.834" v="1363" actId="478"/>
          <ac:spMkLst>
            <pc:docMk/>
            <pc:sldMk cId="4120483452" sldId="2147472407"/>
            <ac:spMk id="2" creationId="{E1651008-D382-4EA7-E6A2-5E3189F2F49B}"/>
          </ac:spMkLst>
        </pc:spChg>
        <pc:spChg chg="del">
          <ac:chgData name="ARUN KARTHIK ." userId="62a047ea-99a3-445a-a127-bd8840139939" providerId="ADAL" clId="{2300E771-4B7D-4D9C-ADED-A67A217ED3F2}" dt="2024-08-10T12:08:08.834" v="1363" actId="478"/>
          <ac:spMkLst>
            <pc:docMk/>
            <pc:sldMk cId="4120483452" sldId="2147472407"/>
            <ac:spMk id="3" creationId="{ABA64079-BBB5-0989-8842-5C5628B45E4C}"/>
          </ac:spMkLst>
        </pc:spChg>
        <pc:picChg chg="add del mod">
          <ac:chgData name="ARUN KARTHIK ." userId="62a047ea-99a3-445a-a127-bd8840139939" providerId="ADAL" clId="{2300E771-4B7D-4D9C-ADED-A67A217ED3F2}" dt="2024-08-10T12:08:08.834" v="1363" actId="478"/>
          <ac:picMkLst>
            <pc:docMk/>
            <pc:sldMk cId="4120483452" sldId="2147472407"/>
            <ac:picMk id="4" creationId="{BD4AFABB-5BE7-155D-D82C-811831EF64F4}"/>
          </ac:picMkLst>
        </pc:picChg>
        <pc:picChg chg="add mod">
          <ac:chgData name="ARUN KARTHIK ." userId="62a047ea-99a3-445a-a127-bd8840139939" providerId="ADAL" clId="{2300E771-4B7D-4D9C-ADED-A67A217ED3F2}" dt="2024-08-10T12:08:12.702" v="1366" actId="14100"/>
          <ac:picMkLst>
            <pc:docMk/>
            <pc:sldMk cId="4120483452" sldId="2147472407"/>
            <ac:picMk id="5" creationId="{0C53B18A-1A64-08E2-FC5B-86F9921122EA}"/>
          </ac:picMkLst>
        </pc:picChg>
        <pc:picChg chg="add mod">
          <ac:chgData name="ARUN KARTHIK ." userId="62a047ea-99a3-445a-a127-bd8840139939" providerId="ADAL" clId="{2300E771-4B7D-4D9C-ADED-A67A217ED3F2}" dt="2024-08-10T12:08:32.463" v="1368" actId="1076"/>
          <ac:picMkLst>
            <pc:docMk/>
            <pc:sldMk cId="4120483452" sldId="2147472407"/>
            <ac:picMk id="7" creationId="{9FE84799-53FB-0C60-0EBF-4803B7AF8ECF}"/>
          </ac:picMkLst>
        </pc:picChg>
        <pc:inkChg chg="add">
          <ac:chgData name="ARUN KARTHIK ." userId="62a047ea-99a3-445a-a127-bd8840139939" providerId="ADAL" clId="{2300E771-4B7D-4D9C-ADED-A67A217ED3F2}" dt="2024-08-10T12:10:02.706" v="1369"/>
          <ac:inkMkLst>
            <pc:docMk/>
            <pc:sldMk cId="4120483452" sldId="2147472407"/>
            <ac:inkMk id="8" creationId="{DD863D54-D720-B95F-9DCB-5FB6B4225C46}"/>
          </ac:inkMkLst>
        </pc:inkChg>
      </pc:sldChg>
      <pc:sldChg chg="addSp delSp modSp add del mod">
        <pc:chgData name="ARUN KARTHIK ." userId="62a047ea-99a3-445a-a127-bd8840139939" providerId="ADAL" clId="{2300E771-4B7D-4D9C-ADED-A67A217ED3F2}" dt="2024-08-10T12:31:27.535" v="1388" actId="47"/>
        <pc:sldMkLst>
          <pc:docMk/>
          <pc:sldMk cId="312669085" sldId="2147472408"/>
        </pc:sldMkLst>
        <pc:picChg chg="add mod">
          <ac:chgData name="ARUN KARTHIK ." userId="62a047ea-99a3-445a-a127-bd8840139939" providerId="ADAL" clId="{2300E771-4B7D-4D9C-ADED-A67A217ED3F2}" dt="2024-08-10T12:10:26.377" v="1374" actId="1076"/>
          <ac:picMkLst>
            <pc:docMk/>
            <pc:sldMk cId="312669085" sldId="2147472408"/>
            <ac:picMk id="3" creationId="{629CBC35-BCCE-99B7-593F-BCB1DE063F31}"/>
          </ac:picMkLst>
        </pc:picChg>
        <pc:inkChg chg="add">
          <ac:chgData name="ARUN KARTHIK ." userId="62a047ea-99a3-445a-a127-bd8840139939" providerId="ADAL" clId="{2300E771-4B7D-4D9C-ADED-A67A217ED3F2}" dt="2024-08-10T12:12:06.713" v="1375"/>
          <ac:inkMkLst>
            <pc:docMk/>
            <pc:sldMk cId="312669085" sldId="2147472408"/>
            <ac:inkMk id="4" creationId="{66179C69-2C6C-06C7-663B-F3120074DA0B}"/>
          </ac:inkMkLst>
        </pc:inkChg>
        <pc:inkChg chg="del mod">
          <ac:chgData name="ARUN KARTHIK ." userId="62a047ea-99a3-445a-a127-bd8840139939" providerId="ADAL" clId="{2300E771-4B7D-4D9C-ADED-A67A217ED3F2}" dt="2024-08-10T12:10:14.681" v="1372" actId="478"/>
          <ac:inkMkLst>
            <pc:docMk/>
            <pc:sldMk cId="312669085" sldId="2147472408"/>
            <ac:inkMk id="8" creationId="{DD863D54-D720-B95F-9DCB-5FB6B4225C46}"/>
          </ac:inkMkLst>
        </pc:inkChg>
      </pc:sldChg>
      <pc:sldChg chg="addSp delSp modSp new mod">
        <pc:chgData name="ARUN KARTHIK ." userId="62a047ea-99a3-445a-a127-bd8840139939" providerId="ADAL" clId="{2300E771-4B7D-4D9C-ADED-A67A217ED3F2}" dt="2024-08-10T12:44:51.524" v="1472"/>
        <pc:sldMkLst>
          <pc:docMk/>
          <pc:sldMk cId="804197851" sldId="2147472408"/>
        </pc:sldMkLst>
        <pc:spChg chg="del">
          <ac:chgData name="ARUN KARTHIK ." userId="62a047ea-99a3-445a-a127-bd8840139939" providerId="ADAL" clId="{2300E771-4B7D-4D9C-ADED-A67A217ED3F2}" dt="2024-08-10T12:40:16.927" v="1458" actId="478"/>
          <ac:spMkLst>
            <pc:docMk/>
            <pc:sldMk cId="804197851" sldId="2147472408"/>
            <ac:spMk id="2" creationId="{DA7BEEE6-68C5-59D5-6B50-AE919FA2E0F2}"/>
          </ac:spMkLst>
        </pc:spChg>
        <pc:spChg chg="del">
          <ac:chgData name="ARUN KARTHIK ." userId="62a047ea-99a3-445a-a127-bd8840139939" providerId="ADAL" clId="{2300E771-4B7D-4D9C-ADED-A67A217ED3F2}" dt="2024-08-10T12:40:16.927" v="1458" actId="478"/>
          <ac:spMkLst>
            <pc:docMk/>
            <pc:sldMk cId="804197851" sldId="2147472408"/>
            <ac:spMk id="3" creationId="{A0814EB3-7DD7-3F6B-9F38-25318394C49C}"/>
          </ac:spMkLst>
        </pc:spChg>
        <pc:picChg chg="add mod">
          <ac:chgData name="ARUN KARTHIK ." userId="62a047ea-99a3-445a-a127-bd8840139939" providerId="ADAL" clId="{2300E771-4B7D-4D9C-ADED-A67A217ED3F2}" dt="2024-08-10T12:40:30.141" v="1460" actId="1076"/>
          <ac:picMkLst>
            <pc:docMk/>
            <pc:sldMk cId="804197851" sldId="2147472408"/>
            <ac:picMk id="5" creationId="{2916638A-CF3F-6DCB-24B3-873DC341127C}"/>
          </ac:picMkLst>
        </pc:picChg>
        <pc:inkChg chg="add">
          <ac:chgData name="ARUN KARTHIK ." userId="62a047ea-99a3-445a-a127-bd8840139939" providerId="ADAL" clId="{2300E771-4B7D-4D9C-ADED-A67A217ED3F2}" dt="2024-08-10T12:42:16.944" v="1461"/>
          <ac:inkMkLst>
            <pc:docMk/>
            <pc:sldMk cId="804197851" sldId="2147472408"/>
            <ac:inkMk id="6" creationId="{C93F5B96-06D8-1018-6655-ABAD3C081865}"/>
          </ac:inkMkLst>
        </pc:inkChg>
        <pc:inkChg chg="add">
          <ac:chgData name="ARUN KARTHIK ." userId="62a047ea-99a3-445a-a127-bd8840139939" providerId="ADAL" clId="{2300E771-4B7D-4D9C-ADED-A67A217ED3F2}" dt="2024-08-10T12:43:58.689" v="1466"/>
          <ac:inkMkLst>
            <pc:docMk/>
            <pc:sldMk cId="804197851" sldId="2147472408"/>
            <ac:inkMk id="7" creationId="{1B81E633-3EFD-6846-6459-0D3CA8BE6CD6}"/>
          </ac:inkMkLst>
        </pc:inkChg>
        <pc:inkChg chg="add">
          <ac:chgData name="ARUN KARTHIK ." userId="62a047ea-99a3-445a-a127-bd8840139939" providerId="ADAL" clId="{2300E771-4B7D-4D9C-ADED-A67A217ED3F2}" dt="2024-08-10T12:44:51.524" v="1472"/>
          <ac:inkMkLst>
            <pc:docMk/>
            <pc:sldMk cId="804197851" sldId="2147472408"/>
            <ac:inkMk id="8" creationId="{2268467B-6AD1-1279-DDE7-9EDC17218743}"/>
          </ac:inkMkLst>
        </pc:inkChg>
      </pc:sldChg>
      <pc:sldChg chg="addSp delSp modSp new del mod modAnim">
        <pc:chgData name="ARUN KARTHIK ." userId="62a047ea-99a3-445a-a127-bd8840139939" providerId="ADAL" clId="{2300E771-4B7D-4D9C-ADED-A67A217ED3F2}" dt="2024-08-10T12:31:26.420" v="1387" actId="47"/>
        <pc:sldMkLst>
          <pc:docMk/>
          <pc:sldMk cId="2099800586" sldId="2147472409"/>
        </pc:sldMkLst>
        <pc:spChg chg="del">
          <ac:chgData name="ARUN KARTHIK ." userId="62a047ea-99a3-445a-a127-bd8840139939" providerId="ADAL" clId="{2300E771-4B7D-4D9C-ADED-A67A217ED3F2}" dt="2024-08-10T12:15:27.030" v="1379" actId="478"/>
          <ac:spMkLst>
            <pc:docMk/>
            <pc:sldMk cId="2099800586" sldId="2147472409"/>
            <ac:spMk id="2" creationId="{9DF96CCF-2829-1E7D-8C7B-9EC17EB548D2}"/>
          </ac:spMkLst>
        </pc:spChg>
        <pc:spChg chg="del">
          <ac:chgData name="ARUN KARTHIK ." userId="62a047ea-99a3-445a-a127-bd8840139939" providerId="ADAL" clId="{2300E771-4B7D-4D9C-ADED-A67A217ED3F2}" dt="2024-08-10T12:15:27.030" v="1379" actId="478"/>
          <ac:spMkLst>
            <pc:docMk/>
            <pc:sldMk cId="2099800586" sldId="2147472409"/>
            <ac:spMk id="3" creationId="{374EB152-666B-2621-C536-89A77104D908}"/>
          </ac:spMkLst>
        </pc:spChg>
        <pc:picChg chg="add mod">
          <ac:chgData name="ARUN KARTHIK ." userId="62a047ea-99a3-445a-a127-bd8840139939" providerId="ADAL" clId="{2300E771-4B7D-4D9C-ADED-A67A217ED3F2}" dt="2024-08-10T12:15:31.490" v="1381" actId="1076"/>
          <ac:picMkLst>
            <pc:docMk/>
            <pc:sldMk cId="2099800586" sldId="2147472409"/>
            <ac:picMk id="4" creationId="{9677231A-F24D-C2C7-F601-830D1047B8E9}"/>
          </ac:picMkLst>
        </pc:picChg>
        <pc:picChg chg="add mod">
          <ac:chgData name="ARUN KARTHIK ." userId="62a047ea-99a3-445a-a127-bd8840139939" providerId="ADAL" clId="{2300E771-4B7D-4D9C-ADED-A67A217ED3F2}" dt="2024-08-10T12:15:36.139" v="1383" actId="1076"/>
          <ac:picMkLst>
            <pc:docMk/>
            <pc:sldMk cId="2099800586" sldId="2147472409"/>
            <ac:picMk id="5" creationId="{4D677E99-27AA-02FA-E728-F00E73D941AA}"/>
          </ac:picMkLst>
        </pc:picChg>
        <pc:inkChg chg="add mod">
          <ac:chgData name="ARUN KARTHIK ." userId="62a047ea-99a3-445a-a127-bd8840139939" providerId="ADAL" clId="{2300E771-4B7D-4D9C-ADED-A67A217ED3F2}" dt="2024-08-10T12:19:55.735" v="1385" actId="1076"/>
          <ac:inkMkLst>
            <pc:docMk/>
            <pc:sldMk cId="2099800586" sldId="2147472409"/>
            <ac:inkMk id="6" creationId="{87C454E6-6BC1-1E93-0FC5-B121559C5534}"/>
          </ac:inkMkLst>
        </pc:inkChg>
      </pc:sldChg>
      <pc:sldChg chg="addSp delSp modSp new mod">
        <pc:chgData name="ARUN KARTHIK ." userId="62a047ea-99a3-445a-a127-bd8840139939" providerId="ADAL" clId="{2300E771-4B7D-4D9C-ADED-A67A217ED3F2}" dt="2024-08-10T12:43:58.689" v="1466"/>
        <pc:sldMkLst>
          <pc:docMk/>
          <pc:sldMk cId="2364980166" sldId="2147472409"/>
        </pc:sldMkLst>
        <pc:spChg chg="del">
          <ac:chgData name="ARUN KARTHIK ." userId="62a047ea-99a3-445a-a127-bd8840139939" providerId="ADAL" clId="{2300E771-4B7D-4D9C-ADED-A67A217ED3F2}" dt="2024-08-10T12:42:25.580" v="1463" actId="478"/>
          <ac:spMkLst>
            <pc:docMk/>
            <pc:sldMk cId="2364980166" sldId="2147472409"/>
            <ac:spMk id="2" creationId="{F154A78C-D671-6F85-2F70-606D7FDF2E4C}"/>
          </ac:spMkLst>
        </pc:spChg>
        <pc:spChg chg="del">
          <ac:chgData name="ARUN KARTHIK ." userId="62a047ea-99a3-445a-a127-bd8840139939" providerId="ADAL" clId="{2300E771-4B7D-4D9C-ADED-A67A217ED3F2}" dt="2024-08-10T12:42:25.580" v="1463" actId="478"/>
          <ac:spMkLst>
            <pc:docMk/>
            <pc:sldMk cId="2364980166" sldId="2147472409"/>
            <ac:spMk id="3" creationId="{2396E726-C021-EFB2-8CBB-EB9446CF57EE}"/>
          </ac:spMkLst>
        </pc:spChg>
        <pc:picChg chg="add mod">
          <ac:chgData name="ARUN KARTHIK ." userId="62a047ea-99a3-445a-a127-bd8840139939" providerId="ADAL" clId="{2300E771-4B7D-4D9C-ADED-A67A217ED3F2}" dt="2024-08-10T12:42:27.022" v="1465" actId="1076"/>
          <ac:picMkLst>
            <pc:docMk/>
            <pc:sldMk cId="2364980166" sldId="2147472409"/>
            <ac:picMk id="5" creationId="{6D70627C-888F-48DC-0970-6D483A128249}"/>
          </ac:picMkLst>
        </pc:picChg>
        <pc:inkChg chg="add">
          <ac:chgData name="ARUN KARTHIK ." userId="62a047ea-99a3-445a-a127-bd8840139939" providerId="ADAL" clId="{2300E771-4B7D-4D9C-ADED-A67A217ED3F2}" dt="2024-08-10T12:43:58.689" v="1466"/>
          <ac:inkMkLst>
            <pc:docMk/>
            <pc:sldMk cId="2364980166" sldId="2147472409"/>
            <ac:inkMk id="6" creationId="{2E155227-5F94-3774-25B0-9504BE76C090}"/>
          </ac:inkMkLst>
        </pc:inkChg>
      </pc:sldChg>
      <pc:sldChg chg="addSp delSp modSp new mod">
        <pc:chgData name="ARUN KARTHIK ." userId="62a047ea-99a3-445a-a127-bd8840139939" providerId="ADAL" clId="{2300E771-4B7D-4D9C-ADED-A67A217ED3F2}" dt="2024-08-10T12:44:51.524" v="1472"/>
        <pc:sldMkLst>
          <pc:docMk/>
          <pc:sldMk cId="2041477310" sldId="2147472410"/>
        </pc:sldMkLst>
        <pc:spChg chg="del">
          <ac:chgData name="ARUN KARTHIK ." userId="62a047ea-99a3-445a-a127-bd8840139939" providerId="ADAL" clId="{2300E771-4B7D-4D9C-ADED-A67A217ED3F2}" dt="2024-08-10T12:44:00.912" v="1468" actId="478"/>
          <ac:spMkLst>
            <pc:docMk/>
            <pc:sldMk cId="2041477310" sldId="2147472410"/>
            <ac:spMk id="2" creationId="{F425F026-BA1D-FBE1-673A-3B8E80A9B1C0}"/>
          </ac:spMkLst>
        </pc:spChg>
        <pc:spChg chg="del">
          <ac:chgData name="ARUN KARTHIK ." userId="62a047ea-99a3-445a-a127-bd8840139939" providerId="ADAL" clId="{2300E771-4B7D-4D9C-ADED-A67A217ED3F2}" dt="2024-08-10T12:44:00.912" v="1468" actId="478"/>
          <ac:spMkLst>
            <pc:docMk/>
            <pc:sldMk cId="2041477310" sldId="2147472410"/>
            <ac:spMk id="3" creationId="{0FAD61D4-8274-A151-172E-73F50FA02AE3}"/>
          </ac:spMkLst>
        </pc:spChg>
        <pc:picChg chg="add mod">
          <ac:chgData name="ARUN KARTHIK ." userId="62a047ea-99a3-445a-a127-bd8840139939" providerId="ADAL" clId="{2300E771-4B7D-4D9C-ADED-A67A217ED3F2}" dt="2024-08-10T12:44:03.533" v="1471" actId="1076"/>
          <ac:picMkLst>
            <pc:docMk/>
            <pc:sldMk cId="2041477310" sldId="2147472410"/>
            <ac:picMk id="5" creationId="{7F8AFC40-26F1-F39E-DB2F-96644B44C0CB}"/>
          </ac:picMkLst>
        </pc:picChg>
        <pc:inkChg chg="add">
          <ac:chgData name="ARUN KARTHIK ." userId="62a047ea-99a3-445a-a127-bd8840139939" providerId="ADAL" clId="{2300E771-4B7D-4D9C-ADED-A67A217ED3F2}" dt="2024-08-10T12:44:51.524" v="1472"/>
          <ac:inkMkLst>
            <pc:docMk/>
            <pc:sldMk cId="2041477310" sldId="2147472410"/>
            <ac:inkMk id="6" creationId="{3F3994CA-261E-A476-4DE1-458C264A8C7F}"/>
          </ac:inkMkLst>
        </pc:inkChg>
      </pc:sldChg>
    </pc:docChg>
  </pc:docChgLst>
  <pc:docChgLst>
    <pc:chgData name="ARUN KARTHIK ." userId="62a047ea-99a3-445a-a127-bd8840139939" providerId="ADAL" clId="{740E8017-0233-47FD-B99C-A107EB038A2C}"/>
    <pc:docChg chg="undo custSel addSld delSld modSld">
      <pc:chgData name="ARUN KARTHIK ." userId="62a047ea-99a3-445a-a127-bd8840139939" providerId="ADAL" clId="{740E8017-0233-47FD-B99C-A107EB038A2C}" dt="2024-07-13T07:41:39.378" v="230" actId="478"/>
      <pc:docMkLst>
        <pc:docMk/>
      </pc:docMkLst>
      <pc:sldChg chg="addSp modSp mod">
        <pc:chgData name="ARUN KARTHIK ." userId="62a047ea-99a3-445a-a127-bd8840139939" providerId="ADAL" clId="{740E8017-0233-47FD-B99C-A107EB038A2C}" dt="2024-07-13T07:36:28.249" v="226"/>
        <pc:sldMkLst>
          <pc:docMk/>
          <pc:sldMk cId="2487991735" sldId="256"/>
        </pc:sldMkLst>
        <pc:spChg chg="mod">
          <ac:chgData name="ARUN KARTHIK ." userId="62a047ea-99a3-445a-a127-bd8840139939" providerId="ADAL" clId="{740E8017-0233-47FD-B99C-A107EB038A2C}" dt="2024-07-13T06:04:35.025" v="214"/>
          <ac:spMkLst>
            <pc:docMk/>
            <pc:sldMk cId="2487991735" sldId="256"/>
            <ac:spMk id="2" creationId="{C66BF95F-ED5D-7D14-004F-BB3F773AACDB}"/>
          </ac:spMkLst>
        </pc:spChg>
        <pc:spChg chg="mod">
          <ac:chgData name="ARUN KARTHIK ." userId="62a047ea-99a3-445a-a127-bd8840139939" providerId="ADAL" clId="{740E8017-0233-47FD-B99C-A107EB038A2C}" dt="2024-07-13T05:54:41.130" v="94" actId="20577"/>
          <ac:spMkLst>
            <pc:docMk/>
            <pc:sldMk cId="2487991735" sldId="256"/>
            <ac:spMk id="3" creationId="{E2E3432E-C589-ADB8-601E-60B423644398}"/>
          </ac:spMkLst>
        </pc:spChg>
        <pc:inkChg chg="add">
          <ac:chgData name="ARUN KARTHIK ." userId="62a047ea-99a3-445a-a127-bd8840139939" providerId="ADAL" clId="{740E8017-0233-47FD-B99C-A107EB038A2C}" dt="2024-07-13T07:36:28.249" v="226"/>
          <ac:inkMkLst>
            <pc:docMk/>
            <pc:sldMk cId="2487991735" sldId="256"/>
            <ac:inkMk id="4" creationId="{265A7DCD-AAA8-57C7-1E6C-5F35731ED90A}"/>
          </ac:inkMkLst>
        </pc:inkChg>
      </pc:sldChg>
      <pc:sldChg chg="modSp mod">
        <pc:chgData name="ARUN KARTHIK ." userId="62a047ea-99a3-445a-a127-bd8840139939" providerId="ADAL" clId="{740E8017-0233-47FD-B99C-A107EB038A2C}" dt="2024-07-13T05:54:33.249" v="91" actId="20577"/>
        <pc:sldMkLst>
          <pc:docMk/>
          <pc:sldMk cId="2093432532" sldId="257"/>
        </pc:sldMkLst>
        <pc:spChg chg="mod">
          <ac:chgData name="ARUN KARTHIK ." userId="62a047ea-99a3-445a-a127-bd8840139939" providerId="ADAL" clId="{740E8017-0233-47FD-B99C-A107EB038A2C}" dt="2024-07-13T05:54:33.249" v="91" actId="20577"/>
          <ac:spMkLst>
            <pc:docMk/>
            <pc:sldMk cId="2093432532" sldId="257"/>
            <ac:spMk id="18" creationId="{A46B61F3-5377-97A4-5086-0160B9712381}"/>
          </ac:spMkLst>
        </pc:spChg>
      </pc:sldChg>
      <pc:sldChg chg="add del">
        <pc:chgData name="ARUN KARTHIK ." userId="62a047ea-99a3-445a-a127-bd8840139939" providerId="ADAL" clId="{740E8017-0233-47FD-B99C-A107EB038A2C}" dt="2024-07-13T05:54:21.315" v="51"/>
        <pc:sldMkLst>
          <pc:docMk/>
          <pc:sldMk cId="220054051" sldId="2147472318"/>
        </pc:sldMkLst>
      </pc:sldChg>
      <pc:sldChg chg="del">
        <pc:chgData name="ARUN KARTHIK ." userId="62a047ea-99a3-445a-a127-bd8840139939" providerId="ADAL" clId="{740E8017-0233-47FD-B99C-A107EB038A2C}" dt="2024-07-13T05:53:27.719" v="0" actId="47"/>
        <pc:sldMkLst>
          <pc:docMk/>
          <pc:sldMk cId="603800340" sldId="2147472319"/>
        </pc:sldMkLst>
      </pc:sldChg>
      <pc:sldChg chg="del">
        <pc:chgData name="ARUN KARTHIK ." userId="62a047ea-99a3-445a-a127-bd8840139939" providerId="ADAL" clId="{740E8017-0233-47FD-B99C-A107EB038A2C}" dt="2024-07-13T05:53:32.435" v="23" actId="47"/>
        <pc:sldMkLst>
          <pc:docMk/>
          <pc:sldMk cId="2380601133" sldId="2147472360"/>
        </pc:sldMkLst>
      </pc:sldChg>
      <pc:sldChg chg="addSp delSp modSp add del mod">
        <pc:chgData name="ARUN KARTHIK ." userId="62a047ea-99a3-445a-a127-bd8840139939" providerId="ADAL" clId="{740E8017-0233-47FD-B99C-A107EB038A2C}" dt="2024-07-13T07:36:28.249" v="226"/>
        <pc:sldMkLst>
          <pc:docMk/>
          <pc:sldMk cId="4252618562" sldId="2147472361"/>
        </pc:sldMkLst>
        <pc:spChg chg="add">
          <ac:chgData name="ARUN KARTHIK ." userId="62a047ea-99a3-445a-a127-bd8840139939" providerId="ADAL" clId="{740E8017-0233-47FD-B99C-A107EB038A2C}" dt="2024-07-13T05:55:29.818" v="95"/>
          <ac:spMkLst>
            <pc:docMk/>
            <pc:sldMk cId="4252618562" sldId="2147472361"/>
            <ac:spMk id="2" creationId="{567C2FFF-97CE-E31B-699B-B4A723AE3FA6}"/>
          </ac:spMkLst>
        </pc:spChg>
        <pc:spChg chg="add del mod">
          <ac:chgData name="ARUN KARTHIK ." userId="62a047ea-99a3-445a-a127-bd8840139939" providerId="ADAL" clId="{740E8017-0233-47FD-B99C-A107EB038A2C}" dt="2024-07-13T05:55:37.783" v="99"/>
          <ac:spMkLst>
            <pc:docMk/>
            <pc:sldMk cId="4252618562" sldId="2147472361"/>
            <ac:spMk id="3" creationId="{253CFF97-CFE2-C4A2-33B0-3CCFE38EB94C}"/>
          </ac:spMkLst>
        </pc:spChg>
        <pc:spChg chg="add mod">
          <ac:chgData name="ARUN KARTHIK ." userId="62a047ea-99a3-445a-a127-bd8840139939" providerId="ADAL" clId="{740E8017-0233-47FD-B99C-A107EB038A2C}" dt="2024-07-13T05:56:15.303" v="103" actId="12"/>
          <ac:spMkLst>
            <pc:docMk/>
            <pc:sldMk cId="4252618562" sldId="2147472361"/>
            <ac:spMk id="4" creationId="{2E53661C-9CC3-5F1E-ADF3-BD58580D1974}"/>
          </ac:spMkLst>
        </pc:spChg>
        <pc:spChg chg="add">
          <ac:chgData name="ARUN KARTHIK ." userId="62a047ea-99a3-445a-a127-bd8840139939" providerId="ADAL" clId="{740E8017-0233-47FD-B99C-A107EB038A2C}" dt="2024-07-13T05:55:42.937" v="101"/>
          <ac:spMkLst>
            <pc:docMk/>
            <pc:sldMk cId="4252618562" sldId="2147472361"/>
            <ac:spMk id="5" creationId="{6DA1A7A0-C66F-3D69-8243-10BFF4374F93}"/>
          </ac:spMkLst>
        </pc:spChg>
        <pc:spChg chg="mod">
          <ac:chgData name="ARUN KARTHIK ." userId="62a047ea-99a3-445a-a127-bd8840139939" providerId="ADAL" clId="{740E8017-0233-47FD-B99C-A107EB038A2C}" dt="2024-07-13T05:57:27.249" v="154" actId="20577"/>
          <ac:spMkLst>
            <pc:docMk/>
            <pc:sldMk cId="4252618562" sldId="2147472361"/>
            <ac:spMk id="64" creationId="{8E6CA7E4-5B79-B61A-FB5D-161F977625FD}"/>
          </ac:spMkLst>
        </pc:spChg>
        <pc:inkChg chg="add">
          <ac:chgData name="ARUN KARTHIK ." userId="62a047ea-99a3-445a-a127-bd8840139939" providerId="ADAL" clId="{740E8017-0233-47FD-B99C-A107EB038A2C}" dt="2024-07-13T07:36:28.249" v="226"/>
          <ac:inkMkLst>
            <pc:docMk/>
            <pc:sldMk cId="4252618562" sldId="2147472361"/>
            <ac:inkMk id="6" creationId="{67F37D56-574C-B085-12E0-A841F9A6C14E}"/>
          </ac:inkMkLst>
        </pc:inkChg>
      </pc:sldChg>
      <pc:sldChg chg="del">
        <pc:chgData name="ARUN KARTHIK ." userId="62a047ea-99a3-445a-a127-bd8840139939" providerId="ADAL" clId="{740E8017-0233-47FD-B99C-A107EB038A2C}" dt="2024-07-13T05:53:27.910" v="1" actId="47"/>
        <pc:sldMkLst>
          <pc:docMk/>
          <pc:sldMk cId="1071382573" sldId="2147472362"/>
        </pc:sldMkLst>
      </pc:sldChg>
      <pc:sldChg chg="addSp delSp modSp add del mod">
        <pc:chgData name="ARUN KARTHIK ." userId="62a047ea-99a3-445a-a127-bd8840139939" providerId="ADAL" clId="{740E8017-0233-47FD-B99C-A107EB038A2C}" dt="2024-07-13T06:04:49.802" v="225" actId="20577"/>
        <pc:sldMkLst>
          <pc:docMk/>
          <pc:sldMk cId="2378067692" sldId="2147472362"/>
        </pc:sldMkLst>
        <pc:spChg chg="add">
          <ac:chgData name="ARUN KARTHIK ." userId="62a047ea-99a3-445a-a127-bd8840139939" providerId="ADAL" clId="{740E8017-0233-47FD-B99C-A107EB038A2C}" dt="2024-07-13T05:56:52.704" v="130"/>
          <ac:spMkLst>
            <pc:docMk/>
            <pc:sldMk cId="2378067692" sldId="2147472362"/>
            <ac:spMk id="2" creationId="{A09A158A-F507-9892-83B9-F39CE2A7C4DA}"/>
          </ac:spMkLst>
        </pc:spChg>
        <pc:spChg chg="del mod">
          <ac:chgData name="ARUN KARTHIK ." userId="62a047ea-99a3-445a-a127-bd8840139939" providerId="ADAL" clId="{740E8017-0233-47FD-B99C-A107EB038A2C}" dt="2024-07-13T05:57:04.503" v="133" actId="478"/>
          <ac:spMkLst>
            <pc:docMk/>
            <pc:sldMk cId="2378067692" sldId="2147472362"/>
            <ac:spMk id="4" creationId="{2E53661C-9CC3-5F1E-ADF3-BD58580D1974}"/>
          </ac:spMkLst>
        </pc:spChg>
        <pc:spChg chg="add mod">
          <ac:chgData name="ARUN KARTHIK ." userId="62a047ea-99a3-445a-a127-bd8840139939" providerId="ADAL" clId="{740E8017-0233-47FD-B99C-A107EB038A2C}" dt="2024-07-13T06:04:49.802" v="225" actId="20577"/>
          <ac:spMkLst>
            <pc:docMk/>
            <pc:sldMk cId="2378067692" sldId="2147472362"/>
            <ac:spMk id="5" creationId="{6D19378E-DA0F-8051-4095-FA0EBFA7DD6F}"/>
          </ac:spMkLst>
        </pc:spChg>
        <pc:spChg chg="add mod">
          <ac:chgData name="ARUN KARTHIK ." userId="62a047ea-99a3-445a-a127-bd8840139939" providerId="ADAL" clId="{740E8017-0233-47FD-B99C-A107EB038A2C}" dt="2024-07-13T05:57:34.959" v="176" actId="20577"/>
          <ac:spMkLst>
            <pc:docMk/>
            <pc:sldMk cId="2378067692" sldId="2147472362"/>
            <ac:spMk id="6" creationId="{537DCD77-7AD4-3AD7-5AB2-03BA6D85142E}"/>
          </ac:spMkLst>
        </pc:spChg>
        <pc:spChg chg="mod">
          <ac:chgData name="ARUN KARTHIK ." userId="62a047ea-99a3-445a-a127-bd8840139939" providerId="ADAL" clId="{740E8017-0233-47FD-B99C-A107EB038A2C}" dt="2024-07-13T05:57:13.443" v="136" actId="6549"/>
          <ac:spMkLst>
            <pc:docMk/>
            <pc:sldMk cId="2378067692" sldId="2147472362"/>
            <ac:spMk id="64" creationId="{8E6CA7E4-5B79-B61A-FB5D-161F977625FD}"/>
          </ac:spMkLst>
        </pc:spChg>
      </pc:sldChg>
      <pc:sldChg chg="new del">
        <pc:chgData name="ARUN KARTHIK ." userId="62a047ea-99a3-445a-a127-bd8840139939" providerId="ADAL" clId="{740E8017-0233-47FD-B99C-A107EB038A2C}" dt="2024-07-13T05:56:28.729" v="117" actId="680"/>
        <pc:sldMkLst>
          <pc:docMk/>
          <pc:sldMk cId="4246957243" sldId="2147472362"/>
        </pc:sldMkLst>
      </pc:sldChg>
      <pc:sldChg chg="del">
        <pc:chgData name="ARUN KARTHIK ." userId="62a047ea-99a3-445a-a127-bd8840139939" providerId="ADAL" clId="{740E8017-0233-47FD-B99C-A107EB038A2C}" dt="2024-07-13T05:53:29.569" v="10" actId="47"/>
        <pc:sldMkLst>
          <pc:docMk/>
          <pc:sldMk cId="277764760" sldId="2147472363"/>
        </pc:sldMkLst>
      </pc:sldChg>
      <pc:sldChg chg="add del">
        <pc:chgData name="ARUN KARTHIK ." userId="62a047ea-99a3-445a-a127-bd8840139939" providerId="ADAL" clId="{740E8017-0233-47FD-B99C-A107EB038A2C}" dt="2024-07-13T05:57:15.772" v="137" actId="47"/>
        <pc:sldMkLst>
          <pc:docMk/>
          <pc:sldMk cId="1229190295" sldId="2147472363"/>
        </pc:sldMkLst>
      </pc:sldChg>
      <pc:sldChg chg="addSp delSp modSp add mod">
        <pc:chgData name="ARUN KARTHIK ." userId="62a047ea-99a3-445a-a127-bd8840139939" providerId="ADAL" clId="{740E8017-0233-47FD-B99C-A107EB038A2C}" dt="2024-07-13T05:58:40.223" v="194" actId="1076"/>
        <pc:sldMkLst>
          <pc:docMk/>
          <pc:sldMk cId="1979480180" sldId="2147472363"/>
        </pc:sldMkLst>
        <pc:spChg chg="add">
          <ac:chgData name="ARUN KARTHIK ." userId="62a047ea-99a3-445a-a127-bd8840139939" providerId="ADAL" clId="{740E8017-0233-47FD-B99C-A107EB038A2C}" dt="2024-07-13T05:58:02.724" v="187"/>
          <ac:spMkLst>
            <pc:docMk/>
            <pc:sldMk cId="1979480180" sldId="2147472363"/>
            <ac:spMk id="2" creationId="{791FDE89-6AE4-1033-5670-799768DAE4D0}"/>
          </ac:spMkLst>
        </pc:spChg>
        <pc:spChg chg="add mod">
          <ac:chgData name="ARUN KARTHIK ." userId="62a047ea-99a3-445a-a127-bd8840139939" providerId="ADAL" clId="{740E8017-0233-47FD-B99C-A107EB038A2C}" dt="2024-07-13T05:58:11.655" v="190" actId="1076"/>
          <ac:spMkLst>
            <pc:docMk/>
            <pc:sldMk cId="1979480180" sldId="2147472363"/>
            <ac:spMk id="3" creationId="{25B7F9FA-B8FC-DFCC-AFFA-7B287EF1424E}"/>
          </ac:spMkLst>
        </pc:spChg>
        <pc:spChg chg="add">
          <ac:chgData name="ARUN KARTHIK ." userId="62a047ea-99a3-445a-a127-bd8840139939" providerId="ADAL" clId="{740E8017-0233-47FD-B99C-A107EB038A2C}" dt="2024-07-13T05:58:19.777" v="191"/>
          <ac:spMkLst>
            <pc:docMk/>
            <pc:sldMk cId="1979480180" sldId="2147472363"/>
            <ac:spMk id="4" creationId="{B4F02306-2202-E913-86A3-55E67F163E47}"/>
          </ac:spMkLst>
        </pc:spChg>
        <pc:spChg chg="del">
          <ac:chgData name="ARUN KARTHIK ." userId="62a047ea-99a3-445a-a127-bd8840139939" providerId="ADAL" clId="{740E8017-0233-47FD-B99C-A107EB038A2C}" dt="2024-07-13T05:57:56.011" v="178" actId="478"/>
          <ac:spMkLst>
            <pc:docMk/>
            <pc:sldMk cId="1979480180" sldId="2147472363"/>
            <ac:spMk id="5" creationId="{6D19378E-DA0F-8051-4095-FA0EBFA7DD6F}"/>
          </ac:spMkLst>
        </pc:spChg>
        <pc:spChg chg="add">
          <ac:chgData name="ARUN KARTHIK ." userId="62a047ea-99a3-445a-a127-bd8840139939" providerId="ADAL" clId="{740E8017-0233-47FD-B99C-A107EB038A2C}" dt="2024-07-13T05:58:24.049" v="192"/>
          <ac:spMkLst>
            <pc:docMk/>
            <pc:sldMk cId="1979480180" sldId="2147472363"/>
            <ac:spMk id="7" creationId="{7E0DB43C-21A3-C5D6-3AA4-9D2656CFCB98}"/>
          </ac:spMkLst>
        </pc:spChg>
        <pc:spChg chg="add mod">
          <ac:chgData name="ARUN KARTHIK ." userId="62a047ea-99a3-445a-a127-bd8840139939" providerId="ADAL" clId="{740E8017-0233-47FD-B99C-A107EB038A2C}" dt="2024-07-13T05:58:40.223" v="194" actId="1076"/>
          <ac:spMkLst>
            <pc:docMk/>
            <pc:sldMk cId="1979480180" sldId="2147472363"/>
            <ac:spMk id="9" creationId="{E9458A99-4D17-1EC1-9AF4-6DC83BCAEADE}"/>
          </ac:spMkLst>
        </pc:spChg>
      </pc:sldChg>
      <pc:sldChg chg="new del">
        <pc:chgData name="ARUN KARTHIK ." userId="62a047ea-99a3-445a-a127-bd8840139939" providerId="ADAL" clId="{740E8017-0233-47FD-B99C-A107EB038A2C}" dt="2024-07-13T05:56:28.136" v="116" actId="680"/>
        <pc:sldMkLst>
          <pc:docMk/>
          <pc:sldMk cId="2604255423" sldId="2147472363"/>
        </pc:sldMkLst>
      </pc:sldChg>
      <pc:sldChg chg="add del">
        <pc:chgData name="ARUN KARTHIK ." userId="62a047ea-99a3-445a-a127-bd8840139939" providerId="ADAL" clId="{740E8017-0233-47FD-B99C-A107EB038A2C}" dt="2024-07-13T05:57:15.998" v="138" actId="47"/>
        <pc:sldMkLst>
          <pc:docMk/>
          <pc:sldMk cId="1261871730" sldId="2147472364"/>
        </pc:sldMkLst>
      </pc:sldChg>
      <pc:sldChg chg="addSp delSp modSp add mod">
        <pc:chgData name="ARUN KARTHIK ." userId="62a047ea-99a3-445a-a127-bd8840139939" providerId="ADAL" clId="{740E8017-0233-47FD-B99C-A107EB038A2C}" dt="2024-07-13T07:41:39.378" v="230" actId="478"/>
        <pc:sldMkLst>
          <pc:docMk/>
          <pc:sldMk cId="1357403730" sldId="2147472364"/>
        </pc:sldMkLst>
        <pc:picChg chg="add del mod">
          <ac:chgData name="ARUN KARTHIK ." userId="62a047ea-99a3-445a-a127-bd8840139939" providerId="ADAL" clId="{740E8017-0233-47FD-B99C-A107EB038A2C}" dt="2024-07-13T07:41:39.378" v="230" actId="478"/>
          <ac:picMkLst>
            <pc:docMk/>
            <pc:sldMk cId="1357403730" sldId="2147472364"/>
            <ac:picMk id="3" creationId="{7CA4FDB4-2228-AE80-3195-6D3FB4DDE27A}"/>
          </ac:picMkLst>
        </pc:picChg>
        <pc:picChg chg="add mod">
          <ac:chgData name="ARUN KARTHIK ." userId="62a047ea-99a3-445a-a127-bd8840139939" providerId="ADAL" clId="{740E8017-0233-47FD-B99C-A107EB038A2C}" dt="2024-07-13T07:41:37.116" v="229" actId="14100"/>
          <ac:picMkLst>
            <pc:docMk/>
            <pc:sldMk cId="1357403730" sldId="2147472364"/>
            <ac:picMk id="20482" creationId="{7B774FAA-EAAC-5C6B-DB31-C14518DCFCF5}"/>
          </ac:picMkLst>
        </pc:picChg>
      </pc:sldChg>
      <pc:sldChg chg="new del">
        <pc:chgData name="ARUN KARTHIK ." userId="62a047ea-99a3-445a-a127-bd8840139939" providerId="ADAL" clId="{740E8017-0233-47FD-B99C-A107EB038A2C}" dt="2024-07-13T05:56:27.804" v="115" actId="680"/>
        <pc:sldMkLst>
          <pc:docMk/>
          <pc:sldMk cId="1426977083" sldId="2147472364"/>
        </pc:sldMkLst>
      </pc:sldChg>
      <pc:sldChg chg="del">
        <pc:chgData name="ARUN KARTHIK ." userId="62a047ea-99a3-445a-a127-bd8840139939" providerId="ADAL" clId="{740E8017-0233-47FD-B99C-A107EB038A2C}" dt="2024-07-13T05:53:29.791" v="11" actId="47"/>
        <pc:sldMkLst>
          <pc:docMk/>
          <pc:sldMk cId="1903466361" sldId="2147472364"/>
        </pc:sldMkLst>
      </pc:sldChg>
      <pc:sldChg chg="del">
        <pc:chgData name="ARUN KARTHIK ." userId="62a047ea-99a3-445a-a127-bd8840139939" providerId="ADAL" clId="{740E8017-0233-47FD-B99C-A107EB038A2C}" dt="2024-07-13T05:53:30.580" v="15" actId="47"/>
        <pc:sldMkLst>
          <pc:docMk/>
          <pc:sldMk cId="770342137" sldId="2147472365"/>
        </pc:sldMkLst>
      </pc:sldChg>
      <pc:sldChg chg="addSp modSp add">
        <pc:chgData name="ARUN KARTHIK ." userId="62a047ea-99a3-445a-a127-bd8840139939" providerId="ADAL" clId="{740E8017-0233-47FD-B99C-A107EB038A2C}" dt="2024-07-13T06:01:55.689" v="201" actId="14100"/>
        <pc:sldMkLst>
          <pc:docMk/>
          <pc:sldMk cId="1305049055" sldId="2147472365"/>
        </pc:sldMkLst>
        <pc:picChg chg="add mod">
          <ac:chgData name="ARUN KARTHIK ." userId="62a047ea-99a3-445a-a127-bd8840139939" providerId="ADAL" clId="{740E8017-0233-47FD-B99C-A107EB038A2C}" dt="2024-07-13T06:01:55.689" v="201" actId="14100"/>
          <ac:picMkLst>
            <pc:docMk/>
            <pc:sldMk cId="1305049055" sldId="2147472365"/>
            <ac:picMk id="19458" creationId="{82732E8E-A699-4942-8201-ADB4D0DCAF2B}"/>
          </ac:picMkLst>
        </pc:picChg>
      </pc:sldChg>
      <pc:sldChg chg="new del">
        <pc:chgData name="ARUN KARTHIK ." userId="62a047ea-99a3-445a-a127-bd8840139939" providerId="ADAL" clId="{740E8017-0233-47FD-B99C-A107EB038A2C}" dt="2024-07-13T05:56:19.121" v="114" actId="680"/>
        <pc:sldMkLst>
          <pc:docMk/>
          <pc:sldMk cId="2416423527" sldId="2147472365"/>
        </pc:sldMkLst>
      </pc:sldChg>
      <pc:sldChg chg="add del">
        <pc:chgData name="ARUN KARTHIK ." userId="62a047ea-99a3-445a-a127-bd8840139939" providerId="ADAL" clId="{740E8017-0233-47FD-B99C-A107EB038A2C}" dt="2024-07-13T05:57:16.241" v="139" actId="47"/>
        <pc:sldMkLst>
          <pc:docMk/>
          <pc:sldMk cId="2928872614" sldId="2147472365"/>
        </pc:sldMkLst>
      </pc:sldChg>
      <pc:sldChg chg="new del">
        <pc:chgData name="ARUN KARTHIK ." userId="62a047ea-99a3-445a-a127-bd8840139939" providerId="ADAL" clId="{740E8017-0233-47FD-B99C-A107EB038A2C}" dt="2024-07-13T05:56:18.969" v="113" actId="680"/>
        <pc:sldMkLst>
          <pc:docMk/>
          <pc:sldMk cId="695003193" sldId="2147472366"/>
        </pc:sldMkLst>
      </pc:sldChg>
      <pc:sldChg chg="add del">
        <pc:chgData name="ARUN KARTHIK ." userId="62a047ea-99a3-445a-a127-bd8840139939" providerId="ADAL" clId="{740E8017-0233-47FD-B99C-A107EB038A2C}" dt="2024-07-13T05:57:16.749" v="140" actId="47"/>
        <pc:sldMkLst>
          <pc:docMk/>
          <pc:sldMk cId="1787356648" sldId="2147472366"/>
        </pc:sldMkLst>
      </pc:sldChg>
      <pc:sldChg chg="del">
        <pc:chgData name="ARUN KARTHIK ." userId="62a047ea-99a3-445a-a127-bd8840139939" providerId="ADAL" clId="{740E8017-0233-47FD-B99C-A107EB038A2C}" dt="2024-07-13T05:53:30.768" v="16" actId="47"/>
        <pc:sldMkLst>
          <pc:docMk/>
          <pc:sldMk cId="2185375664" sldId="2147472366"/>
        </pc:sldMkLst>
      </pc:sldChg>
      <pc:sldChg chg="addSp modSp add">
        <pc:chgData name="ARUN KARTHIK ." userId="62a047ea-99a3-445a-a127-bd8840139939" providerId="ADAL" clId="{740E8017-0233-47FD-B99C-A107EB038A2C}" dt="2024-07-13T06:03:20.727" v="207" actId="14100"/>
        <pc:sldMkLst>
          <pc:docMk/>
          <pc:sldMk cId="3399735016" sldId="2147472366"/>
        </pc:sldMkLst>
        <pc:picChg chg="add mod">
          <ac:chgData name="ARUN KARTHIK ." userId="62a047ea-99a3-445a-a127-bd8840139939" providerId="ADAL" clId="{740E8017-0233-47FD-B99C-A107EB038A2C}" dt="2024-07-13T06:03:20.727" v="207" actId="14100"/>
          <ac:picMkLst>
            <pc:docMk/>
            <pc:sldMk cId="3399735016" sldId="2147472366"/>
            <ac:picMk id="18434" creationId="{79B4EA07-1B7E-4F92-9BB5-3921CF5BD1C7}"/>
          </ac:picMkLst>
        </pc:picChg>
      </pc:sldChg>
      <pc:sldChg chg="add del">
        <pc:chgData name="ARUN KARTHIK ." userId="62a047ea-99a3-445a-a127-bd8840139939" providerId="ADAL" clId="{740E8017-0233-47FD-B99C-A107EB038A2C}" dt="2024-07-13T05:57:17.007" v="141" actId="47"/>
        <pc:sldMkLst>
          <pc:docMk/>
          <pc:sldMk cId="498194281" sldId="2147472367"/>
        </pc:sldMkLst>
      </pc:sldChg>
      <pc:sldChg chg="del">
        <pc:chgData name="ARUN KARTHIK ." userId="62a047ea-99a3-445a-a127-bd8840139939" providerId="ADAL" clId="{740E8017-0233-47FD-B99C-A107EB038A2C}" dt="2024-07-13T05:53:30.966" v="17" actId="47"/>
        <pc:sldMkLst>
          <pc:docMk/>
          <pc:sldMk cId="944827065" sldId="2147472367"/>
        </pc:sldMkLst>
      </pc:sldChg>
      <pc:sldChg chg="add">
        <pc:chgData name="ARUN KARTHIK ." userId="62a047ea-99a3-445a-a127-bd8840139939" providerId="ADAL" clId="{740E8017-0233-47FD-B99C-A107EB038A2C}" dt="2024-07-13T05:57:58.133" v="182"/>
        <pc:sldMkLst>
          <pc:docMk/>
          <pc:sldMk cId="1099779584" sldId="2147472367"/>
        </pc:sldMkLst>
      </pc:sldChg>
      <pc:sldChg chg="new del">
        <pc:chgData name="ARUN KARTHIK ." userId="62a047ea-99a3-445a-a127-bd8840139939" providerId="ADAL" clId="{740E8017-0233-47FD-B99C-A107EB038A2C}" dt="2024-07-13T05:56:18.816" v="112" actId="680"/>
        <pc:sldMkLst>
          <pc:docMk/>
          <pc:sldMk cId="1174575056" sldId="2147472367"/>
        </pc:sldMkLst>
      </pc:sldChg>
      <pc:sldChg chg="new del">
        <pc:chgData name="ARUN KARTHIK ." userId="62a047ea-99a3-445a-a127-bd8840139939" providerId="ADAL" clId="{740E8017-0233-47FD-B99C-A107EB038A2C}" dt="2024-07-13T05:56:18.568" v="111" actId="680"/>
        <pc:sldMkLst>
          <pc:docMk/>
          <pc:sldMk cId="234084108" sldId="2147472368"/>
        </pc:sldMkLst>
      </pc:sldChg>
      <pc:sldChg chg="add del">
        <pc:chgData name="ARUN KARTHIK ." userId="62a047ea-99a3-445a-a127-bd8840139939" providerId="ADAL" clId="{740E8017-0233-47FD-B99C-A107EB038A2C}" dt="2024-07-13T05:57:17.257" v="142" actId="47"/>
        <pc:sldMkLst>
          <pc:docMk/>
          <pc:sldMk cId="596630510" sldId="2147472368"/>
        </pc:sldMkLst>
      </pc:sldChg>
      <pc:sldChg chg="del">
        <pc:chgData name="ARUN KARTHIK ." userId="62a047ea-99a3-445a-a127-bd8840139939" providerId="ADAL" clId="{740E8017-0233-47FD-B99C-A107EB038A2C}" dt="2024-07-13T05:53:31.181" v="18" actId="47"/>
        <pc:sldMkLst>
          <pc:docMk/>
          <pc:sldMk cId="3252232318" sldId="2147472368"/>
        </pc:sldMkLst>
      </pc:sldChg>
      <pc:sldChg chg="add">
        <pc:chgData name="ARUN KARTHIK ." userId="62a047ea-99a3-445a-a127-bd8840139939" providerId="ADAL" clId="{740E8017-0233-47FD-B99C-A107EB038A2C}" dt="2024-07-13T05:57:58.329" v="183"/>
        <pc:sldMkLst>
          <pc:docMk/>
          <pc:sldMk cId="4254276041" sldId="2147472368"/>
        </pc:sldMkLst>
      </pc:sldChg>
      <pc:sldChg chg="del">
        <pc:chgData name="ARUN KARTHIK ." userId="62a047ea-99a3-445a-a127-bd8840139939" providerId="ADAL" clId="{740E8017-0233-47FD-B99C-A107EB038A2C}" dt="2024-07-13T05:53:31.845" v="21" actId="47"/>
        <pc:sldMkLst>
          <pc:docMk/>
          <pc:sldMk cId="1725510741" sldId="2147472369"/>
        </pc:sldMkLst>
      </pc:sldChg>
      <pc:sldChg chg="add">
        <pc:chgData name="ARUN KARTHIK ." userId="62a047ea-99a3-445a-a127-bd8840139939" providerId="ADAL" clId="{740E8017-0233-47FD-B99C-A107EB038A2C}" dt="2024-07-13T05:57:58.504" v="184"/>
        <pc:sldMkLst>
          <pc:docMk/>
          <pc:sldMk cId="3028363073" sldId="2147472369"/>
        </pc:sldMkLst>
      </pc:sldChg>
      <pc:sldChg chg="add del">
        <pc:chgData name="ARUN KARTHIK ." userId="62a047ea-99a3-445a-a127-bd8840139939" providerId="ADAL" clId="{740E8017-0233-47FD-B99C-A107EB038A2C}" dt="2024-07-13T05:57:17.548" v="143" actId="47"/>
        <pc:sldMkLst>
          <pc:docMk/>
          <pc:sldMk cId="3376310577" sldId="2147472369"/>
        </pc:sldMkLst>
      </pc:sldChg>
      <pc:sldChg chg="del">
        <pc:chgData name="ARUN KARTHIK ." userId="62a047ea-99a3-445a-a127-bd8840139939" providerId="ADAL" clId="{740E8017-0233-47FD-B99C-A107EB038A2C}" dt="2024-07-13T05:53:32.186" v="22" actId="47"/>
        <pc:sldMkLst>
          <pc:docMk/>
          <pc:sldMk cId="2918518219" sldId="2147472370"/>
        </pc:sldMkLst>
      </pc:sldChg>
      <pc:sldChg chg="add">
        <pc:chgData name="ARUN KARTHIK ." userId="62a047ea-99a3-445a-a127-bd8840139939" providerId="ADAL" clId="{740E8017-0233-47FD-B99C-A107EB038A2C}" dt="2024-07-13T05:57:58.713" v="185"/>
        <pc:sldMkLst>
          <pc:docMk/>
          <pc:sldMk cId="2980261896" sldId="2147472370"/>
        </pc:sldMkLst>
      </pc:sldChg>
      <pc:sldChg chg="add del">
        <pc:chgData name="ARUN KARTHIK ." userId="62a047ea-99a3-445a-a127-bd8840139939" providerId="ADAL" clId="{740E8017-0233-47FD-B99C-A107EB038A2C}" dt="2024-07-13T05:57:17.942" v="144" actId="47"/>
        <pc:sldMkLst>
          <pc:docMk/>
          <pc:sldMk cId="3834060426" sldId="2147472370"/>
        </pc:sldMkLst>
      </pc:sldChg>
      <pc:sldChg chg="del">
        <pc:chgData name="ARUN KARTHIK ." userId="62a047ea-99a3-445a-a127-bd8840139939" providerId="ADAL" clId="{740E8017-0233-47FD-B99C-A107EB038A2C}" dt="2024-07-13T05:53:30.211" v="13" actId="47"/>
        <pc:sldMkLst>
          <pc:docMk/>
          <pc:sldMk cId="1540426061" sldId="2147472371"/>
        </pc:sldMkLst>
      </pc:sldChg>
      <pc:sldChg chg="add">
        <pc:chgData name="ARUN KARTHIK ." userId="62a047ea-99a3-445a-a127-bd8840139939" providerId="ADAL" clId="{740E8017-0233-47FD-B99C-A107EB038A2C}" dt="2024-07-13T05:57:58.880" v="186"/>
        <pc:sldMkLst>
          <pc:docMk/>
          <pc:sldMk cId="2544381468" sldId="2147472371"/>
        </pc:sldMkLst>
      </pc:sldChg>
      <pc:sldChg chg="add del">
        <pc:chgData name="ARUN KARTHIK ." userId="62a047ea-99a3-445a-a127-bd8840139939" providerId="ADAL" clId="{740E8017-0233-47FD-B99C-A107EB038A2C}" dt="2024-07-13T05:57:18.309" v="145" actId="47"/>
        <pc:sldMkLst>
          <pc:docMk/>
          <pc:sldMk cId="4080755512" sldId="2147472371"/>
        </pc:sldMkLst>
      </pc:sldChg>
      <pc:sldChg chg="del">
        <pc:chgData name="ARUN KARTHIK ." userId="62a047ea-99a3-445a-a127-bd8840139939" providerId="ADAL" clId="{740E8017-0233-47FD-B99C-A107EB038A2C}" dt="2024-07-13T05:53:31.406" v="19" actId="47"/>
        <pc:sldMkLst>
          <pc:docMk/>
          <pc:sldMk cId="2111280575" sldId="2147472372"/>
        </pc:sldMkLst>
      </pc:sldChg>
      <pc:sldChg chg="add del">
        <pc:chgData name="ARUN KARTHIK ." userId="62a047ea-99a3-445a-a127-bd8840139939" providerId="ADAL" clId="{740E8017-0233-47FD-B99C-A107EB038A2C}" dt="2024-07-13T05:57:18.660" v="146" actId="47"/>
        <pc:sldMkLst>
          <pc:docMk/>
          <pc:sldMk cId="4240444502" sldId="2147472372"/>
        </pc:sldMkLst>
      </pc:sldChg>
      <pc:sldChg chg="del">
        <pc:chgData name="ARUN KARTHIK ." userId="62a047ea-99a3-445a-a127-bd8840139939" providerId="ADAL" clId="{740E8017-0233-47FD-B99C-A107EB038A2C}" dt="2024-07-13T05:53:31.613" v="20" actId="47"/>
        <pc:sldMkLst>
          <pc:docMk/>
          <pc:sldMk cId="3976756508" sldId="2147472373"/>
        </pc:sldMkLst>
      </pc:sldChg>
      <pc:sldChg chg="del">
        <pc:chgData name="ARUN KARTHIK ." userId="62a047ea-99a3-445a-a127-bd8840139939" providerId="ADAL" clId="{740E8017-0233-47FD-B99C-A107EB038A2C}" dt="2024-07-13T05:53:28.092" v="2" actId="47"/>
        <pc:sldMkLst>
          <pc:docMk/>
          <pc:sldMk cId="941017616" sldId="2147472374"/>
        </pc:sldMkLst>
      </pc:sldChg>
      <pc:sldChg chg="del">
        <pc:chgData name="ARUN KARTHIK ." userId="62a047ea-99a3-445a-a127-bd8840139939" providerId="ADAL" clId="{740E8017-0233-47FD-B99C-A107EB038A2C}" dt="2024-07-13T05:53:28.247" v="3" actId="47"/>
        <pc:sldMkLst>
          <pc:docMk/>
          <pc:sldMk cId="1855895382" sldId="2147472375"/>
        </pc:sldMkLst>
      </pc:sldChg>
      <pc:sldChg chg="del">
        <pc:chgData name="ARUN KARTHIK ." userId="62a047ea-99a3-445a-a127-bd8840139939" providerId="ADAL" clId="{740E8017-0233-47FD-B99C-A107EB038A2C}" dt="2024-07-13T05:53:28.421" v="4" actId="47"/>
        <pc:sldMkLst>
          <pc:docMk/>
          <pc:sldMk cId="1843801971" sldId="2147472376"/>
        </pc:sldMkLst>
      </pc:sldChg>
      <pc:sldChg chg="del">
        <pc:chgData name="ARUN KARTHIK ." userId="62a047ea-99a3-445a-a127-bd8840139939" providerId="ADAL" clId="{740E8017-0233-47FD-B99C-A107EB038A2C}" dt="2024-07-13T05:53:28.593" v="5" actId="47"/>
        <pc:sldMkLst>
          <pc:docMk/>
          <pc:sldMk cId="1577339389" sldId="2147472377"/>
        </pc:sldMkLst>
      </pc:sldChg>
      <pc:sldChg chg="del">
        <pc:chgData name="ARUN KARTHIK ." userId="62a047ea-99a3-445a-a127-bd8840139939" providerId="ADAL" clId="{740E8017-0233-47FD-B99C-A107EB038A2C}" dt="2024-07-13T05:53:28.767" v="6" actId="47"/>
        <pc:sldMkLst>
          <pc:docMk/>
          <pc:sldMk cId="3995010085" sldId="2147472378"/>
        </pc:sldMkLst>
      </pc:sldChg>
      <pc:sldChg chg="del">
        <pc:chgData name="ARUN KARTHIK ." userId="62a047ea-99a3-445a-a127-bd8840139939" providerId="ADAL" clId="{740E8017-0233-47FD-B99C-A107EB038A2C}" dt="2024-07-13T05:53:28.954" v="7" actId="47"/>
        <pc:sldMkLst>
          <pc:docMk/>
          <pc:sldMk cId="113361996" sldId="2147472379"/>
        </pc:sldMkLst>
      </pc:sldChg>
      <pc:sldChg chg="del">
        <pc:chgData name="ARUN KARTHIK ." userId="62a047ea-99a3-445a-a127-bd8840139939" providerId="ADAL" clId="{740E8017-0233-47FD-B99C-A107EB038A2C}" dt="2024-07-13T05:53:29.144" v="8" actId="47"/>
        <pc:sldMkLst>
          <pc:docMk/>
          <pc:sldMk cId="2195800177" sldId="2147472380"/>
        </pc:sldMkLst>
      </pc:sldChg>
      <pc:sldChg chg="del">
        <pc:chgData name="ARUN KARTHIK ." userId="62a047ea-99a3-445a-a127-bd8840139939" providerId="ADAL" clId="{740E8017-0233-47FD-B99C-A107EB038A2C}" dt="2024-07-13T05:53:29.354" v="9" actId="47"/>
        <pc:sldMkLst>
          <pc:docMk/>
          <pc:sldMk cId="3475647193" sldId="2147472381"/>
        </pc:sldMkLst>
      </pc:sldChg>
      <pc:sldChg chg="del">
        <pc:chgData name="ARUN KARTHIK ." userId="62a047ea-99a3-445a-a127-bd8840139939" providerId="ADAL" clId="{740E8017-0233-47FD-B99C-A107EB038A2C}" dt="2024-07-13T05:53:30.015" v="12" actId="47"/>
        <pc:sldMkLst>
          <pc:docMk/>
          <pc:sldMk cId="4191511362" sldId="2147472382"/>
        </pc:sldMkLst>
      </pc:sldChg>
      <pc:sldChg chg="del">
        <pc:chgData name="ARUN KARTHIK ." userId="62a047ea-99a3-445a-a127-bd8840139939" providerId="ADAL" clId="{740E8017-0233-47FD-B99C-A107EB038A2C}" dt="2024-07-13T05:53:30.391" v="14" actId="47"/>
        <pc:sldMkLst>
          <pc:docMk/>
          <pc:sldMk cId="3105783908" sldId="2147472383"/>
        </pc:sldMkLst>
      </pc:sldChg>
    </pc:docChg>
  </pc:docChgLst>
  <pc:docChgLst>
    <pc:chgData name="ARUN KARTHIK ." userId="62a047ea-99a3-445a-a127-bd8840139939" providerId="ADAL" clId="{B117A5F2-1886-4A68-8A2E-C944BB049D49}"/>
    <pc:docChg chg="undo custSel addSld delSld modSld">
      <pc:chgData name="ARUN KARTHIK ." userId="62a047ea-99a3-445a-a127-bd8840139939" providerId="ADAL" clId="{B117A5F2-1886-4A68-8A2E-C944BB049D49}" dt="2024-08-03T06:04:28.543" v="57"/>
      <pc:docMkLst>
        <pc:docMk/>
      </pc:docMkLst>
      <pc:sldChg chg="modSp mod">
        <pc:chgData name="ARUN KARTHIK ." userId="62a047ea-99a3-445a-a127-bd8840139939" providerId="ADAL" clId="{B117A5F2-1886-4A68-8A2E-C944BB049D49}" dt="2024-08-03T06:02:08.630" v="30" actId="20577"/>
        <pc:sldMkLst>
          <pc:docMk/>
          <pc:sldMk cId="2487991735" sldId="256"/>
        </pc:sldMkLst>
        <pc:spChg chg="mod">
          <ac:chgData name="ARUN KARTHIK ." userId="62a047ea-99a3-445a-a127-bd8840139939" providerId="ADAL" clId="{B117A5F2-1886-4A68-8A2E-C944BB049D49}" dt="2024-08-03T06:02:08.630" v="30" actId="20577"/>
          <ac:spMkLst>
            <pc:docMk/>
            <pc:sldMk cId="2487991735" sldId="256"/>
            <ac:spMk id="2" creationId="{C66BF95F-ED5D-7D14-004F-BB3F773AACDB}"/>
          </ac:spMkLst>
        </pc:spChg>
        <pc:spChg chg="mod">
          <ac:chgData name="ARUN KARTHIK ." userId="62a047ea-99a3-445a-a127-bd8840139939" providerId="ADAL" clId="{B117A5F2-1886-4A68-8A2E-C944BB049D49}" dt="2024-08-03T06:02:01.955" v="3" actId="20577"/>
          <ac:spMkLst>
            <pc:docMk/>
            <pc:sldMk cId="2487991735" sldId="256"/>
            <ac:spMk id="3" creationId="{E2E3432E-C589-ADB8-601E-60B423644398}"/>
          </ac:spMkLst>
        </pc:spChg>
      </pc:sldChg>
      <pc:sldChg chg="add">
        <pc:chgData name="ARUN KARTHIK ." userId="62a047ea-99a3-445a-a127-bd8840139939" providerId="ADAL" clId="{B117A5F2-1886-4A68-8A2E-C944BB049D49}" dt="2024-08-03T06:04:28.543" v="57"/>
        <pc:sldMkLst>
          <pc:docMk/>
          <pc:sldMk cId="0" sldId="260"/>
        </pc:sldMkLst>
      </pc:sldChg>
      <pc:sldChg chg="add del">
        <pc:chgData name="ARUN KARTHIK ." userId="62a047ea-99a3-445a-a127-bd8840139939" providerId="ADAL" clId="{B117A5F2-1886-4A68-8A2E-C944BB049D49}" dt="2024-08-03T06:04:28.543" v="57"/>
        <pc:sldMkLst>
          <pc:docMk/>
          <pc:sldMk cId="0" sldId="261"/>
        </pc:sldMkLst>
      </pc:sldChg>
      <pc:sldChg chg="add del">
        <pc:chgData name="ARUN KARTHIK ." userId="62a047ea-99a3-445a-a127-bd8840139939" providerId="ADAL" clId="{B117A5F2-1886-4A68-8A2E-C944BB049D49}" dt="2024-08-03T06:04:28.543" v="57"/>
        <pc:sldMkLst>
          <pc:docMk/>
          <pc:sldMk cId="0" sldId="262"/>
        </pc:sldMkLst>
      </pc:sldChg>
      <pc:sldChg chg="add del">
        <pc:chgData name="ARUN KARTHIK ." userId="62a047ea-99a3-445a-a127-bd8840139939" providerId="ADAL" clId="{B117A5F2-1886-4A68-8A2E-C944BB049D49}" dt="2024-08-03T06:04:28.543" v="57"/>
        <pc:sldMkLst>
          <pc:docMk/>
          <pc:sldMk cId="0" sldId="263"/>
        </pc:sldMkLst>
      </pc:sldChg>
      <pc:sldChg chg="add del">
        <pc:chgData name="ARUN KARTHIK ." userId="62a047ea-99a3-445a-a127-bd8840139939" providerId="ADAL" clId="{B117A5F2-1886-4A68-8A2E-C944BB049D49}" dt="2024-08-03T06:04:28.543" v="57"/>
        <pc:sldMkLst>
          <pc:docMk/>
          <pc:sldMk cId="0" sldId="264"/>
        </pc:sldMkLst>
      </pc:sldChg>
      <pc:sldChg chg="add del">
        <pc:chgData name="ARUN KARTHIK ." userId="62a047ea-99a3-445a-a127-bd8840139939" providerId="ADAL" clId="{B117A5F2-1886-4A68-8A2E-C944BB049D49}" dt="2024-08-03T06:04:28.543" v="57"/>
        <pc:sldMkLst>
          <pc:docMk/>
          <pc:sldMk cId="0" sldId="265"/>
        </pc:sldMkLst>
      </pc:sldChg>
      <pc:sldChg chg="add del">
        <pc:chgData name="ARUN KARTHIK ." userId="62a047ea-99a3-445a-a127-bd8840139939" providerId="ADAL" clId="{B117A5F2-1886-4A68-8A2E-C944BB049D49}" dt="2024-08-03T06:04:28.543" v="57"/>
        <pc:sldMkLst>
          <pc:docMk/>
          <pc:sldMk cId="0" sldId="266"/>
        </pc:sldMkLst>
      </pc:sldChg>
      <pc:sldChg chg="add">
        <pc:chgData name="ARUN KARTHIK ." userId="62a047ea-99a3-445a-a127-bd8840139939" providerId="ADAL" clId="{B117A5F2-1886-4A68-8A2E-C944BB049D49}" dt="2024-08-03T06:04:28.543" v="57"/>
        <pc:sldMkLst>
          <pc:docMk/>
          <pc:sldMk cId="0" sldId="267"/>
        </pc:sldMkLst>
      </pc:sldChg>
      <pc:sldChg chg="add">
        <pc:chgData name="ARUN KARTHIK ." userId="62a047ea-99a3-445a-a127-bd8840139939" providerId="ADAL" clId="{B117A5F2-1886-4A68-8A2E-C944BB049D49}" dt="2024-08-03T06:04:28.543" v="57"/>
        <pc:sldMkLst>
          <pc:docMk/>
          <pc:sldMk cId="0" sldId="268"/>
        </pc:sldMkLst>
      </pc:sldChg>
      <pc:sldChg chg="add">
        <pc:chgData name="ARUN KARTHIK ." userId="62a047ea-99a3-445a-a127-bd8840139939" providerId="ADAL" clId="{B117A5F2-1886-4A68-8A2E-C944BB049D49}" dt="2024-08-03T06:04:28.543" v="57"/>
        <pc:sldMkLst>
          <pc:docMk/>
          <pc:sldMk cId="0" sldId="269"/>
        </pc:sldMkLst>
      </pc:sldChg>
      <pc:sldChg chg="add">
        <pc:chgData name="ARUN KARTHIK ." userId="62a047ea-99a3-445a-a127-bd8840139939" providerId="ADAL" clId="{B117A5F2-1886-4A68-8A2E-C944BB049D49}" dt="2024-08-03T06:04:28.543" v="57"/>
        <pc:sldMkLst>
          <pc:docMk/>
          <pc:sldMk cId="0" sldId="270"/>
        </pc:sldMkLst>
      </pc:sldChg>
      <pc:sldChg chg="add">
        <pc:chgData name="ARUN KARTHIK ." userId="62a047ea-99a3-445a-a127-bd8840139939" providerId="ADAL" clId="{B117A5F2-1886-4A68-8A2E-C944BB049D49}" dt="2024-08-03T06:04:28.543" v="57"/>
        <pc:sldMkLst>
          <pc:docMk/>
          <pc:sldMk cId="0" sldId="271"/>
        </pc:sldMkLst>
      </pc:sldChg>
      <pc:sldChg chg="add">
        <pc:chgData name="ARUN KARTHIK ." userId="62a047ea-99a3-445a-a127-bd8840139939" providerId="ADAL" clId="{B117A5F2-1886-4A68-8A2E-C944BB049D49}" dt="2024-08-03T06:04:28.543" v="57"/>
        <pc:sldMkLst>
          <pc:docMk/>
          <pc:sldMk cId="0" sldId="272"/>
        </pc:sldMkLst>
      </pc:sldChg>
      <pc:sldChg chg="add">
        <pc:chgData name="ARUN KARTHIK ." userId="62a047ea-99a3-445a-a127-bd8840139939" providerId="ADAL" clId="{B117A5F2-1886-4A68-8A2E-C944BB049D49}" dt="2024-08-03T06:04:28.543" v="57"/>
        <pc:sldMkLst>
          <pc:docMk/>
          <pc:sldMk cId="0" sldId="273"/>
        </pc:sldMkLst>
      </pc:sldChg>
      <pc:sldChg chg="add">
        <pc:chgData name="ARUN KARTHIK ." userId="62a047ea-99a3-445a-a127-bd8840139939" providerId="ADAL" clId="{B117A5F2-1886-4A68-8A2E-C944BB049D49}" dt="2024-08-03T06:04:28.543" v="57"/>
        <pc:sldMkLst>
          <pc:docMk/>
          <pc:sldMk cId="0" sldId="274"/>
        </pc:sldMkLst>
      </pc:sldChg>
      <pc:sldChg chg="add">
        <pc:chgData name="ARUN KARTHIK ." userId="62a047ea-99a3-445a-a127-bd8840139939" providerId="ADAL" clId="{B117A5F2-1886-4A68-8A2E-C944BB049D49}" dt="2024-08-03T06:04:28.543" v="57"/>
        <pc:sldMkLst>
          <pc:docMk/>
          <pc:sldMk cId="0" sldId="275"/>
        </pc:sldMkLst>
      </pc:sldChg>
      <pc:sldChg chg="add">
        <pc:chgData name="ARUN KARTHIK ." userId="62a047ea-99a3-445a-a127-bd8840139939" providerId="ADAL" clId="{B117A5F2-1886-4A68-8A2E-C944BB049D49}" dt="2024-08-03T06:04:28.543" v="57"/>
        <pc:sldMkLst>
          <pc:docMk/>
          <pc:sldMk cId="0" sldId="276"/>
        </pc:sldMkLst>
      </pc:sldChg>
      <pc:sldChg chg="add">
        <pc:chgData name="ARUN KARTHIK ." userId="62a047ea-99a3-445a-a127-bd8840139939" providerId="ADAL" clId="{B117A5F2-1886-4A68-8A2E-C944BB049D49}" dt="2024-08-03T06:04:28.543" v="57"/>
        <pc:sldMkLst>
          <pc:docMk/>
          <pc:sldMk cId="0" sldId="277"/>
        </pc:sldMkLst>
      </pc:sldChg>
      <pc:sldChg chg="add">
        <pc:chgData name="ARUN KARTHIK ." userId="62a047ea-99a3-445a-a127-bd8840139939" providerId="ADAL" clId="{B117A5F2-1886-4A68-8A2E-C944BB049D49}" dt="2024-08-03T06:04:28.543" v="57"/>
        <pc:sldMkLst>
          <pc:docMk/>
          <pc:sldMk cId="0" sldId="278"/>
        </pc:sldMkLst>
      </pc:sldChg>
      <pc:sldChg chg="add">
        <pc:chgData name="ARUN KARTHIK ." userId="62a047ea-99a3-445a-a127-bd8840139939" providerId="ADAL" clId="{B117A5F2-1886-4A68-8A2E-C944BB049D49}" dt="2024-08-03T06:04:28.543" v="57"/>
        <pc:sldMkLst>
          <pc:docMk/>
          <pc:sldMk cId="0" sldId="279"/>
        </pc:sldMkLst>
      </pc:sldChg>
      <pc:sldChg chg="add">
        <pc:chgData name="ARUN KARTHIK ." userId="62a047ea-99a3-445a-a127-bd8840139939" providerId="ADAL" clId="{B117A5F2-1886-4A68-8A2E-C944BB049D49}" dt="2024-08-03T06:04:28.543" v="57"/>
        <pc:sldMkLst>
          <pc:docMk/>
          <pc:sldMk cId="0" sldId="280"/>
        </pc:sldMkLst>
      </pc:sldChg>
      <pc:sldChg chg="add">
        <pc:chgData name="ARUN KARTHIK ." userId="62a047ea-99a3-445a-a127-bd8840139939" providerId="ADAL" clId="{B117A5F2-1886-4A68-8A2E-C944BB049D49}" dt="2024-08-03T06:04:28.543" v="57"/>
        <pc:sldMkLst>
          <pc:docMk/>
          <pc:sldMk cId="0" sldId="281"/>
        </pc:sldMkLst>
      </pc:sldChg>
      <pc:sldChg chg="add">
        <pc:chgData name="ARUN KARTHIK ." userId="62a047ea-99a3-445a-a127-bd8840139939" providerId="ADAL" clId="{B117A5F2-1886-4A68-8A2E-C944BB049D49}" dt="2024-08-03T06:04:28.543" v="57"/>
        <pc:sldMkLst>
          <pc:docMk/>
          <pc:sldMk cId="0" sldId="282"/>
        </pc:sldMkLst>
      </pc:sldChg>
      <pc:sldChg chg="add">
        <pc:chgData name="ARUN KARTHIK ." userId="62a047ea-99a3-445a-a127-bd8840139939" providerId="ADAL" clId="{B117A5F2-1886-4A68-8A2E-C944BB049D49}" dt="2024-08-03T06:04:28.543" v="57"/>
        <pc:sldMkLst>
          <pc:docMk/>
          <pc:sldMk cId="0" sldId="283"/>
        </pc:sldMkLst>
      </pc:sldChg>
      <pc:sldChg chg="add">
        <pc:chgData name="ARUN KARTHIK ." userId="62a047ea-99a3-445a-a127-bd8840139939" providerId="ADAL" clId="{B117A5F2-1886-4A68-8A2E-C944BB049D49}" dt="2024-08-03T06:04:28.543" v="57"/>
        <pc:sldMkLst>
          <pc:docMk/>
          <pc:sldMk cId="0" sldId="284"/>
        </pc:sldMkLst>
      </pc:sldChg>
      <pc:sldChg chg="add">
        <pc:chgData name="ARUN KARTHIK ." userId="62a047ea-99a3-445a-a127-bd8840139939" providerId="ADAL" clId="{B117A5F2-1886-4A68-8A2E-C944BB049D49}" dt="2024-08-03T06:04:28.543" v="57"/>
        <pc:sldMkLst>
          <pc:docMk/>
          <pc:sldMk cId="0" sldId="285"/>
        </pc:sldMkLst>
      </pc:sldChg>
      <pc:sldChg chg="add">
        <pc:chgData name="ARUN KARTHIK ." userId="62a047ea-99a3-445a-a127-bd8840139939" providerId="ADAL" clId="{B117A5F2-1886-4A68-8A2E-C944BB049D49}" dt="2024-08-03T06:04:28.543" v="57"/>
        <pc:sldMkLst>
          <pc:docMk/>
          <pc:sldMk cId="0" sldId="286"/>
        </pc:sldMkLst>
      </pc:sldChg>
      <pc:sldChg chg="addSp delSp modSp mod">
        <pc:chgData name="ARUN KARTHIK ." userId="62a047ea-99a3-445a-a127-bd8840139939" providerId="ADAL" clId="{B117A5F2-1886-4A68-8A2E-C944BB049D49}" dt="2024-08-03T06:03:53.245" v="56" actId="1076"/>
        <pc:sldMkLst>
          <pc:docMk/>
          <pc:sldMk cId="4252618562" sldId="2147472361"/>
        </pc:sldMkLst>
        <pc:spChg chg="add">
          <ac:chgData name="ARUN KARTHIK ." userId="62a047ea-99a3-445a-a127-bd8840139939" providerId="ADAL" clId="{B117A5F2-1886-4A68-8A2E-C944BB049D49}" dt="2024-08-03T06:03:06.550" v="54"/>
          <ac:spMkLst>
            <pc:docMk/>
            <pc:sldMk cId="4252618562" sldId="2147472361"/>
            <ac:spMk id="2" creationId="{983B287C-CF2D-3099-59EF-52A6F2D5AC91}"/>
          </ac:spMkLst>
        </pc:spChg>
        <pc:spChg chg="del">
          <ac:chgData name="ARUN KARTHIK ." userId="62a047ea-99a3-445a-a127-bd8840139939" providerId="ADAL" clId="{B117A5F2-1886-4A68-8A2E-C944BB049D49}" dt="2024-08-03T06:03:06.280" v="53" actId="478"/>
          <ac:spMkLst>
            <pc:docMk/>
            <pc:sldMk cId="4252618562" sldId="2147472361"/>
            <ac:spMk id="4" creationId="{2E53661C-9CC3-5F1E-ADF3-BD58580D1974}"/>
          </ac:spMkLst>
        </pc:spChg>
        <pc:spChg chg="add mod">
          <ac:chgData name="ARUN KARTHIK ." userId="62a047ea-99a3-445a-a127-bd8840139939" providerId="ADAL" clId="{B117A5F2-1886-4A68-8A2E-C944BB049D49}" dt="2024-08-03T06:03:53.245" v="56" actId="1076"/>
          <ac:spMkLst>
            <pc:docMk/>
            <pc:sldMk cId="4252618562" sldId="2147472361"/>
            <ac:spMk id="5" creationId="{B57CF1B8-F2C4-EB23-B0B6-9EB1DA2A2A1D}"/>
          </ac:spMkLst>
        </pc:spChg>
      </pc:sldChg>
      <pc:sldChg chg="del">
        <pc:chgData name="ARUN KARTHIK ." userId="62a047ea-99a3-445a-a127-bd8840139939" providerId="ADAL" clId="{B117A5F2-1886-4A68-8A2E-C944BB049D49}" dt="2024-08-03T06:02:10.649" v="31" actId="47"/>
        <pc:sldMkLst>
          <pc:docMk/>
          <pc:sldMk cId="2476927650" sldId="2147472363"/>
        </pc:sldMkLst>
      </pc:sldChg>
      <pc:sldChg chg="del">
        <pc:chgData name="ARUN KARTHIK ." userId="62a047ea-99a3-445a-a127-bd8840139939" providerId="ADAL" clId="{B117A5F2-1886-4A68-8A2E-C944BB049D49}" dt="2024-08-03T06:02:10.857" v="32" actId="47"/>
        <pc:sldMkLst>
          <pc:docMk/>
          <pc:sldMk cId="22200761" sldId="2147472364"/>
        </pc:sldMkLst>
      </pc:sldChg>
      <pc:sldChg chg="delSp del mod">
        <pc:chgData name="ARUN KARTHIK ." userId="62a047ea-99a3-445a-a127-bd8840139939" providerId="ADAL" clId="{B117A5F2-1886-4A68-8A2E-C944BB049D49}" dt="2024-08-03T06:03:04.752" v="52" actId="47"/>
        <pc:sldMkLst>
          <pc:docMk/>
          <pc:sldMk cId="410898500" sldId="2147472365"/>
        </pc:sldMkLst>
        <pc:spChg chg="del">
          <ac:chgData name="ARUN KARTHIK ." userId="62a047ea-99a3-445a-a127-bd8840139939" providerId="ADAL" clId="{B117A5F2-1886-4A68-8A2E-C944BB049D49}" dt="2024-08-03T06:03:02.638" v="51" actId="478"/>
          <ac:spMkLst>
            <pc:docMk/>
            <pc:sldMk cId="410898500" sldId="2147472365"/>
            <ac:spMk id="4" creationId="{2E53661C-9CC3-5F1E-ADF3-BD58580D1974}"/>
          </ac:spMkLst>
        </pc:spChg>
      </pc:sldChg>
      <pc:sldChg chg="del">
        <pc:chgData name="ARUN KARTHIK ." userId="62a047ea-99a3-445a-a127-bd8840139939" providerId="ADAL" clId="{B117A5F2-1886-4A68-8A2E-C944BB049D49}" dt="2024-08-03T06:02:12.141" v="39" actId="47"/>
        <pc:sldMkLst>
          <pc:docMk/>
          <pc:sldMk cId="3543518052" sldId="2147472366"/>
        </pc:sldMkLst>
      </pc:sldChg>
      <pc:sldChg chg="del">
        <pc:chgData name="ARUN KARTHIK ." userId="62a047ea-99a3-445a-a127-bd8840139939" providerId="ADAL" clId="{B117A5F2-1886-4A68-8A2E-C944BB049D49}" dt="2024-08-03T06:02:11.217" v="33" actId="47"/>
        <pc:sldMkLst>
          <pc:docMk/>
          <pc:sldMk cId="4102070013" sldId="2147472367"/>
        </pc:sldMkLst>
      </pc:sldChg>
      <pc:sldChg chg="del">
        <pc:chgData name="ARUN KARTHIK ." userId="62a047ea-99a3-445a-a127-bd8840139939" providerId="ADAL" clId="{B117A5F2-1886-4A68-8A2E-C944BB049D49}" dt="2024-08-03T06:02:11.581" v="35" actId="47"/>
        <pc:sldMkLst>
          <pc:docMk/>
          <pc:sldMk cId="3553816635" sldId="2147472368"/>
        </pc:sldMkLst>
      </pc:sldChg>
      <pc:sldChg chg="del">
        <pc:chgData name="ARUN KARTHIK ." userId="62a047ea-99a3-445a-a127-bd8840139939" providerId="ADAL" clId="{B117A5F2-1886-4A68-8A2E-C944BB049D49}" dt="2024-08-03T06:02:11.627" v="36" actId="47"/>
        <pc:sldMkLst>
          <pc:docMk/>
          <pc:sldMk cId="3141558004" sldId="2147472369"/>
        </pc:sldMkLst>
      </pc:sldChg>
      <pc:sldChg chg="del">
        <pc:chgData name="ARUN KARTHIK ." userId="62a047ea-99a3-445a-a127-bd8840139939" providerId="ADAL" clId="{B117A5F2-1886-4A68-8A2E-C944BB049D49}" dt="2024-08-03T06:02:11.279" v="34" actId="47"/>
        <pc:sldMkLst>
          <pc:docMk/>
          <pc:sldMk cId="1472615096" sldId="2147472370"/>
        </pc:sldMkLst>
      </pc:sldChg>
      <pc:sldChg chg="del">
        <pc:chgData name="ARUN KARTHIK ." userId="62a047ea-99a3-445a-a127-bd8840139939" providerId="ADAL" clId="{B117A5F2-1886-4A68-8A2E-C944BB049D49}" dt="2024-08-03T06:02:11.823" v="37" actId="47"/>
        <pc:sldMkLst>
          <pc:docMk/>
          <pc:sldMk cId="1401197912" sldId="2147472371"/>
        </pc:sldMkLst>
      </pc:sldChg>
      <pc:sldChg chg="del">
        <pc:chgData name="ARUN KARTHIK ." userId="62a047ea-99a3-445a-a127-bd8840139939" providerId="ADAL" clId="{B117A5F2-1886-4A68-8A2E-C944BB049D49}" dt="2024-08-03T06:02:12.749" v="42" actId="47"/>
        <pc:sldMkLst>
          <pc:docMk/>
          <pc:sldMk cId="3125410914" sldId="2147472372"/>
        </pc:sldMkLst>
      </pc:sldChg>
      <pc:sldChg chg="del">
        <pc:chgData name="ARUN KARTHIK ." userId="62a047ea-99a3-445a-a127-bd8840139939" providerId="ADAL" clId="{B117A5F2-1886-4A68-8A2E-C944BB049D49}" dt="2024-08-03T06:02:12.953" v="43" actId="47"/>
        <pc:sldMkLst>
          <pc:docMk/>
          <pc:sldMk cId="2428253262" sldId="2147472373"/>
        </pc:sldMkLst>
      </pc:sldChg>
      <pc:sldChg chg="del">
        <pc:chgData name="ARUN KARTHIK ." userId="62a047ea-99a3-445a-a127-bd8840139939" providerId="ADAL" clId="{B117A5F2-1886-4A68-8A2E-C944BB049D49}" dt="2024-08-03T06:02:13.149" v="44" actId="47"/>
        <pc:sldMkLst>
          <pc:docMk/>
          <pc:sldMk cId="2481192230" sldId="2147472374"/>
        </pc:sldMkLst>
      </pc:sldChg>
      <pc:sldChg chg="del">
        <pc:chgData name="ARUN KARTHIK ." userId="62a047ea-99a3-445a-a127-bd8840139939" providerId="ADAL" clId="{B117A5F2-1886-4A68-8A2E-C944BB049D49}" dt="2024-08-03T06:02:13.335" v="45" actId="47"/>
        <pc:sldMkLst>
          <pc:docMk/>
          <pc:sldMk cId="2449063953" sldId="2147472375"/>
        </pc:sldMkLst>
      </pc:sldChg>
      <pc:sldChg chg="del">
        <pc:chgData name="ARUN KARTHIK ." userId="62a047ea-99a3-445a-a127-bd8840139939" providerId="ADAL" clId="{B117A5F2-1886-4A68-8A2E-C944BB049D49}" dt="2024-08-03T06:02:13.542" v="46" actId="47"/>
        <pc:sldMkLst>
          <pc:docMk/>
          <pc:sldMk cId="920283376" sldId="2147472376"/>
        </pc:sldMkLst>
      </pc:sldChg>
      <pc:sldChg chg="del">
        <pc:chgData name="ARUN KARTHIK ." userId="62a047ea-99a3-445a-a127-bd8840139939" providerId="ADAL" clId="{B117A5F2-1886-4A68-8A2E-C944BB049D49}" dt="2024-08-03T06:02:13.946" v="48" actId="47"/>
        <pc:sldMkLst>
          <pc:docMk/>
          <pc:sldMk cId="3357857050" sldId="2147472377"/>
        </pc:sldMkLst>
      </pc:sldChg>
    </pc:docChg>
  </pc:docChgLst>
  <pc:docChgLst>
    <pc:chgData name="ARUN KARTHIK ." userId="62a047ea-99a3-445a-a127-bd8840139939" providerId="ADAL" clId="{1E126722-D3AF-42B1-AD4D-07271E8E1D54}"/>
    <pc:docChg chg="undo custSel addSld delSld modSld">
      <pc:chgData name="ARUN KARTHIK ." userId="62a047ea-99a3-445a-a127-bd8840139939" providerId="ADAL" clId="{1E126722-D3AF-42B1-AD4D-07271E8E1D54}" dt="2024-06-15T10:30:38.344" v="410"/>
      <pc:docMkLst>
        <pc:docMk/>
      </pc:docMkLst>
      <pc:sldChg chg="modSp mod">
        <pc:chgData name="ARUN KARTHIK ." userId="62a047ea-99a3-445a-a127-bd8840139939" providerId="ADAL" clId="{1E126722-D3AF-42B1-AD4D-07271E8E1D54}" dt="2024-06-15T08:24:12.870" v="21" actId="20577"/>
        <pc:sldMkLst>
          <pc:docMk/>
          <pc:sldMk cId="2487991735" sldId="256"/>
        </pc:sldMkLst>
        <pc:spChg chg="mod">
          <ac:chgData name="ARUN KARTHIK ." userId="62a047ea-99a3-445a-a127-bd8840139939" providerId="ADAL" clId="{1E126722-D3AF-42B1-AD4D-07271E8E1D54}" dt="2024-06-15T08:24:12.870" v="21" actId="20577"/>
          <ac:spMkLst>
            <pc:docMk/>
            <pc:sldMk cId="2487991735" sldId="256"/>
            <ac:spMk id="2" creationId="{C66BF95F-ED5D-7D14-004F-BB3F773AACDB}"/>
          </ac:spMkLst>
        </pc:spChg>
      </pc:sldChg>
      <pc:sldChg chg="delSp modSp mod">
        <pc:chgData name="ARUN KARTHIK ." userId="62a047ea-99a3-445a-a127-bd8840139939" providerId="ADAL" clId="{1E126722-D3AF-42B1-AD4D-07271E8E1D54}" dt="2024-06-15T08:26:55.935" v="66" actId="478"/>
        <pc:sldMkLst>
          <pc:docMk/>
          <pc:sldMk cId="2093432532" sldId="257"/>
        </pc:sldMkLst>
        <pc:spChg chg="mod">
          <ac:chgData name="ARUN KARTHIK ." userId="62a047ea-99a3-445a-a127-bd8840139939" providerId="ADAL" clId="{1E126722-D3AF-42B1-AD4D-07271E8E1D54}" dt="2024-06-15T08:26:47.141" v="55" actId="20577"/>
          <ac:spMkLst>
            <pc:docMk/>
            <pc:sldMk cId="2093432532" sldId="257"/>
            <ac:spMk id="12" creationId="{8B4B6BA2-FB90-E0E4-A9A9-850A5C60DC0A}"/>
          </ac:spMkLst>
        </pc:spChg>
        <pc:spChg chg="mod">
          <ac:chgData name="ARUN KARTHIK ." userId="62a047ea-99a3-445a-a127-bd8840139939" providerId="ADAL" clId="{1E126722-D3AF-42B1-AD4D-07271E8E1D54}" dt="2024-06-15T08:26:43.643" v="48" actId="20577"/>
          <ac:spMkLst>
            <pc:docMk/>
            <pc:sldMk cId="2093432532" sldId="257"/>
            <ac:spMk id="18" creationId="{A46B61F3-5377-97A4-5086-0160B9712381}"/>
          </ac:spMkLst>
        </pc:spChg>
        <pc:spChg chg="mod">
          <ac:chgData name="ARUN KARTHIK ." userId="62a047ea-99a3-445a-a127-bd8840139939" providerId="ADAL" clId="{1E126722-D3AF-42B1-AD4D-07271E8E1D54}" dt="2024-06-15T08:26:51.295" v="65" actId="20577"/>
          <ac:spMkLst>
            <pc:docMk/>
            <pc:sldMk cId="2093432532" sldId="257"/>
            <ac:spMk id="69" creationId="{A16A813C-3AAD-0E63-1B88-AC268C859BCE}"/>
          </ac:spMkLst>
        </pc:spChg>
        <pc:grpChg chg="del">
          <ac:chgData name="ARUN KARTHIK ." userId="62a047ea-99a3-445a-a127-bd8840139939" providerId="ADAL" clId="{1E126722-D3AF-42B1-AD4D-07271E8E1D54}" dt="2024-06-15T08:26:55.935" v="66" actId="478"/>
          <ac:grpSpMkLst>
            <pc:docMk/>
            <pc:sldMk cId="2093432532" sldId="257"/>
            <ac:grpSpMk id="83" creationId="{42112B17-A923-BDC2-CE88-4B8A21910156}"/>
          </ac:grpSpMkLst>
        </pc:grpChg>
        <pc:grpChg chg="del">
          <ac:chgData name="ARUN KARTHIK ." userId="62a047ea-99a3-445a-a127-bd8840139939" providerId="ADAL" clId="{1E126722-D3AF-42B1-AD4D-07271E8E1D54}" dt="2024-06-15T08:26:55.935" v="66" actId="478"/>
          <ac:grpSpMkLst>
            <pc:docMk/>
            <pc:sldMk cId="2093432532" sldId="257"/>
            <ac:grpSpMk id="99" creationId="{63A0A521-F70C-3E1E-1E10-C878A05FD742}"/>
          </ac:grpSpMkLst>
        </pc:grpChg>
        <pc:grpChg chg="del">
          <ac:chgData name="ARUN KARTHIK ." userId="62a047ea-99a3-445a-a127-bd8840139939" providerId="ADAL" clId="{1E126722-D3AF-42B1-AD4D-07271E8E1D54}" dt="2024-06-15T08:26:55.935" v="66" actId="478"/>
          <ac:grpSpMkLst>
            <pc:docMk/>
            <pc:sldMk cId="2093432532" sldId="257"/>
            <ac:grpSpMk id="115" creationId="{BD179879-45FD-2F02-F61D-46433D8E10BF}"/>
          </ac:grpSpMkLst>
        </pc:grpChg>
        <pc:grpChg chg="del">
          <ac:chgData name="ARUN KARTHIK ." userId="62a047ea-99a3-445a-a127-bd8840139939" providerId="ADAL" clId="{1E126722-D3AF-42B1-AD4D-07271E8E1D54}" dt="2024-06-15T08:26:55.935" v="66" actId="478"/>
          <ac:grpSpMkLst>
            <pc:docMk/>
            <pc:sldMk cId="2093432532" sldId="257"/>
            <ac:grpSpMk id="139" creationId="{C181452A-C66D-FB09-66A0-913CD03A042F}"/>
          </ac:grpSpMkLst>
        </pc:grpChg>
        <pc:grpChg chg="del">
          <ac:chgData name="ARUN KARTHIK ." userId="62a047ea-99a3-445a-a127-bd8840139939" providerId="ADAL" clId="{1E126722-D3AF-42B1-AD4D-07271E8E1D54}" dt="2024-06-15T08:26:55.935" v="66" actId="478"/>
          <ac:grpSpMkLst>
            <pc:docMk/>
            <pc:sldMk cId="2093432532" sldId="257"/>
            <ac:grpSpMk id="147" creationId="{D7290CF9-FDD4-46F4-D9AA-07836A377548}"/>
          </ac:grpSpMkLst>
        </pc:grpChg>
        <pc:grpChg chg="del">
          <ac:chgData name="ARUN KARTHIK ." userId="62a047ea-99a3-445a-a127-bd8840139939" providerId="ADAL" clId="{1E126722-D3AF-42B1-AD4D-07271E8E1D54}" dt="2024-06-15T08:26:55.935" v="66" actId="478"/>
          <ac:grpSpMkLst>
            <pc:docMk/>
            <pc:sldMk cId="2093432532" sldId="257"/>
            <ac:grpSpMk id="155" creationId="{70362721-E4FC-E1B4-4CD5-285DC9B95BCB}"/>
          </ac:grpSpMkLst>
        </pc:grpChg>
        <pc:grpChg chg="del">
          <ac:chgData name="ARUN KARTHIK ." userId="62a047ea-99a3-445a-a127-bd8840139939" providerId="ADAL" clId="{1E126722-D3AF-42B1-AD4D-07271E8E1D54}" dt="2024-06-15T08:26:55.935" v="66" actId="478"/>
          <ac:grpSpMkLst>
            <pc:docMk/>
            <pc:sldMk cId="2093432532" sldId="257"/>
            <ac:grpSpMk id="163" creationId="{ECA93C2A-9FFA-7EA6-C191-074954F18DB3}"/>
          </ac:grpSpMkLst>
        </pc:grpChg>
      </pc:sldChg>
      <pc:sldChg chg="del">
        <pc:chgData name="ARUN KARTHIK ." userId="62a047ea-99a3-445a-a127-bd8840139939" providerId="ADAL" clId="{1E126722-D3AF-42B1-AD4D-07271E8E1D54}" dt="2024-06-15T08:27:40.260" v="70" actId="47"/>
        <pc:sldMkLst>
          <pc:docMk/>
          <pc:sldMk cId="981144513" sldId="2147472290"/>
        </pc:sldMkLst>
      </pc:sldChg>
      <pc:sldChg chg="del">
        <pc:chgData name="ARUN KARTHIK ." userId="62a047ea-99a3-445a-a127-bd8840139939" providerId="ADAL" clId="{1E126722-D3AF-42B1-AD4D-07271E8E1D54}" dt="2024-06-15T08:27:40.260" v="70" actId="47"/>
        <pc:sldMkLst>
          <pc:docMk/>
          <pc:sldMk cId="1106636162" sldId="2147472291"/>
        </pc:sldMkLst>
      </pc:sldChg>
      <pc:sldChg chg="del">
        <pc:chgData name="ARUN KARTHIK ." userId="62a047ea-99a3-445a-a127-bd8840139939" providerId="ADAL" clId="{1E126722-D3AF-42B1-AD4D-07271E8E1D54}" dt="2024-06-15T08:27:40.260" v="70" actId="47"/>
        <pc:sldMkLst>
          <pc:docMk/>
          <pc:sldMk cId="2470488274" sldId="2147472301"/>
        </pc:sldMkLst>
      </pc:sldChg>
      <pc:sldChg chg="del">
        <pc:chgData name="ARUN KARTHIK ." userId="62a047ea-99a3-445a-a127-bd8840139939" providerId="ADAL" clId="{1E126722-D3AF-42B1-AD4D-07271E8E1D54}" dt="2024-06-15T08:27:40.260" v="70" actId="47"/>
        <pc:sldMkLst>
          <pc:docMk/>
          <pc:sldMk cId="4230480413" sldId="2147472302"/>
        </pc:sldMkLst>
      </pc:sldChg>
      <pc:sldChg chg="del">
        <pc:chgData name="ARUN KARTHIK ." userId="62a047ea-99a3-445a-a127-bd8840139939" providerId="ADAL" clId="{1E126722-D3AF-42B1-AD4D-07271E8E1D54}" dt="2024-06-15T08:27:40.260" v="70" actId="47"/>
        <pc:sldMkLst>
          <pc:docMk/>
          <pc:sldMk cId="3260295635" sldId="2147472305"/>
        </pc:sldMkLst>
      </pc:sldChg>
      <pc:sldChg chg="del">
        <pc:chgData name="ARUN KARTHIK ." userId="62a047ea-99a3-445a-a127-bd8840139939" providerId="ADAL" clId="{1E126722-D3AF-42B1-AD4D-07271E8E1D54}" dt="2024-06-15T08:27:40.260" v="70" actId="47"/>
        <pc:sldMkLst>
          <pc:docMk/>
          <pc:sldMk cId="354326647" sldId="2147472306"/>
        </pc:sldMkLst>
      </pc:sldChg>
      <pc:sldChg chg="del">
        <pc:chgData name="ARUN KARTHIK ." userId="62a047ea-99a3-445a-a127-bd8840139939" providerId="ADAL" clId="{1E126722-D3AF-42B1-AD4D-07271E8E1D54}" dt="2024-06-15T08:27:40.260" v="70" actId="47"/>
        <pc:sldMkLst>
          <pc:docMk/>
          <pc:sldMk cId="4162049918" sldId="2147472309"/>
        </pc:sldMkLst>
      </pc:sldChg>
      <pc:sldChg chg="modSp modAnim">
        <pc:chgData name="ARUN KARTHIK ." userId="62a047ea-99a3-445a-a127-bd8840139939" providerId="ADAL" clId="{1E126722-D3AF-42B1-AD4D-07271E8E1D54}" dt="2024-06-15T08:27:34.468" v="69"/>
        <pc:sldMkLst>
          <pc:docMk/>
          <pc:sldMk cId="2255416091" sldId="2147472317"/>
        </pc:sldMkLst>
        <pc:spChg chg="mod">
          <ac:chgData name="ARUN KARTHIK ." userId="62a047ea-99a3-445a-a127-bd8840139939" providerId="ADAL" clId="{1E126722-D3AF-42B1-AD4D-07271E8E1D54}" dt="2024-06-15T08:27:34.468" v="69"/>
          <ac:spMkLst>
            <pc:docMk/>
            <pc:sldMk cId="2255416091" sldId="2147472317"/>
            <ac:spMk id="5" creationId="{F21D21B9-831D-DD6C-B179-2AB3FF56A83B}"/>
          </ac:spMkLst>
        </pc:spChg>
      </pc:sldChg>
      <pc:sldChg chg="addSp delSp modSp mod delAnim">
        <pc:chgData name="ARUN KARTHIK ." userId="62a047ea-99a3-445a-a127-bd8840139939" providerId="ADAL" clId="{1E126722-D3AF-42B1-AD4D-07271E8E1D54}" dt="2024-06-15T08:29:28.882" v="113" actId="20577"/>
        <pc:sldMkLst>
          <pc:docMk/>
          <pc:sldMk cId="603800340" sldId="2147472319"/>
        </pc:sldMkLst>
        <pc:spChg chg="add mod">
          <ac:chgData name="ARUN KARTHIK ." userId="62a047ea-99a3-445a-a127-bd8840139939" providerId="ADAL" clId="{1E126722-D3AF-42B1-AD4D-07271E8E1D54}" dt="2024-06-15T08:28:47.542" v="76" actId="5793"/>
          <ac:spMkLst>
            <pc:docMk/>
            <pc:sldMk cId="603800340" sldId="2147472319"/>
            <ac:spMk id="3" creationId="{ACFE3640-96AE-AAA5-4794-32DA9412F5ED}"/>
          </ac:spMkLst>
        </pc:spChg>
        <pc:spChg chg="mod">
          <ac:chgData name="ARUN KARTHIK ." userId="62a047ea-99a3-445a-a127-bd8840139939" providerId="ADAL" clId="{1E126722-D3AF-42B1-AD4D-07271E8E1D54}" dt="2024-06-15T08:29:28.882" v="113" actId="20577"/>
          <ac:spMkLst>
            <pc:docMk/>
            <pc:sldMk cId="603800340" sldId="2147472319"/>
            <ac:spMk id="4" creationId="{B005B3F8-E38A-C389-2B2E-1BBC6C382B91}"/>
          </ac:spMkLst>
        </pc:spChg>
        <pc:spChg chg="add">
          <ac:chgData name="ARUN KARTHIK ." userId="62a047ea-99a3-445a-a127-bd8840139939" providerId="ADAL" clId="{1E126722-D3AF-42B1-AD4D-07271E8E1D54}" dt="2024-06-15T08:28:54.810" v="77"/>
          <ac:spMkLst>
            <pc:docMk/>
            <pc:sldMk cId="603800340" sldId="2147472319"/>
            <ac:spMk id="5" creationId="{D6FFF614-03CE-D60D-6E89-90485137B74E}"/>
          </ac:spMkLst>
        </pc:spChg>
        <pc:spChg chg="add mod">
          <ac:chgData name="ARUN KARTHIK ." userId="62a047ea-99a3-445a-a127-bd8840139939" providerId="ADAL" clId="{1E126722-D3AF-42B1-AD4D-07271E8E1D54}" dt="2024-06-15T08:29:07.502" v="82" actId="1076"/>
          <ac:spMkLst>
            <pc:docMk/>
            <pc:sldMk cId="603800340" sldId="2147472319"/>
            <ac:spMk id="7" creationId="{E17DF9D4-97E4-EF03-194A-3D5DF1240FC2}"/>
          </ac:spMkLst>
        </pc:spChg>
        <pc:graphicFrameChg chg="del">
          <ac:chgData name="ARUN KARTHIK ." userId="62a047ea-99a3-445a-a127-bd8840139939" providerId="ADAL" clId="{1E126722-D3AF-42B1-AD4D-07271E8E1D54}" dt="2024-06-15T08:28:39.755" v="72" actId="478"/>
          <ac:graphicFrameMkLst>
            <pc:docMk/>
            <pc:sldMk cId="603800340" sldId="2147472319"/>
            <ac:graphicFrameMk id="16" creationId="{5ACDEF31-D40A-8FEB-4634-02A7E76F1DDB}"/>
          </ac:graphicFrameMkLst>
        </pc:graphicFrameChg>
      </pc:sldChg>
      <pc:sldChg chg="del">
        <pc:chgData name="ARUN KARTHIK ." userId="62a047ea-99a3-445a-a127-bd8840139939" providerId="ADAL" clId="{1E126722-D3AF-42B1-AD4D-07271E8E1D54}" dt="2024-06-15T08:27:40.260" v="70" actId="47"/>
        <pc:sldMkLst>
          <pc:docMk/>
          <pc:sldMk cId="1144803936" sldId="2147472321"/>
        </pc:sldMkLst>
      </pc:sldChg>
      <pc:sldChg chg="del">
        <pc:chgData name="ARUN KARTHIK ." userId="62a047ea-99a3-445a-a127-bd8840139939" providerId="ADAL" clId="{1E126722-D3AF-42B1-AD4D-07271E8E1D54}" dt="2024-06-15T08:27:40.260" v="70" actId="47"/>
        <pc:sldMkLst>
          <pc:docMk/>
          <pc:sldMk cId="831893227" sldId="2147472322"/>
        </pc:sldMkLst>
      </pc:sldChg>
      <pc:sldChg chg="del">
        <pc:chgData name="ARUN KARTHIK ." userId="62a047ea-99a3-445a-a127-bd8840139939" providerId="ADAL" clId="{1E126722-D3AF-42B1-AD4D-07271E8E1D54}" dt="2024-06-15T08:27:40.260" v="70" actId="47"/>
        <pc:sldMkLst>
          <pc:docMk/>
          <pc:sldMk cId="2224199110" sldId="2147472326"/>
        </pc:sldMkLst>
      </pc:sldChg>
      <pc:sldChg chg="del">
        <pc:chgData name="ARUN KARTHIK ." userId="62a047ea-99a3-445a-a127-bd8840139939" providerId="ADAL" clId="{1E126722-D3AF-42B1-AD4D-07271E8E1D54}" dt="2024-06-15T08:27:40.260" v="70" actId="47"/>
        <pc:sldMkLst>
          <pc:docMk/>
          <pc:sldMk cId="3790967337" sldId="2147472328"/>
        </pc:sldMkLst>
      </pc:sldChg>
      <pc:sldChg chg="del">
        <pc:chgData name="ARUN KARTHIK ." userId="62a047ea-99a3-445a-a127-bd8840139939" providerId="ADAL" clId="{1E126722-D3AF-42B1-AD4D-07271E8E1D54}" dt="2024-06-15T08:27:40.260" v="70" actId="47"/>
        <pc:sldMkLst>
          <pc:docMk/>
          <pc:sldMk cId="2961716487" sldId="2147472329"/>
        </pc:sldMkLst>
      </pc:sldChg>
      <pc:sldChg chg="del">
        <pc:chgData name="ARUN KARTHIK ." userId="62a047ea-99a3-445a-a127-bd8840139939" providerId="ADAL" clId="{1E126722-D3AF-42B1-AD4D-07271E8E1D54}" dt="2024-06-15T08:27:40.260" v="70" actId="47"/>
        <pc:sldMkLst>
          <pc:docMk/>
          <pc:sldMk cId="1536423590" sldId="2147472330"/>
        </pc:sldMkLst>
      </pc:sldChg>
      <pc:sldChg chg="del">
        <pc:chgData name="ARUN KARTHIK ." userId="62a047ea-99a3-445a-a127-bd8840139939" providerId="ADAL" clId="{1E126722-D3AF-42B1-AD4D-07271E8E1D54}" dt="2024-06-15T08:27:40.260" v="70" actId="47"/>
        <pc:sldMkLst>
          <pc:docMk/>
          <pc:sldMk cId="2161333238" sldId="2147472331"/>
        </pc:sldMkLst>
      </pc:sldChg>
      <pc:sldChg chg="del">
        <pc:chgData name="ARUN KARTHIK ." userId="62a047ea-99a3-445a-a127-bd8840139939" providerId="ADAL" clId="{1E126722-D3AF-42B1-AD4D-07271E8E1D54}" dt="2024-06-15T08:27:40.260" v="70" actId="47"/>
        <pc:sldMkLst>
          <pc:docMk/>
          <pc:sldMk cId="533569582" sldId="2147472332"/>
        </pc:sldMkLst>
      </pc:sldChg>
      <pc:sldChg chg="del">
        <pc:chgData name="ARUN KARTHIK ." userId="62a047ea-99a3-445a-a127-bd8840139939" providerId="ADAL" clId="{1E126722-D3AF-42B1-AD4D-07271E8E1D54}" dt="2024-06-15T08:27:40.260" v="70" actId="47"/>
        <pc:sldMkLst>
          <pc:docMk/>
          <pc:sldMk cId="2808448036" sldId="2147472333"/>
        </pc:sldMkLst>
      </pc:sldChg>
      <pc:sldChg chg="del">
        <pc:chgData name="ARUN KARTHIK ." userId="62a047ea-99a3-445a-a127-bd8840139939" providerId="ADAL" clId="{1E126722-D3AF-42B1-AD4D-07271E8E1D54}" dt="2024-06-15T08:27:40.260" v="70" actId="47"/>
        <pc:sldMkLst>
          <pc:docMk/>
          <pc:sldMk cId="1733555137" sldId="2147472334"/>
        </pc:sldMkLst>
      </pc:sldChg>
      <pc:sldChg chg="del">
        <pc:chgData name="ARUN KARTHIK ." userId="62a047ea-99a3-445a-a127-bd8840139939" providerId="ADAL" clId="{1E126722-D3AF-42B1-AD4D-07271E8E1D54}" dt="2024-06-15T08:27:40.260" v="70" actId="47"/>
        <pc:sldMkLst>
          <pc:docMk/>
          <pc:sldMk cId="3592123453" sldId="2147472335"/>
        </pc:sldMkLst>
      </pc:sldChg>
      <pc:sldChg chg="del">
        <pc:chgData name="ARUN KARTHIK ." userId="62a047ea-99a3-445a-a127-bd8840139939" providerId="ADAL" clId="{1E126722-D3AF-42B1-AD4D-07271E8E1D54}" dt="2024-06-15T08:27:40.260" v="70" actId="47"/>
        <pc:sldMkLst>
          <pc:docMk/>
          <pc:sldMk cId="2250700426" sldId="2147472337"/>
        </pc:sldMkLst>
      </pc:sldChg>
      <pc:sldChg chg="del">
        <pc:chgData name="ARUN KARTHIK ." userId="62a047ea-99a3-445a-a127-bd8840139939" providerId="ADAL" clId="{1E126722-D3AF-42B1-AD4D-07271E8E1D54}" dt="2024-06-15T08:27:40.260" v="70" actId="47"/>
        <pc:sldMkLst>
          <pc:docMk/>
          <pc:sldMk cId="1378988986" sldId="2147472338"/>
        </pc:sldMkLst>
      </pc:sldChg>
      <pc:sldChg chg="del">
        <pc:chgData name="ARUN KARTHIK ." userId="62a047ea-99a3-445a-a127-bd8840139939" providerId="ADAL" clId="{1E126722-D3AF-42B1-AD4D-07271E8E1D54}" dt="2024-06-15T08:27:40.260" v="70" actId="47"/>
        <pc:sldMkLst>
          <pc:docMk/>
          <pc:sldMk cId="4239796815" sldId="2147472339"/>
        </pc:sldMkLst>
      </pc:sldChg>
      <pc:sldChg chg="del">
        <pc:chgData name="ARUN KARTHIK ." userId="62a047ea-99a3-445a-a127-bd8840139939" providerId="ADAL" clId="{1E126722-D3AF-42B1-AD4D-07271E8E1D54}" dt="2024-06-15T08:27:40.260" v="70" actId="47"/>
        <pc:sldMkLst>
          <pc:docMk/>
          <pc:sldMk cId="631722811" sldId="2147472340"/>
        </pc:sldMkLst>
      </pc:sldChg>
      <pc:sldChg chg="del">
        <pc:chgData name="ARUN KARTHIK ." userId="62a047ea-99a3-445a-a127-bd8840139939" providerId="ADAL" clId="{1E126722-D3AF-42B1-AD4D-07271E8E1D54}" dt="2024-06-15T08:27:40.260" v="70" actId="47"/>
        <pc:sldMkLst>
          <pc:docMk/>
          <pc:sldMk cId="1659761723" sldId="2147472342"/>
        </pc:sldMkLst>
      </pc:sldChg>
      <pc:sldChg chg="del">
        <pc:chgData name="ARUN KARTHIK ." userId="62a047ea-99a3-445a-a127-bd8840139939" providerId="ADAL" clId="{1E126722-D3AF-42B1-AD4D-07271E8E1D54}" dt="2024-06-15T08:27:40.260" v="70" actId="47"/>
        <pc:sldMkLst>
          <pc:docMk/>
          <pc:sldMk cId="778676749" sldId="2147472343"/>
        </pc:sldMkLst>
      </pc:sldChg>
      <pc:sldChg chg="del">
        <pc:chgData name="ARUN KARTHIK ." userId="62a047ea-99a3-445a-a127-bd8840139939" providerId="ADAL" clId="{1E126722-D3AF-42B1-AD4D-07271E8E1D54}" dt="2024-06-15T08:27:40.260" v="70" actId="47"/>
        <pc:sldMkLst>
          <pc:docMk/>
          <pc:sldMk cId="1905182876" sldId="2147472344"/>
        </pc:sldMkLst>
      </pc:sldChg>
      <pc:sldChg chg="del">
        <pc:chgData name="ARUN KARTHIK ." userId="62a047ea-99a3-445a-a127-bd8840139939" providerId="ADAL" clId="{1E126722-D3AF-42B1-AD4D-07271E8E1D54}" dt="2024-06-15T08:27:40.260" v="70" actId="47"/>
        <pc:sldMkLst>
          <pc:docMk/>
          <pc:sldMk cId="1080593602" sldId="2147472345"/>
        </pc:sldMkLst>
      </pc:sldChg>
      <pc:sldChg chg="del">
        <pc:chgData name="ARUN KARTHIK ." userId="62a047ea-99a3-445a-a127-bd8840139939" providerId="ADAL" clId="{1E126722-D3AF-42B1-AD4D-07271E8E1D54}" dt="2024-06-15T08:27:40.260" v="70" actId="47"/>
        <pc:sldMkLst>
          <pc:docMk/>
          <pc:sldMk cId="3091053289" sldId="2147472346"/>
        </pc:sldMkLst>
      </pc:sldChg>
      <pc:sldChg chg="del">
        <pc:chgData name="ARUN KARTHIK ." userId="62a047ea-99a3-445a-a127-bd8840139939" providerId="ADAL" clId="{1E126722-D3AF-42B1-AD4D-07271E8E1D54}" dt="2024-06-15T08:27:40.260" v="70" actId="47"/>
        <pc:sldMkLst>
          <pc:docMk/>
          <pc:sldMk cId="3678934189" sldId="2147472347"/>
        </pc:sldMkLst>
      </pc:sldChg>
      <pc:sldChg chg="del">
        <pc:chgData name="ARUN KARTHIK ." userId="62a047ea-99a3-445a-a127-bd8840139939" providerId="ADAL" clId="{1E126722-D3AF-42B1-AD4D-07271E8E1D54}" dt="2024-06-15T08:27:40.260" v="70" actId="47"/>
        <pc:sldMkLst>
          <pc:docMk/>
          <pc:sldMk cId="1148265028" sldId="2147472348"/>
        </pc:sldMkLst>
      </pc:sldChg>
      <pc:sldChg chg="del">
        <pc:chgData name="ARUN KARTHIK ." userId="62a047ea-99a3-445a-a127-bd8840139939" providerId="ADAL" clId="{1E126722-D3AF-42B1-AD4D-07271E8E1D54}" dt="2024-06-15T08:27:40.260" v="70" actId="47"/>
        <pc:sldMkLst>
          <pc:docMk/>
          <pc:sldMk cId="846333885" sldId="2147472349"/>
        </pc:sldMkLst>
      </pc:sldChg>
      <pc:sldChg chg="del">
        <pc:chgData name="ARUN KARTHIK ." userId="62a047ea-99a3-445a-a127-bd8840139939" providerId="ADAL" clId="{1E126722-D3AF-42B1-AD4D-07271E8E1D54}" dt="2024-06-15T08:27:40.260" v="70" actId="47"/>
        <pc:sldMkLst>
          <pc:docMk/>
          <pc:sldMk cId="3420597673" sldId="2147472350"/>
        </pc:sldMkLst>
      </pc:sldChg>
      <pc:sldChg chg="del">
        <pc:chgData name="ARUN KARTHIK ." userId="62a047ea-99a3-445a-a127-bd8840139939" providerId="ADAL" clId="{1E126722-D3AF-42B1-AD4D-07271E8E1D54}" dt="2024-06-15T08:27:40.260" v="70" actId="47"/>
        <pc:sldMkLst>
          <pc:docMk/>
          <pc:sldMk cId="1766650018" sldId="2147472351"/>
        </pc:sldMkLst>
      </pc:sldChg>
      <pc:sldChg chg="del">
        <pc:chgData name="ARUN KARTHIK ." userId="62a047ea-99a3-445a-a127-bd8840139939" providerId="ADAL" clId="{1E126722-D3AF-42B1-AD4D-07271E8E1D54}" dt="2024-06-15T08:27:40.260" v="70" actId="47"/>
        <pc:sldMkLst>
          <pc:docMk/>
          <pc:sldMk cId="3809350670" sldId="2147472352"/>
        </pc:sldMkLst>
      </pc:sldChg>
      <pc:sldChg chg="del">
        <pc:chgData name="ARUN KARTHIK ." userId="62a047ea-99a3-445a-a127-bd8840139939" providerId="ADAL" clId="{1E126722-D3AF-42B1-AD4D-07271E8E1D54}" dt="2024-06-15T08:27:40.260" v="70" actId="47"/>
        <pc:sldMkLst>
          <pc:docMk/>
          <pc:sldMk cId="750325423" sldId="2147472353"/>
        </pc:sldMkLst>
      </pc:sldChg>
      <pc:sldChg chg="del">
        <pc:chgData name="ARUN KARTHIK ." userId="62a047ea-99a3-445a-a127-bd8840139939" providerId="ADAL" clId="{1E126722-D3AF-42B1-AD4D-07271E8E1D54}" dt="2024-06-15T08:27:40.260" v="70" actId="47"/>
        <pc:sldMkLst>
          <pc:docMk/>
          <pc:sldMk cId="2964618606" sldId="2147472354"/>
        </pc:sldMkLst>
      </pc:sldChg>
      <pc:sldChg chg="del">
        <pc:chgData name="ARUN KARTHIK ." userId="62a047ea-99a3-445a-a127-bd8840139939" providerId="ADAL" clId="{1E126722-D3AF-42B1-AD4D-07271E8E1D54}" dt="2024-06-15T08:27:40.260" v="70" actId="47"/>
        <pc:sldMkLst>
          <pc:docMk/>
          <pc:sldMk cId="829455799" sldId="2147472355"/>
        </pc:sldMkLst>
      </pc:sldChg>
      <pc:sldChg chg="del">
        <pc:chgData name="ARUN KARTHIK ." userId="62a047ea-99a3-445a-a127-bd8840139939" providerId="ADAL" clId="{1E126722-D3AF-42B1-AD4D-07271E8E1D54}" dt="2024-06-15T08:27:40.260" v="70" actId="47"/>
        <pc:sldMkLst>
          <pc:docMk/>
          <pc:sldMk cId="1414215677" sldId="2147472356"/>
        </pc:sldMkLst>
      </pc:sldChg>
      <pc:sldChg chg="del">
        <pc:chgData name="ARUN KARTHIK ." userId="62a047ea-99a3-445a-a127-bd8840139939" providerId="ADAL" clId="{1E126722-D3AF-42B1-AD4D-07271E8E1D54}" dt="2024-06-15T08:27:40.260" v="70" actId="47"/>
        <pc:sldMkLst>
          <pc:docMk/>
          <pc:sldMk cId="1721248961" sldId="2147472357"/>
        </pc:sldMkLst>
      </pc:sldChg>
      <pc:sldChg chg="del">
        <pc:chgData name="ARUN KARTHIK ." userId="62a047ea-99a3-445a-a127-bd8840139939" providerId="ADAL" clId="{1E126722-D3AF-42B1-AD4D-07271E8E1D54}" dt="2024-06-15T08:27:40.260" v="70" actId="47"/>
        <pc:sldMkLst>
          <pc:docMk/>
          <pc:sldMk cId="3451242298" sldId="2147472358"/>
        </pc:sldMkLst>
      </pc:sldChg>
      <pc:sldChg chg="del">
        <pc:chgData name="ARUN KARTHIK ." userId="62a047ea-99a3-445a-a127-bd8840139939" providerId="ADAL" clId="{1E126722-D3AF-42B1-AD4D-07271E8E1D54}" dt="2024-06-15T08:27:40.260" v="70" actId="47"/>
        <pc:sldMkLst>
          <pc:docMk/>
          <pc:sldMk cId="3203303874" sldId="2147472359"/>
        </pc:sldMkLst>
      </pc:sldChg>
      <pc:sldChg chg="delSp mod">
        <pc:chgData name="ARUN KARTHIK ." userId="62a047ea-99a3-445a-a127-bd8840139939" providerId="ADAL" clId="{1E126722-D3AF-42B1-AD4D-07271E8E1D54}" dt="2024-06-15T08:27:43.232" v="71" actId="478"/>
        <pc:sldMkLst>
          <pc:docMk/>
          <pc:sldMk cId="4252618562" sldId="2147472361"/>
        </pc:sldMkLst>
        <pc:graphicFrameChg chg="del">
          <ac:chgData name="ARUN KARTHIK ." userId="62a047ea-99a3-445a-a127-bd8840139939" providerId="ADAL" clId="{1E126722-D3AF-42B1-AD4D-07271E8E1D54}" dt="2024-06-15T08:27:43.232" v="71" actId="478"/>
          <ac:graphicFrameMkLst>
            <pc:docMk/>
            <pc:sldMk cId="4252618562" sldId="2147472361"/>
            <ac:graphicFrameMk id="5" creationId="{39186004-3CA4-527B-EDF0-BF35E419F6AB}"/>
          </ac:graphicFrameMkLst>
        </pc:graphicFrameChg>
        <pc:graphicFrameChg chg="del">
          <ac:chgData name="ARUN KARTHIK ." userId="62a047ea-99a3-445a-a127-bd8840139939" providerId="ADAL" clId="{1E126722-D3AF-42B1-AD4D-07271E8E1D54}" dt="2024-06-15T08:27:43.232" v="71" actId="478"/>
          <ac:graphicFrameMkLst>
            <pc:docMk/>
            <pc:sldMk cId="4252618562" sldId="2147472361"/>
            <ac:graphicFrameMk id="6" creationId="{1116CB53-232B-3BF5-858C-1A96A87DE3EA}"/>
          </ac:graphicFrameMkLst>
        </pc:graphicFrameChg>
      </pc:sldChg>
      <pc:sldChg chg="addSp delSp modSp add mod">
        <pc:chgData name="ARUN KARTHIK ." userId="62a047ea-99a3-445a-a127-bd8840139939" providerId="ADAL" clId="{1E126722-D3AF-42B1-AD4D-07271E8E1D54}" dt="2024-06-15T09:05:00.388" v="279"/>
        <pc:sldMkLst>
          <pc:docMk/>
          <pc:sldMk cId="1071382573" sldId="2147472362"/>
        </pc:sldMkLst>
        <pc:spChg chg="add">
          <ac:chgData name="ARUN KARTHIK ." userId="62a047ea-99a3-445a-a127-bd8840139939" providerId="ADAL" clId="{1E126722-D3AF-42B1-AD4D-07271E8E1D54}" dt="2024-06-15T08:29:53.597" v="124"/>
          <ac:spMkLst>
            <pc:docMk/>
            <pc:sldMk cId="1071382573" sldId="2147472362"/>
            <ac:spMk id="2" creationId="{6B3A7118-EA62-74A7-B303-E27A2487761E}"/>
          </ac:spMkLst>
        </pc:spChg>
        <pc:spChg chg="del">
          <ac:chgData name="ARUN KARTHIK ." userId="62a047ea-99a3-445a-a127-bd8840139939" providerId="ADAL" clId="{1E126722-D3AF-42B1-AD4D-07271E8E1D54}" dt="2024-06-15T08:29:21.939" v="84" actId="478"/>
          <ac:spMkLst>
            <pc:docMk/>
            <pc:sldMk cId="1071382573" sldId="2147472362"/>
            <ac:spMk id="3" creationId="{ACFE3640-96AE-AAA5-4794-32DA9412F5ED}"/>
          </ac:spMkLst>
        </pc:spChg>
        <pc:spChg chg="mod">
          <ac:chgData name="ARUN KARTHIK ." userId="62a047ea-99a3-445a-a127-bd8840139939" providerId="ADAL" clId="{1E126722-D3AF-42B1-AD4D-07271E8E1D54}" dt="2024-06-15T08:31:02.026" v="166" actId="20577"/>
          <ac:spMkLst>
            <pc:docMk/>
            <pc:sldMk cId="1071382573" sldId="2147472362"/>
            <ac:spMk id="4" creationId="{B005B3F8-E38A-C389-2B2E-1BBC6C382B91}"/>
          </ac:spMkLst>
        </pc:spChg>
        <pc:spChg chg="add">
          <ac:chgData name="ARUN KARTHIK ." userId="62a047ea-99a3-445a-a127-bd8840139939" providerId="ADAL" clId="{1E126722-D3AF-42B1-AD4D-07271E8E1D54}" dt="2024-06-15T08:29:53.597" v="124"/>
          <ac:spMkLst>
            <pc:docMk/>
            <pc:sldMk cId="1071382573" sldId="2147472362"/>
            <ac:spMk id="5" creationId="{525A3100-D20E-267D-AC49-7C42FFA1FF04}"/>
          </ac:spMkLst>
        </pc:spChg>
        <pc:spChg chg="add">
          <ac:chgData name="ARUN KARTHIK ." userId="62a047ea-99a3-445a-a127-bd8840139939" providerId="ADAL" clId="{1E126722-D3AF-42B1-AD4D-07271E8E1D54}" dt="2024-06-15T08:29:53.597" v="124"/>
          <ac:spMkLst>
            <pc:docMk/>
            <pc:sldMk cId="1071382573" sldId="2147472362"/>
            <ac:spMk id="6" creationId="{9BC8024F-26EF-EB30-A49A-F7DD6B6AA11A}"/>
          </ac:spMkLst>
        </pc:spChg>
        <pc:spChg chg="del">
          <ac:chgData name="ARUN KARTHIK ." userId="62a047ea-99a3-445a-a127-bd8840139939" providerId="ADAL" clId="{1E126722-D3AF-42B1-AD4D-07271E8E1D54}" dt="2024-06-15T08:29:21.939" v="84" actId="478"/>
          <ac:spMkLst>
            <pc:docMk/>
            <pc:sldMk cId="1071382573" sldId="2147472362"/>
            <ac:spMk id="7" creationId="{E17DF9D4-97E4-EF03-194A-3D5DF1240FC2}"/>
          </ac:spMkLst>
        </pc:spChg>
        <pc:spChg chg="add">
          <ac:chgData name="ARUN KARTHIK ." userId="62a047ea-99a3-445a-a127-bd8840139939" providerId="ADAL" clId="{1E126722-D3AF-42B1-AD4D-07271E8E1D54}" dt="2024-06-15T08:29:53.597" v="124"/>
          <ac:spMkLst>
            <pc:docMk/>
            <pc:sldMk cId="1071382573" sldId="2147472362"/>
            <ac:spMk id="8" creationId="{D524097D-586A-2015-121E-9B452C840FE4}"/>
          </ac:spMkLst>
        </pc:spChg>
        <pc:spChg chg="add">
          <ac:chgData name="ARUN KARTHIK ." userId="62a047ea-99a3-445a-a127-bd8840139939" providerId="ADAL" clId="{1E126722-D3AF-42B1-AD4D-07271E8E1D54}" dt="2024-06-15T08:29:53.597" v="124"/>
          <ac:spMkLst>
            <pc:docMk/>
            <pc:sldMk cId="1071382573" sldId="2147472362"/>
            <ac:spMk id="9" creationId="{48832EB3-E390-925D-06D0-94EDD91D6429}"/>
          </ac:spMkLst>
        </pc:spChg>
        <pc:spChg chg="add">
          <ac:chgData name="ARUN KARTHIK ." userId="62a047ea-99a3-445a-a127-bd8840139939" providerId="ADAL" clId="{1E126722-D3AF-42B1-AD4D-07271E8E1D54}" dt="2024-06-15T08:29:53.597" v="124"/>
          <ac:spMkLst>
            <pc:docMk/>
            <pc:sldMk cId="1071382573" sldId="2147472362"/>
            <ac:spMk id="10" creationId="{A2BA655A-3B17-3E6D-9B83-D7B2F0356C71}"/>
          </ac:spMkLst>
        </pc:spChg>
        <pc:spChg chg="add">
          <ac:chgData name="ARUN KARTHIK ." userId="62a047ea-99a3-445a-a127-bd8840139939" providerId="ADAL" clId="{1E126722-D3AF-42B1-AD4D-07271E8E1D54}" dt="2024-06-15T08:29:53.597" v="124"/>
          <ac:spMkLst>
            <pc:docMk/>
            <pc:sldMk cId="1071382573" sldId="2147472362"/>
            <ac:spMk id="11" creationId="{41C2A5D2-D634-0B61-06B2-DF28B551AFC7}"/>
          </ac:spMkLst>
        </pc:spChg>
        <pc:spChg chg="add">
          <ac:chgData name="ARUN KARTHIK ." userId="62a047ea-99a3-445a-a127-bd8840139939" providerId="ADAL" clId="{1E126722-D3AF-42B1-AD4D-07271E8E1D54}" dt="2024-06-15T08:29:53.597" v="124"/>
          <ac:spMkLst>
            <pc:docMk/>
            <pc:sldMk cId="1071382573" sldId="2147472362"/>
            <ac:spMk id="12" creationId="{B83CF7EF-A4F1-8202-0F96-B5D10E963C6A}"/>
          </ac:spMkLst>
        </pc:spChg>
        <pc:spChg chg="add">
          <ac:chgData name="ARUN KARTHIK ." userId="62a047ea-99a3-445a-a127-bd8840139939" providerId="ADAL" clId="{1E126722-D3AF-42B1-AD4D-07271E8E1D54}" dt="2024-06-15T08:29:53.597" v="124"/>
          <ac:spMkLst>
            <pc:docMk/>
            <pc:sldMk cId="1071382573" sldId="2147472362"/>
            <ac:spMk id="13" creationId="{C9A0DE9D-F9DE-F5C9-D777-CE336D361E89}"/>
          </ac:spMkLst>
        </pc:spChg>
        <pc:spChg chg="add mod">
          <ac:chgData name="ARUN KARTHIK ." userId="62a047ea-99a3-445a-a127-bd8840139939" providerId="ADAL" clId="{1E126722-D3AF-42B1-AD4D-07271E8E1D54}" dt="2024-06-15T08:32:40.790" v="187" actId="1076"/>
          <ac:spMkLst>
            <pc:docMk/>
            <pc:sldMk cId="1071382573" sldId="2147472362"/>
            <ac:spMk id="15" creationId="{9F472CD6-285F-F4CF-CC1C-3D8DD2004557}"/>
          </ac:spMkLst>
        </pc:spChg>
        <pc:picChg chg="add mod">
          <ac:chgData name="ARUN KARTHIK ." userId="62a047ea-99a3-445a-a127-bd8840139939" providerId="ADAL" clId="{1E126722-D3AF-42B1-AD4D-07271E8E1D54}" dt="2024-06-15T08:33:03.397" v="199" actId="1076"/>
          <ac:picMkLst>
            <pc:docMk/>
            <pc:sldMk cId="1071382573" sldId="2147472362"/>
            <ac:picMk id="17" creationId="{41CEBCEB-8766-429C-24B4-4122E640CB5B}"/>
          </ac:picMkLst>
        </pc:picChg>
        <pc:picChg chg="add mod">
          <ac:chgData name="ARUN KARTHIK ." userId="62a047ea-99a3-445a-a127-bd8840139939" providerId="ADAL" clId="{1E126722-D3AF-42B1-AD4D-07271E8E1D54}" dt="2024-06-15T08:32:57.791" v="197" actId="14100"/>
          <ac:picMkLst>
            <pc:docMk/>
            <pc:sldMk cId="1071382573" sldId="2147472362"/>
            <ac:picMk id="2059" creationId="{8CBE4E32-94AE-BE3A-6531-5CA5848D23C5}"/>
          </ac:picMkLst>
        </pc:picChg>
        <pc:inkChg chg="add">
          <ac:chgData name="ARUN KARTHIK ." userId="62a047ea-99a3-445a-a127-bd8840139939" providerId="ADAL" clId="{1E126722-D3AF-42B1-AD4D-07271E8E1D54}" dt="2024-06-15T09:05:00.388" v="279"/>
          <ac:inkMkLst>
            <pc:docMk/>
            <pc:sldMk cId="1071382573" sldId="2147472362"/>
            <ac:inkMk id="18" creationId="{00D5F1C3-80B9-08B4-9F28-8E348B0BFE4F}"/>
          </ac:inkMkLst>
        </pc:inkChg>
      </pc:sldChg>
      <pc:sldChg chg="del">
        <pc:chgData name="ARUN KARTHIK ." userId="62a047ea-99a3-445a-a127-bd8840139939" providerId="ADAL" clId="{1E126722-D3AF-42B1-AD4D-07271E8E1D54}" dt="2024-06-15T08:27:40.260" v="70" actId="47"/>
        <pc:sldMkLst>
          <pc:docMk/>
          <pc:sldMk cId="2978089624" sldId="2147472362"/>
        </pc:sldMkLst>
      </pc:sldChg>
      <pc:sldChg chg="addSp delSp modSp add mod">
        <pc:chgData name="ARUN KARTHIK ." userId="62a047ea-99a3-445a-a127-bd8840139939" providerId="ADAL" clId="{1E126722-D3AF-42B1-AD4D-07271E8E1D54}" dt="2024-06-15T09:54:31.465" v="405"/>
        <pc:sldMkLst>
          <pc:docMk/>
          <pc:sldMk cId="277764760" sldId="2147472363"/>
        </pc:sldMkLst>
        <pc:spChg chg="add">
          <ac:chgData name="ARUN KARTHIK ." userId="62a047ea-99a3-445a-a127-bd8840139939" providerId="ADAL" clId="{1E126722-D3AF-42B1-AD4D-07271E8E1D54}" dt="2024-06-15T08:31:09.687" v="167"/>
          <ac:spMkLst>
            <pc:docMk/>
            <pc:sldMk cId="277764760" sldId="2147472363"/>
            <ac:spMk id="2" creationId="{6BD87505-4D14-7B28-341F-8645E427E1D6}"/>
          </ac:spMkLst>
        </pc:spChg>
        <pc:spChg chg="add">
          <ac:chgData name="ARUN KARTHIK ." userId="62a047ea-99a3-445a-a127-bd8840139939" providerId="ADAL" clId="{1E126722-D3AF-42B1-AD4D-07271E8E1D54}" dt="2024-06-15T08:31:09.687" v="167"/>
          <ac:spMkLst>
            <pc:docMk/>
            <pc:sldMk cId="277764760" sldId="2147472363"/>
            <ac:spMk id="3" creationId="{600A831B-4BE2-FCDB-AFCC-CC80C0CBBEC3}"/>
          </ac:spMkLst>
        </pc:spChg>
        <pc:spChg chg="add">
          <ac:chgData name="ARUN KARTHIK ." userId="62a047ea-99a3-445a-a127-bd8840139939" providerId="ADAL" clId="{1E126722-D3AF-42B1-AD4D-07271E8E1D54}" dt="2024-06-15T08:31:09.687" v="167"/>
          <ac:spMkLst>
            <pc:docMk/>
            <pc:sldMk cId="277764760" sldId="2147472363"/>
            <ac:spMk id="5" creationId="{DB427492-D66E-9808-7603-5A2F5A6043B5}"/>
          </ac:spMkLst>
        </pc:spChg>
        <pc:spChg chg="add">
          <ac:chgData name="ARUN KARTHIK ." userId="62a047ea-99a3-445a-a127-bd8840139939" providerId="ADAL" clId="{1E126722-D3AF-42B1-AD4D-07271E8E1D54}" dt="2024-06-15T08:31:09.687" v="167"/>
          <ac:spMkLst>
            <pc:docMk/>
            <pc:sldMk cId="277764760" sldId="2147472363"/>
            <ac:spMk id="6" creationId="{D61B2CD1-7E05-1A05-2B13-D2D671687867}"/>
          </ac:spMkLst>
        </pc:spChg>
        <pc:spChg chg="add">
          <ac:chgData name="ARUN KARTHIK ." userId="62a047ea-99a3-445a-a127-bd8840139939" providerId="ADAL" clId="{1E126722-D3AF-42B1-AD4D-07271E8E1D54}" dt="2024-06-15T08:31:09.687" v="167"/>
          <ac:spMkLst>
            <pc:docMk/>
            <pc:sldMk cId="277764760" sldId="2147472363"/>
            <ac:spMk id="7" creationId="{EA340D5E-DE95-8CEF-17EA-AFAF1B732E40}"/>
          </ac:spMkLst>
        </pc:spChg>
        <pc:spChg chg="add">
          <ac:chgData name="ARUN KARTHIK ." userId="62a047ea-99a3-445a-a127-bd8840139939" providerId="ADAL" clId="{1E126722-D3AF-42B1-AD4D-07271E8E1D54}" dt="2024-06-15T08:31:09.687" v="167"/>
          <ac:spMkLst>
            <pc:docMk/>
            <pc:sldMk cId="277764760" sldId="2147472363"/>
            <ac:spMk id="8" creationId="{4248561B-5E8F-4916-0453-EB44E5FD4435}"/>
          </ac:spMkLst>
        </pc:spChg>
        <pc:spChg chg="add">
          <ac:chgData name="ARUN KARTHIK ." userId="62a047ea-99a3-445a-a127-bd8840139939" providerId="ADAL" clId="{1E126722-D3AF-42B1-AD4D-07271E8E1D54}" dt="2024-06-15T08:31:09.687" v="167"/>
          <ac:spMkLst>
            <pc:docMk/>
            <pc:sldMk cId="277764760" sldId="2147472363"/>
            <ac:spMk id="9" creationId="{343BE1BE-AE4B-9AF6-48C9-D31A52A154F4}"/>
          </ac:spMkLst>
        </pc:spChg>
        <pc:spChg chg="add">
          <ac:chgData name="ARUN KARTHIK ." userId="62a047ea-99a3-445a-a127-bd8840139939" providerId="ADAL" clId="{1E126722-D3AF-42B1-AD4D-07271E8E1D54}" dt="2024-06-15T08:31:09.687" v="167"/>
          <ac:spMkLst>
            <pc:docMk/>
            <pc:sldMk cId="277764760" sldId="2147472363"/>
            <ac:spMk id="10" creationId="{684EA505-18D8-C214-99B0-C01FDAD95DD8}"/>
          </ac:spMkLst>
        </pc:spChg>
        <pc:spChg chg="add">
          <ac:chgData name="ARUN KARTHIK ." userId="62a047ea-99a3-445a-a127-bd8840139939" providerId="ADAL" clId="{1E126722-D3AF-42B1-AD4D-07271E8E1D54}" dt="2024-06-15T08:31:09.687" v="167"/>
          <ac:spMkLst>
            <pc:docMk/>
            <pc:sldMk cId="277764760" sldId="2147472363"/>
            <ac:spMk id="11" creationId="{A8282A00-9EBD-E69A-2AC1-8BCABC5FEA8E}"/>
          </ac:spMkLst>
        </pc:spChg>
        <pc:spChg chg="add">
          <ac:chgData name="ARUN KARTHIK ." userId="62a047ea-99a3-445a-a127-bd8840139939" providerId="ADAL" clId="{1E126722-D3AF-42B1-AD4D-07271E8E1D54}" dt="2024-06-15T08:31:09.687" v="167"/>
          <ac:spMkLst>
            <pc:docMk/>
            <pc:sldMk cId="277764760" sldId="2147472363"/>
            <ac:spMk id="12" creationId="{48001491-2212-B9B2-E3B8-2AAAF652D35C}"/>
          </ac:spMkLst>
        </pc:spChg>
        <pc:spChg chg="add">
          <ac:chgData name="ARUN KARTHIK ." userId="62a047ea-99a3-445a-a127-bd8840139939" providerId="ADAL" clId="{1E126722-D3AF-42B1-AD4D-07271E8E1D54}" dt="2024-06-15T08:31:09.687" v="167"/>
          <ac:spMkLst>
            <pc:docMk/>
            <pc:sldMk cId="277764760" sldId="2147472363"/>
            <ac:spMk id="13" creationId="{75DA45D8-884C-AFA7-7752-C5C480969EE3}"/>
          </ac:spMkLst>
        </pc:spChg>
        <pc:spChg chg="del">
          <ac:chgData name="ARUN KARTHIK ." userId="62a047ea-99a3-445a-a127-bd8840139939" providerId="ADAL" clId="{1E126722-D3AF-42B1-AD4D-07271E8E1D54}" dt="2024-06-15T08:30:28.029" v="134" actId="478"/>
          <ac:spMkLst>
            <pc:docMk/>
            <pc:sldMk cId="277764760" sldId="2147472363"/>
            <ac:spMk id="15" creationId="{9F472CD6-285F-F4CF-CC1C-3D8DD2004557}"/>
          </ac:spMkLst>
        </pc:spChg>
        <pc:spChg chg="add mod">
          <ac:chgData name="ARUN KARTHIK ." userId="62a047ea-99a3-445a-a127-bd8840139939" providerId="ADAL" clId="{1E126722-D3AF-42B1-AD4D-07271E8E1D54}" dt="2024-06-15T08:31:17.495" v="169" actId="1076"/>
          <ac:spMkLst>
            <pc:docMk/>
            <pc:sldMk cId="277764760" sldId="2147472363"/>
            <ac:spMk id="16" creationId="{1D4C3D61-4CE9-676C-69CD-853B201571FA}"/>
          </ac:spMkLst>
        </pc:spChg>
        <pc:picChg chg="del">
          <ac:chgData name="ARUN KARTHIK ." userId="62a047ea-99a3-445a-a127-bd8840139939" providerId="ADAL" clId="{1E126722-D3AF-42B1-AD4D-07271E8E1D54}" dt="2024-06-15T08:30:29.578" v="135" actId="478"/>
          <ac:picMkLst>
            <pc:docMk/>
            <pc:sldMk cId="277764760" sldId="2147472363"/>
            <ac:picMk id="17" creationId="{41CEBCEB-8766-429C-24B4-4122E640CB5B}"/>
          </ac:picMkLst>
        </pc:picChg>
        <pc:picChg chg="add mod">
          <ac:chgData name="ARUN KARTHIK ." userId="62a047ea-99a3-445a-a127-bd8840139939" providerId="ADAL" clId="{1E126722-D3AF-42B1-AD4D-07271E8E1D54}" dt="2024-06-15T08:31:30.173" v="173" actId="14100"/>
          <ac:picMkLst>
            <pc:docMk/>
            <pc:sldMk cId="277764760" sldId="2147472363"/>
            <ac:picMk id="19" creationId="{F7B4BDEC-2E7A-3C7D-6668-B122DA72E729}"/>
          </ac:picMkLst>
        </pc:picChg>
        <pc:picChg chg="add mod">
          <ac:chgData name="ARUN KARTHIK ." userId="62a047ea-99a3-445a-a127-bd8840139939" providerId="ADAL" clId="{1E126722-D3AF-42B1-AD4D-07271E8E1D54}" dt="2024-06-15T08:33:22.141" v="204" actId="1076"/>
          <ac:picMkLst>
            <pc:docMk/>
            <pc:sldMk cId="277764760" sldId="2147472363"/>
            <ac:picMk id="10253" creationId="{89E674CE-B29F-D4C6-6FDB-D2BF1ECCBCA6}"/>
          </ac:picMkLst>
        </pc:picChg>
        <pc:inkChg chg="add">
          <ac:chgData name="ARUN KARTHIK ." userId="62a047ea-99a3-445a-a127-bd8840139939" providerId="ADAL" clId="{1E126722-D3AF-42B1-AD4D-07271E8E1D54}" dt="2024-06-15T09:54:31.465" v="405"/>
          <ac:inkMkLst>
            <pc:docMk/>
            <pc:sldMk cId="277764760" sldId="2147472363"/>
            <ac:inkMk id="20" creationId="{FA771081-6643-ADD1-AB35-A17BEF328ACE}"/>
          </ac:inkMkLst>
        </pc:inkChg>
      </pc:sldChg>
      <pc:sldChg chg="del">
        <pc:chgData name="ARUN KARTHIK ." userId="62a047ea-99a3-445a-a127-bd8840139939" providerId="ADAL" clId="{1E126722-D3AF-42B1-AD4D-07271E8E1D54}" dt="2024-06-15T08:27:40.260" v="70" actId="47"/>
        <pc:sldMkLst>
          <pc:docMk/>
          <pc:sldMk cId="2783640296" sldId="2147472363"/>
        </pc:sldMkLst>
      </pc:sldChg>
      <pc:sldChg chg="addSp modSp add mod">
        <pc:chgData name="ARUN KARTHIK ." userId="62a047ea-99a3-445a-a127-bd8840139939" providerId="ADAL" clId="{1E126722-D3AF-42B1-AD4D-07271E8E1D54}" dt="2024-06-15T10:19:59.846" v="407"/>
        <pc:sldMkLst>
          <pc:docMk/>
          <pc:sldMk cId="1903466361" sldId="2147472364"/>
        </pc:sldMkLst>
        <pc:spChg chg="add mod">
          <ac:chgData name="ARUN KARTHIK ." userId="62a047ea-99a3-445a-a127-bd8840139939" providerId="ADAL" clId="{1E126722-D3AF-42B1-AD4D-07271E8E1D54}" dt="2024-06-15T08:31:41.576" v="175" actId="1076"/>
          <ac:spMkLst>
            <pc:docMk/>
            <pc:sldMk cId="1903466361" sldId="2147472364"/>
            <ac:spMk id="3" creationId="{60FED909-1726-4B4C-F2A8-D64BA8F44F6D}"/>
          </ac:spMkLst>
        </pc:spChg>
        <pc:picChg chg="add mod">
          <ac:chgData name="ARUN KARTHIK ." userId="62a047ea-99a3-445a-a127-bd8840139939" providerId="ADAL" clId="{1E126722-D3AF-42B1-AD4D-07271E8E1D54}" dt="2024-06-15T08:34:18.885" v="207" actId="1076"/>
          <ac:picMkLst>
            <pc:docMk/>
            <pc:sldMk cId="1903466361" sldId="2147472364"/>
            <ac:picMk id="9218" creationId="{5538D636-56E5-C5D4-AECD-1CE36F1FB368}"/>
          </ac:picMkLst>
        </pc:picChg>
        <pc:inkChg chg="add">
          <ac:chgData name="ARUN KARTHIK ." userId="62a047ea-99a3-445a-a127-bd8840139939" providerId="ADAL" clId="{1E126722-D3AF-42B1-AD4D-07271E8E1D54}" dt="2024-06-15T10:19:59.846" v="407"/>
          <ac:inkMkLst>
            <pc:docMk/>
            <pc:sldMk cId="1903466361" sldId="2147472364"/>
            <ac:inkMk id="5" creationId="{D5AD6ECD-3912-5F63-BEDE-8E35AFDB06F4}"/>
          </ac:inkMkLst>
        </pc:inkChg>
      </pc:sldChg>
      <pc:sldChg chg="del">
        <pc:chgData name="ARUN KARTHIK ." userId="62a047ea-99a3-445a-a127-bd8840139939" providerId="ADAL" clId="{1E126722-D3AF-42B1-AD4D-07271E8E1D54}" dt="2024-06-15T08:27:40.260" v="70" actId="47"/>
        <pc:sldMkLst>
          <pc:docMk/>
          <pc:sldMk cId="2604963721" sldId="2147472364"/>
        </pc:sldMkLst>
      </pc:sldChg>
      <pc:sldChg chg="addSp delSp modSp add mod">
        <pc:chgData name="ARUN KARTHIK ." userId="62a047ea-99a3-445a-a127-bd8840139939" providerId="ADAL" clId="{1E126722-D3AF-42B1-AD4D-07271E8E1D54}" dt="2024-06-15T10:30:38.344" v="410"/>
        <pc:sldMkLst>
          <pc:docMk/>
          <pc:sldMk cId="770342137" sldId="2147472365"/>
        </pc:sldMkLst>
        <pc:spChg chg="add mod">
          <ac:chgData name="ARUN KARTHIK ." userId="62a047ea-99a3-445a-a127-bd8840139939" providerId="ADAL" clId="{1E126722-D3AF-42B1-AD4D-07271E8E1D54}" dt="2024-06-15T08:31:49.326" v="177" actId="1076"/>
          <ac:spMkLst>
            <pc:docMk/>
            <pc:sldMk cId="770342137" sldId="2147472365"/>
            <ac:spMk id="3" creationId="{B05B7373-3D5B-D42D-2E52-65965E8CD4F5}"/>
          </ac:spMkLst>
        </pc:spChg>
        <pc:spChg chg="add del">
          <ac:chgData name="ARUN KARTHIK ." userId="62a047ea-99a3-445a-a127-bd8840139939" providerId="ADAL" clId="{1E126722-D3AF-42B1-AD4D-07271E8E1D54}" dt="2024-06-15T08:31:54.091" v="179" actId="22"/>
          <ac:spMkLst>
            <pc:docMk/>
            <pc:sldMk cId="770342137" sldId="2147472365"/>
            <ac:spMk id="6" creationId="{B538E548-F5AC-F051-E2F1-C759CE856EEA}"/>
          </ac:spMkLst>
        </pc:spChg>
        <pc:spChg chg="add">
          <ac:chgData name="ARUN KARTHIK ." userId="62a047ea-99a3-445a-a127-bd8840139939" providerId="ADAL" clId="{1E126722-D3AF-42B1-AD4D-07271E8E1D54}" dt="2024-06-15T08:35:37.447" v="215"/>
          <ac:spMkLst>
            <pc:docMk/>
            <pc:sldMk cId="770342137" sldId="2147472365"/>
            <ac:spMk id="7" creationId="{F7AD8690-E47E-1AED-2180-C8B98BCB7FF0}"/>
          </ac:spMkLst>
        </pc:spChg>
        <pc:picChg chg="add mod">
          <ac:chgData name="ARUN KARTHIK ." userId="62a047ea-99a3-445a-a127-bd8840139939" providerId="ADAL" clId="{1E126722-D3AF-42B1-AD4D-07271E8E1D54}" dt="2024-06-15T08:35:42.652" v="222" actId="1076"/>
          <ac:picMkLst>
            <pc:docMk/>
            <pc:sldMk cId="770342137" sldId="2147472365"/>
            <ac:picMk id="8" creationId="{5017360C-1C5C-2BAC-0906-0B34D058DA40}"/>
          </ac:picMkLst>
        </pc:picChg>
        <pc:inkChg chg="add">
          <ac:chgData name="ARUN KARTHIK ." userId="62a047ea-99a3-445a-a127-bd8840139939" providerId="ADAL" clId="{1E126722-D3AF-42B1-AD4D-07271E8E1D54}" dt="2024-06-15T10:30:38.344" v="410"/>
          <ac:inkMkLst>
            <pc:docMk/>
            <pc:sldMk cId="770342137" sldId="2147472365"/>
            <ac:inkMk id="9" creationId="{F71D9FAE-5259-5181-0C7A-45340E3444FB}"/>
          </ac:inkMkLst>
        </pc:inkChg>
      </pc:sldChg>
      <pc:sldChg chg="del">
        <pc:chgData name="ARUN KARTHIK ." userId="62a047ea-99a3-445a-a127-bd8840139939" providerId="ADAL" clId="{1E126722-D3AF-42B1-AD4D-07271E8E1D54}" dt="2024-06-15T08:27:40.260" v="70" actId="47"/>
        <pc:sldMkLst>
          <pc:docMk/>
          <pc:sldMk cId="1223650770" sldId="2147472365"/>
        </pc:sldMkLst>
      </pc:sldChg>
      <pc:sldChg chg="addSp modSp add mod">
        <pc:chgData name="ARUN KARTHIK ." userId="62a047ea-99a3-445a-a127-bd8840139939" providerId="ADAL" clId="{1E126722-D3AF-42B1-AD4D-07271E8E1D54}" dt="2024-06-15T08:37:50.786" v="236" actId="14100"/>
        <pc:sldMkLst>
          <pc:docMk/>
          <pc:sldMk cId="2185375664" sldId="2147472366"/>
        </pc:sldMkLst>
        <pc:spChg chg="add mod">
          <ac:chgData name="ARUN KARTHIK ." userId="62a047ea-99a3-445a-a127-bd8840139939" providerId="ADAL" clId="{1E126722-D3AF-42B1-AD4D-07271E8E1D54}" dt="2024-06-15T08:31:58.087" v="181" actId="1076"/>
          <ac:spMkLst>
            <pc:docMk/>
            <pc:sldMk cId="2185375664" sldId="2147472366"/>
            <ac:spMk id="3" creationId="{4BC6FE88-F2D7-3956-BD23-4BF74407A6B4}"/>
          </ac:spMkLst>
        </pc:spChg>
        <pc:picChg chg="add mod">
          <ac:chgData name="ARUN KARTHIK ." userId="62a047ea-99a3-445a-a127-bd8840139939" providerId="ADAL" clId="{1E126722-D3AF-42B1-AD4D-07271E8E1D54}" dt="2024-06-15T08:37:50.786" v="236" actId="14100"/>
          <ac:picMkLst>
            <pc:docMk/>
            <pc:sldMk cId="2185375664" sldId="2147472366"/>
            <ac:picMk id="7170" creationId="{C5EF556A-821E-87F7-C4EB-B2D42CC5B5A8}"/>
          </ac:picMkLst>
        </pc:picChg>
      </pc:sldChg>
      <pc:sldChg chg="addSp modSp add mod">
        <pc:chgData name="ARUN KARTHIK ." userId="62a047ea-99a3-445a-a127-bd8840139939" providerId="ADAL" clId="{1E126722-D3AF-42B1-AD4D-07271E8E1D54}" dt="2024-06-15T10:30:38.344" v="410"/>
        <pc:sldMkLst>
          <pc:docMk/>
          <pc:sldMk cId="944827065" sldId="2147472367"/>
        </pc:sldMkLst>
        <pc:spChg chg="add mod">
          <ac:chgData name="ARUN KARTHIK ." userId="62a047ea-99a3-445a-a127-bd8840139939" providerId="ADAL" clId="{1E126722-D3AF-42B1-AD4D-07271E8E1D54}" dt="2024-06-15T08:32:13.855" v="183" actId="1076"/>
          <ac:spMkLst>
            <pc:docMk/>
            <pc:sldMk cId="944827065" sldId="2147472367"/>
            <ac:spMk id="3" creationId="{C7D2BC4F-B515-87D1-B166-3FB169CB9D15}"/>
          </ac:spMkLst>
        </pc:spChg>
        <pc:picChg chg="add mod">
          <ac:chgData name="ARUN KARTHIK ." userId="62a047ea-99a3-445a-a127-bd8840139939" providerId="ADAL" clId="{1E126722-D3AF-42B1-AD4D-07271E8E1D54}" dt="2024-06-15T08:38:29.450" v="245" actId="167"/>
          <ac:picMkLst>
            <pc:docMk/>
            <pc:sldMk cId="944827065" sldId="2147472367"/>
            <ac:picMk id="6146" creationId="{E3904855-6E8F-D783-A589-FBB7306DBD7C}"/>
          </ac:picMkLst>
        </pc:picChg>
        <pc:inkChg chg="add">
          <ac:chgData name="ARUN KARTHIK ." userId="62a047ea-99a3-445a-a127-bd8840139939" providerId="ADAL" clId="{1E126722-D3AF-42B1-AD4D-07271E8E1D54}" dt="2024-06-15T10:30:38.344" v="410"/>
          <ac:inkMkLst>
            <pc:docMk/>
            <pc:sldMk cId="944827065" sldId="2147472367"/>
            <ac:inkMk id="5" creationId="{5A0B1C68-EC79-A4C4-C484-A8DB515D804A}"/>
          </ac:inkMkLst>
        </pc:inkChg>
      </pc:sldChg>
      <pc:sldChg chg="addSp modSp add mod">
        <pc:chgData name="ARUN KARTHIK ." userId="62a047ea-99a3-445a-a127-bd8840139939" providerId="ADAL" clId="{1E126722-D3AF-42B1-AD4D-07271E8E1D54}" dt="2024-06-15T08:39:09.630" v="249" actId="14100"/>
        <pc:sldMkLst>
          <pc:docMk/>
          <pc:sldMk cId="3252232318" sldId="2147472368"/>
        </pc:sldMkLst>
        <pc:spChg chg="add mod">
          <ac:chgData name="ARUN KARTHIK ." userId="62a047ea-99a3-445a-a127-bd8840139939" providerId="ADAL" clId="{1E126722-D3AF-42B1-AD4D-07271E8E1D54}" dt="2024-06-15T08:32:26.456" v="186" actId="14100"/>
          <ac:spMkLst>
            <pc:docMk/>
            <pc:sldMk cId="3252232318" sldId="2147472368"/>
            <ac:spMk id="3" creationId="{F53852C7-FBED-DCC4-DD44-4BE6C19DE9B1}"/>
          </ac:spMkLst>
        </pc:spChg>
        <pc:picChg chg="add mod">
          <ac:chgData name="ARUN KARTHIK ." userId="62a047ea-99a3-445a-a127-bd8840139939" providerId="ADAL" clId="{1E126722-D3AF-42B1-AD4D-07271E8E1D54}" dt="2024-06-15T08:39:09.630" v="249" actId="14100"/>
          <ac:picMkLst>
            <pc:docMk/>
            <pc:sldMk cId="3252232318" sldId="2147472368"/>
            <ac:picMk id="5122" creationId="{E962E530-9446-64C6-51C5-1D7F0B228B08}"/>
          </ac:picMkLst>
        </pc:picChg>
      </pc:sldChg>
      <pc:sldChg chg="add">
        <pc:chgData name="ARUN KARTHIK ." userId="62a047ea-99a3-445a-a127-bd8840139939" providerId="ADAL" clId="{1E126722-D3AF-42B1-AD4D-07271E8E1D54}" dt="2024-06-15T08:30:32.137" v="141"/>
        <pc:sldMkLst>
          <pc:docMk/>
          <pc:sldMk cId="1725510741" sldId="2147472369"/>
        </pc:sldMkLst>
      </pc:sldChg>
      <pc:sldChg chg="add">
        <pc:chgData name="ARUN KARTHIK ." userId="62a047ea-99a3-445a-a127-bd8840139939" providerId="ADAL" clId="{1E126722-D3AF-42B1-AD4D-07271E8E1D54}" dt="2024-06-15T08:30:32.276" v="142"/>
        <pc:sldMkLst>
          <pc:docMk/>
          <pc:sldMk cId="2918518219" sldId="2147472370"/>
        </pc:sldMkLst>
      </pc:sldChg>
      <pc:sldChg chg="addSp delSp modSp add">
        <pc:chgData name="ARUN KARTHIK ." userId="62a047ea-99a3-445a-a127-bd8840139939" providerId="ADAL" clId="{1E126722-D3AF-42B1-AD4D-07271E8E1D54}" dt="2024-06-15T10:19:59.846" v="407"/>
        <pc:sldMkLst>
          <pc:docMk/>
          <pc:sldMk cId="1540426061" sldId="2147472371"/>
        </pc:sldMkLst>
        <pc:picChg chg="del">
          <ac:chgData name="ARUN KARTHIK ." userId="62a047ea-99a3-445a-a127-bd8840139939" providerId="ADAL" clId="{1E126722-D3AF-42B1-AD4D-07271E8E1D54}" dt="2024-06-15T08:34:34.222" v="209" actId="478"/>
          <ac:picMkLst>
            <pc:docMk/>
            <pc:sldMk cId="1540426061" sldId="2147472371"/>
            <ac:picMk id="9218" creationId="{5538D636-56E5-C5D4-AECD-1CE36F1FB368}"/>
          </ac:picMkLst>
        </pc:picChg>
        <pc:picChg chg="add mod">
          <ac:chgData name="ARUN KARTHIK ." userId="62a047ea-99a3-445a-a127-bd8840139939" providerId="ADAL" clId="{1E126722-D3AF-42B1-AD4D-07271E8E1D54}" dt="2024-06-15T08:34:39.529" v="214" actId="167"/>
          <ac:picMkLst>
            <pc:docMk/>
            <pc:sldMk cId="1540426061" sldId="2147472371"/>
            <ac:picMk id="11266" creationId="{3F1E1D50-ABA3-00FD-E68C-865F742E4ADD}"/>
          </ac:picMkLst>
        </pc:picChg>
        <pc:inkChg chg="add">
          <ac:chgData name="ARUN KARTHIK ." userId="62a047ea-99a3-445a-a127-bd8840139939" providerId="ADAL" clId="{1E126722-D3AF-42B1-AD4D-07271E8E1D54}" dt="2024-06-15T10:19:59.846" v="407"/>
          <ac:inkMkLst>
            <pc:docMk/>
            <pc:sldMk cId="1540426061" sldId="2147472371"/>
            <ac:inkMk id="2" creationId="{25C989B6-3B24-8E63-9BDA-1E64753A3E80}"/>
          </ac:inkMkLst>
        </pc:inkChg>
      </pc:sldChg>
      <pc:sldChg chg="addSp delSp modSp add mod">
        <pc:chgData name="ARUN KARTHIK ." userId="62a047ea-99a3-445a-a127-bd8840139939" providerId="ADAL" clId="{1E126722-D3AF-42B1-AD4D-07271E8E1D54}" dt="2024-06-15T08:40:11.197" v="266" actId="1076"/>
        <pc:sldMkLst>
          <pc:docMk/>
          <pc:sldMk cId="2111280575" sldId="2147472372"/>
        </pc:sldMkLst>
        <pc:picChg chg="add mod">
          <ac:chgData name="ARUN KARTHIK ." userId="62a047ea-99a3-445a-a127-bd8840139939" providerId="ADAL" clId="{1E126722-D3AF-42B1-AD4D-07271E8E1D54}" dt="2024-06-15T08:40:11.197" v="266" actId="1076"/>
          <ac:picMkLst>
            <pc:docMk/>
            <pc:sldMk cId="2111280575" sldId="2147472372"/>
            <ac:picMk id="5" creationId="{51880A62-B314-6693-5083-45B7A2BBF8FB}"/>
          </ac:picMkLst>
        </pc:picChg>
        <pc:picChg chg="del">
          <ac:chgData name="ARUN KARTHIK ." userId="62a047ea-99a3-445a-a127-bd8840139939" providerId="ADAL" clId="{1E126722-D3AF-42B1-AD4D-07271E8E1D54}" dt="2024-06-15T08:39:51.572" v="251" actId="478"/>
          <ac:picMkLst>
            <pc:docMk/>
            <pc:sldMk cId="2111280575" sldId="2147472372"/>
            <ac:picMk id="5122" creationId="{E962E530-9446-64C6-51C5-1D7F0B228B08}"/>
          </ac:picMkLst>
        </pc:picChg>
      </pc:sldChg>
      <pc:sldChg chg="addSp delSp modSp add mod">
        <pc:chgData name="ARUN KARTHIK ." userId="62a047ea-99a3-445a-a127-bd8840139939" providerId="ADAL" clId="{1E126722-D3AF-42B1-AD4D-07271E8E1D54}" dt="2024-06-15T08:40:43.437" v="275" actId="1076"/>
        <pc:sldMkLst>
          <pc:docMk/>
          <pc:sldMk cId="3976756508" sldId="2147472373"/>
        </pc:sldMkLst>
        <pc:picChg chg="del">
          <ac:chgData name="ARUN KARTHIK ." userId="62a047ea-99a3-445a-a127-bd8840139939" providerId="ADAL" clId="{1E126722-D3AF-42B1-AD4D-07271E8E1D54}" dt="2024-06-15T08:40:34.788" v="268" actId="478"/>
          <ac:picMkLst>
            <pc:docMk/>
            <pc:sldMk cId="3976756508" sldId="2147472373"/>
            <ac:picMk id="5" creationId="{51880A62-B314-6693-5083-45B7A2BBF8FB}"/>
          </ac:picMkLst>
        </pc:picChg>
        <pc:picChg chg="add mod">
          <ac:chgData name="ARUN KARTHIK ." userId="62a047ea-99a3-445a-a127-bd8840139939" providerId="ADAL" clId="{1E126722-D3AF-42B1-AD4D-07271E8E1D54}" dt="2024-06-15T08:40:43.437" v="275" actId="1076"/>
          <ac:picMkLst>
            <pc:docMk/>
            <pc:sldMk cId="3976756508" sldId="2147472373"/>
            <ac:picMk id="12290" creationId="{563A630D-5474-0B7B-82AD-139AFA80E955}"/>
          </ac:picMkLst>
        </pc:picChg>
      </pc:sldChg>
      <pc:sldChg chg="addSp new">
        <pc:chgData name="ARUN KARTHIK ." userId="62a047ea-99a3-445a-a127-bd8840139939" providerId="ADAL" clId="{1E126722-D3AF-42B1-AD4D-07271E8E1D54}" dt="2024-06-15T08:59:36.576" v="277"/>
        <pc:sldMkLst>
          <pc:docMk/>
          <pc:sldMk cId="941017616" sldId="2147472374"/>
        </pc:sldMkLst>
        <pc:inkChg chg="add">
          <ac:chgData name="ARUN KARTHIK ." userId="62a047ea-99a3-445a-a127-bd8840139939" providerId="ADAL" clId="{1E126722-D3AF-42B1-AD4D-07271E8E1D54}" dt="2024-06-15T08:59:36.576" v="277"/>
          <ac:inkMkLst>
            <pc:docMk/>
            <pc:sldMk cId="941017616" sldId="2147472374"/>
            <ac:inkMk id="3" creationId="{564618D6-649F-6AB9-10EB-BA6209211CDA}"/>
          </ac:inkMkLst>
        </pc:inkChg>
      </pc:sldChg>
      <pc:sldChg chg="addSp new">
        <pc:chgData name="ARUN KARTHIK ." userId="62a047ea-99a3-445a-a127-bd8840139939" providerId="ADAL" clId="{1E126722-D3AF-42B1-AD4D-07271E8E1D54}" dt="2024-06-15T09:05:00.388" v="279"/>
        <pc:sldMkLst>
          <pc:docMk/>
          <pc:sldMk cId="1855895382" sldId="2147472375"/>
        </pc:sldMkLst>
        <pc:inkChg chg="add">
          <ac:chgData name="ARUN KARTHIK ." userId="62a047ea-99a3-445a-a127-bd8840139939" providerId="ADAL" clId="{1E126722-D3AF-42B1-AD4D-07271E8E1D54}" dt="2024-06-15T09:05:00.388" v="279"/>
          <ac:inkMkLst>
            <pc:docMk/>
            <pc:sldMk cId="1855895382" sldId="2147472375"/>
            <ac:inkMk id="3" creationId="{4BC575DB-47EF-55B7-F729-141B325C960D}"/>
          </ac:inkMkLst>
        </pc:inkChg>
      </pc:sldChg>
      <pc:sldChg chg="addSp modSp new">
        <pc:chgData name="ARUN KARTHIK ." userId="62a047ea-99a3-445a-a127-bd8840139939" providerId="ADAL" clId="{1E126722-D3AF-42B1-AD4D-07271E8E1D54}" dt="2024-06-15T09:07:18.055" v="287"/>
        <pc:sldMkLst>
          <pc:docMk/>
          <pc:sldMk cId="1843801971" sldId="2147472376"/>
        </pc:sldMkLst>
        <pc:picChg chg="add mod">
          <ac:chgData name="ARUN KARTHIK ." userId="62a047ea-99a3-445a-a127-bd8840139939" providerId="ADAL" clId="{1E126722-D3AF-42B1-AD4D-07271E8E1D54}" dt="2024-06-15T09:05:05.169" v="286" actId="14100"/>
          <ac:picMkLst>
            <pc:docMk/>
            <pc:sldMk cId="1843801971" sldId="2147472376"/>
            <ac:picMk id="3" creationId="{8CBE4E32-94AE-BE3A-6531-5CA5848D23C5}"/>
          </ac:picMkLst>
        </pc:picChg>
        <pc:inkChg chg="add">
          <ac:chgData name="ARUN KARTHIK ." userId="62a047ea-99a3-445a-a127-bd8840139939" providerId="ADAL" clId="{1E126722-D3AF-42B1-AD4D-07271E8E1D54}" dt="2024-06-15T09:07:18.055" v="287"/>
          <ac:inkMkLst>
            <pc:docMk/>
            <pc:sldMk cId="1843801971" sldId="2147472376"/>
            <ac:inkMk id="4" creationId="{E53DA133-6E98-B91E-D41C-D1E244393E09}"/>
          </ac:inkMkLst>
        </pc:inkChg>
      </pc:sldChg>
      <pc:sldChg chg="addSp modSp new mod">
        <pc:chgData name="ARUN KARTHIK ." userId="62a047ea-99a3-445a-a127-bd8840139939" providerId="ADAL" clId="{1E126722-D3AF-42B1-AD4D-07271E8E1D54}" dt="2024-06-15T09:08:10.979" v="298" actId="1076"/>
        <pc:sldMkLst>
          <pc:docMk/>
          <pc:sldMk cId="1577339389" sldId="2147472377"/>
        </pc:sldMkLst>
        <pc:spChg chg="add mod">
          <ac:chgData name="ARUN KARTHIK ." userId="62a047ea-99a3-445a-a127-bd8840139939" providerId="ADAL" clId="{1E126722-D3AF-42B1-AD4D-07271E8E1D54}" dt="2024-06-15T09:08:10.979" v="298" actId="1076"/>
          <ac:spMkLst>
            <pc:docMk/>
            <pc:sldMk cId="1577339389" sldId="2147472377"/>
            <ac:spMk id="4" creationId="{704D4280-49B8-9FE4-E7CE-18845DF496BB}"/>
          </ac:spMkLst>
        </pc:spChg>
        <pc:picChg chg="add mod">
          <ac:chgData name="ARUN KARTHIK ." userId="62a047ea-99a3-445a-a127-bd8840139939" providerId="ADAL" clId="{1E126722-D3AF-42B1-AD4D-07271E8E1D54}" dt="2024-06-15T09:07:28.579" v="290" actId="732"/>
          <ac:picMkLst>
            <pc:docMk/>
            <pc:sldMk cId="1577339389" sldId="2147472377"/>
            <ac:picMk id="3" creationId="{5902FCBF-3962-F7FE-DF87-12C7626AD749}"/>
          </ac:picMkLst>
        </pc:picChg>
      </pc:sldChg>
      <pc:sldChg chg="addSp delSp modSp new mod">
        <pc:chgData name="ARUN KARTHIK ." userId="62a047ea-99a3-445a-a127-bd8840139939" providerId="ADAL" clId="{1E126722-D3AF-42B1-AD4D-07271E8E1D54}" dt="2024-06-15T09:23:20.131" v="383" actId="1582"/>
        <pc:sldMkLst>
          <pc:docMk/>
          <pc:sldMk cId="3995010085" sldId="2147472378"/>
        </pc:sldMkLst>
        <pc:spChg chg="del">
          <ac:chgData name="ARUN KARTHIK ." userId="62a047ea-99a3-445a-a127-bd8840139939" providerId="ADAL" clId="{1E126722-D3AF-42B1-AD4D-07271E8E1D54}" dt="2024-06-15T09:13:11.604" v="300" actId="478"/>
          <ac:spMkLst>
            <pc:docMk/>
            <pc:sldMk cId="3995010085" sldId="2147472378"/>
            <ac:spMk id="2" creationId="{8715156D-069E-A5DA-C5E7-C4DA722C5FFC}"/>
          </ac:spMkLst>
        </pc:spChg>
        <pc:spChg chg="add del">
          <ac:chgData name="ARUN KARTHIK ." userId="62a047ea-99a3-445a-a127-bd8840139939" providerId="ADAL" clId="{1E126722-D3AF-42B1-AD4D-07271E8E1D54}" dt="2024-06-15T09:17:47.979" v="323" actId="478"/>
          <ac:spMkLst>
            <pc:docMk/>
            <pc:sldMk cId="3995010085" sldId="2147472378"/>
            <ac:spMk id="10" creationId="{9F1B0386-E06E-E0D3-17D9-CD12D049DA3D}"/>
          </ac:spMkLst>
        </pc:spChg>
        <pc:spChg chg="add mod">
          <ac:chgData name="ARUN KARTHIK ." userId="62a047ea-99a3-445a-a127-bd8840139939" providerId="ADAL" clId="{1E126722-D3AF-42B1-AD4D-07271E8E1D54}" dt="2024-06-15T09:19:50.391" v="364" actId="207"/>
          <ac:spMkLst>
            <pc:docMk/>
            <pc:sldMk cId="3995010085" sldId="2147472378"/>
            <ac:spMk id="28" creationId="{3F079085-4105-A3BA-24DA-D5E786590206}"/>
          </ac:spMkLst>
        </pc:spChg>
        <pc:graphicFrameChg chg="add mod">
          <ac:chgData name="ARUN KARTHIK ." userId="62a047ea-99a3-445a-a127-bd8840139939" providerId="ADAL" clId="{1E126722-D3AF-42B1-AD4D-07271E8E1D54}" dt="2024-06-15T09:13:14.184" v="303"/>
          <ac:graphicFrameMkLst>
            <pc:docMk/>
            <pc:sldMk cId="3995010085" sldId="2147472378"/>
            <ac:graphicFrameMk id="3" creationId="{8AADC400-533E-8489-AED9-BDCB43F2FD06}"/>
          </ac:graphicFrameMkLst>
        </pc:graphicFrameChg>
        <pc:graphicFrameChg chg="add mod">
          <ac:chgData name="ARUN KARTHIK ." userId="62a047ea-99a3-445a-a127-bd8840139939" providerId="ADAL" clId="{1E126722-D3AF-42B1-AD4D-07271E8E1D54}" dt="2024-06-15T09:16:29.910" v="313"/>
          <ac:graphicFrameMkLst>
            <pc:docMk/>
            <pc:sldMk cId="3995010085" sldId="2147472378"/>
            <ac:graphicFrameMk id="6" creationId="{8AADC400-533E-8489-AED9-BDCB43F2FD06}"/>
          </ac:graphicFrameMkLst>
        </pc:graphicFrameChg>
        <pc:graphicFrameChg chg="add mod">
          <ac:chgData name="ARUN KARTHIK ." userId="62a047ea-99a3-445a-a127-bd8840139939" providerId="ADAL" clId="{1E126722-D3AF-42B1-AD4D-07271E8E1D54}" dt="2024-06-15T09:16:35.819" v="317"/>
          <ac:graphicFrameMkLst>
            <pc:docMk/>
            <pc:sldMk cId="3995010085" sldId="2147472378"/>
            <ac:graphicFrameMk id="7" creationId="{8AADC400-533E-8489-AED9-BDCB43F2FD06}"/>
          </ac:graphicFrameMkLst>
        </pc:graphicFrameChg>
        <pc:picChg chg="add del mod">
          <ac:chgData name="ARUN KARTHIK ." userId="62a047ea-99a3-445a-a127-bd8840139939" providerId="ADAL" clId="{1E126722-D3AF-42B1-AD4D-07271E8E1D54}" dt="2024-06-15T09:16:33.524" v="314" actId="478"/>
          <ac:picMkLst>
            <pc:docMk/>
            <pc:sldMk cId="3995010085" sldId="2147472378"/>
            <ac:picMk id="4" creationId="{68866CA3-5206-670C-FA4D-C73FECCAA3C7}"/>
          </ac:picMkLst>
        </pc:picChg>
        <pc:picChg chg="add mod">
          <ac:chgData name="ARUN KARTHIK ." userId="62a047ea-99a3-445a-a127-bd8840139939" providerId="ADAL" clId="{1E126722-D3AF-42B1-AD4D-07271E8E1D54}" dt="2024-06-15T09:16:40.210" v="320" actId="14100"/>
          <ac:picMkLst>
            <pc:docMk/>
            <pc:sldMk cId="3995010085" sldId="2147472378"/>
            <ac:picMk id="8" creationId="{62178C8C-5DEA-F8D6-ACFD-9289F9D09920}"/>
          </ac:picMkLst>
        </pc:picChg>
        <pc:inkChg chg="add">
          <ac:chgData name="ARUN KARTHIK ." userId="62a047ea-99a3-445a-a127-bd8840139939" providerId="ADAL" clId="{1E126722-D3AF-42B1-AD4D-07271E8E1D54}" dt="2024-06-15T09:15:09.758" v="310"/>
          <ac:inkMkLst>
            <pc:docMk/>
            <pc:sldMk cId="3995010085" sldId="2147472378"/>
            <ac:inkMk id="5" creationId="{1A274946-3BD0-0AB4-BE0C-57254D3DA6FF}"/>
          </ac:inkMkLst>
        </pc:inkChg>
        <pc:inkChg chg="add del">
          <ac:chgData name="ARUN KARTHIK ." userId="62a047ea-99a3-445a-a127-bd8840139939" providerId="ADAL" clId="{1E126722-D3AF-42B1-AD4D-07271E8E1D54}" dt="2024-06-15T09:19:19.613" v="351" actId="478"/>
          <ac:inkMkLst>
            <pc:docMk/>
            <pc:sldMk cId="3995010085" sldId="2147472378"/>
            <ac:inkMk id="9" creationId="{711ADBF6-8F2A-18FF-9512-26FCE4E80BEC}"/>
          </ac:inkMkLst>
        </pc:inkChg>
        <pc:inkChg chg="add del">
          <ac:chgData name="ARUN KARTHIK ." userId="62a047ea-99a3-445a-a127-bd8840139939" providerId="ADAL" clId="{1E126722-D3AF-42B1-AD4D-07271E8E1D54}" dt="2024-06-15T09:19:20.397" v="352" actId="478"/>
          <ac:inkMkLst>
            <pc:docMk/>
            <pc:sldMk cId="3995010085" sldId="2147472378"/>
            <ac:inkMk id="27" creationId="{4DCA9FBA-B6A2-D277-E9FE-2D38CEA33E61}"/>
          </ac:inkMkLst>
        </pc:inkChg>
        <pc:inkChg chg="add">
          <ac:chgData name="ARUN KARTHIK ." userId="62a047ea-99a3-445a-a127-bd8840139939" providerId="ADAL" clId="{1E126722-D3AF-42B1-AD4D-07271E8E1D54}" dt="2024-06-15T09:22:19.458" v="365"/>
          <ac:inkMkLst>
            <pc:docMk/>
            <pc:sldMk cId="3995010085" sldId="2147472378"/>
            <ac:inkMk id="29" creationId="{AADDA470-83CF-828D-72B0-285F759CFD6B}"/>
          </ac:inkMkLst>
        </pc:inkChg>
        <pc:cxnChg chg="add mod">
          <ac:chgData name="ARUN KARTHIK ." userId="62a047ea-99a3-445a-a127-bd8840139939" providerId="ADAL" clId="{1E126722-D3AF-42B1-AD4D-07271E8E1D54}" dt="2024-06-15T09:18:07.025" v="328" actId="1076"/>
          <ac:cxnSpMkLst>
            <pc:docMk/>
            <pc:sldMk cId="3995010085" sldId="2147472378"/>
            <ac:cxnSpMk id="12" creationId="{4C955A0B-EC59-9A6C-FC6D-DD1DE9C2F15C}"/>
          </ac:cxnSpMkLst>
        </pc:cxnChg>
        <pc:cxnChg chg="add mod">
          <ac:chgData name="ARUN KARTHIK ." userId="62a047ea-99a3-445a-a127-bd8840139939" providerId="ADAL" clId="{1E126722-D3AF-42B1-AD4D-07271E8E1D54}" dt="2024-06-15T09:18:14.146" v="331" actId="14100"/>
          <ac:cxnSpMkLst>
            <pc:docMk/>
            <pc:sldMk cId="3995010085" sldId="2147472378"/>
            <ac:cxnSpMk id="14" creationId="{46B4CBCF-5CFB-4644-14DE-389F80C0944F}"/>
          </ac:cxnSpMkLst>
        </pc:cxnChg>
        <pc:cxnChg chg="add mod">
          <ac:chgData name="ARUN KARTHIK ." userId="62a047ea-99a3-445a-a127-bd8840139939" providerId="ADAL" clId="{1E126722-D3AF-42B1-AD4D-07271E8E1D54}" dt="2024-06-15T09:18:19.834" v="334" actId="14100"/>
          <ac:cxnSpMkLst>
            <pc:docMk/>
            <pc:sldMk cId="3995010085" sldId="2147472378"/>
            <ac:cxnSpMk id="16" creationId="{9E7E7F44-0F00-E6D3-0C24-8E0B4E3DD45D}"/>
          </ac:cxnSpMkLst>
        </pc:cxnChg>
        <pc:cxnChg chg="add mod">
          <ac:chgData name="ARUN KARTHIK ." userId="62a047ea-99a3-445a-a127-bd8840139939" providerId="ADAL" clId="{1E126722-D3AF-42B1-AD4D-07271E8E1D54}" dt="2024-06-15T09:18:23.517" v="336" actId="1076"/>
          <ac:cxnSpMkLst>
            <pc:docMk/>
            <pc:sldMk cId="3995010085" sldId="2147472378"/>
            <ac:cxnSpMk id="18" creationId="{802EBC65-9A23-4950-588D-CE3C20264E5C}"/>
          </ac:cxnSpMkLst>
        </pc:cxnChg>
        <pc:cxnChg chg="add mod">
          <ac:chgData name="ARUN KARTHIK ." userId="62a047ea-99a3-445a-a127-bd8840139939" providerId="ADAL" clId="{1E126722-D3AF-42B1-AD4D-07271E8E1D54}" dt="2024-06-15T09:18:29.194" v="339" actId="14100"/>
          <ac:cxnSpMkLst>
            <pc:docMk/>
            <pc:sldMk cId="3995010085" sldId="2147472378"/>
            <ac:cxnSpMk id="19" creationId="{7CE9C432-CCC5-EB14-A6AC-9D95B16A0119}"/>
          </ac:cxnSpMkLst>
        </pc:cxnChg>
        <pc:cxnChg chg="add del mod">
          <ac:chgData name="ARUN KARTHIK ." userId="62a047ea-99a3-445a-a127-bd8840139939" providerId="ADAL" clId="{1E126722-D3AF-42B1-AD4D-07271E8E1D54}" dt="2024-06-15T09:18:37.386" v="343" actId="478"/>
          <ac:cxnSpMkLst>
            <pc:docMk/>
            <pc:sldMk cId="3995010085" sldId="2147472378"/>
            <ac:cxnSpMk id="21" creationId="{44F55528-1BFC-4E0F-AE6D-D975A7D4111B}"/>
          </ac:cxnSpMkLst>
        </pc:cxnChg>
        <pc:cxnChg chg="add mod">
          <ac:chgData name="ARUN KARTHIK ." userId="62a047ea-99a3-445a-a127-bd8840139939" providerId="ADAL" clId="{1E126722-D3AF-42B1-AD4D-07271E8E1D54}" dt="2024-06-15T09:18:44.458" v="346" actId="14100"/>
          <ac:cxnSpMkLst>
            <pc:docMk/>
            <pc:sldMk cId="3995010085" sldId="2147472378"/>
            <ac:cxnSpMk id="23" creationId="{A230D499-E1DB-A340-F369-447524572E8F}"/>
          </ac:cxnSpMkLst>
        </pc:cxnChg>
        <pc:cxnChg chg="add mod">
          <ac:chgData name="ARUN KARTHIK ." userId="62a047ea-99a3-445a-a127-bd8840139939" providerId="ADAL" clId="{1E126722-D3AF-42B1-AD4D-07271E8E1D54}" dt="2024-06-15T09:18:48.945" v="349" actId="14100"/>
          <ac:cxnSpMkLst>
            <pc:docMk/>
            <pc:sldMk cId="3995010085" sldId="2147472378"/>
            <ac:cxnSpMk id="25" creationId="{A158EF34-9BBE-E35F-7FB3-4B0E15076EA6}"/>
          </ac:cxnSpMkLst>
        </pc:cxnChg>
        <pc:cxnChg chg="add mod">
          <ac:chgData name="ARUN KARTHIK ." userId="62a047ea-99a3-445a-a127-bd8840139939" providerId="ADAL" clId="{1E126722-D3AF-42B1-AD4D-07271E8E1D54}" dt="2024-06-15T09:23:20.131" v="383" actId="1582"/>
          <ac:cxnSpMkLst>
            <pc:docMk/>
            <pc:sldMk cId="3995010085" sldId="2147472378"/>
            <ac:cxnSpMk id="31" creationId="{2E1CE81E-F117-8FE2-8BF0-B617B1BB2CA7}"/>
          </ac:cxnSpMkLst>
        </pc:cxnChg>
      </pc:sldChg>
      <pc:sldChg chg="addSp delSp modSp add mod">
        <pc:chgData name="ARUN KARTHIK ." userId="62a047ea-99a3-445a-a127-bd8840139939" providerId="ADAL" clId="{1E126722-D3AF-42B1-AD4D-07271E8E1D54}" dt="2024-06-15T09:26:24.430" v="402"/>
        <pc:sldMkLst>
          <pc:docMk/>
          <pc:sldMk cId="113361996" sldId="2147472379"/>
        </pc:sldMkLst>
        <pc:spChg chg="del">
          <ac:chgData name="ARUN KARTHIK ." userId="62a047ea-99a3-445a-a127-bd8840139939" providerId="ADAL" clId="{1E126722-D3AF-42B1-AD4D-07271E8E1D54}" dt="2024-06-15T09:22:31.652" v="367" actId="478"/>
          <ac:spMkLst>
            <pc:docMk/>
            <pc:sldMk cId="113361996" sldId="2147472379"/>
            <ac:spMk id="28" creationId="{3F079085-4105-A3BA-24DA-D5E786590206}"/>
          </ac:spMkLst>
        </pc:spChg>
        <pc:graphicFrameChg chg="add del mod">
          <ac:chgData name="ARUN KARTHIK ." userId="62a047ea-99a3-445a-a127-bd8840139939" providerId="ADAL" clId="{1E126722-D3AF-42B1-AD4D-07271E8E1D54}" dt="2024-06-15T09:22:58.793" v="371" actId="478"/>
          <ac:graphicFrameMkLst>
            <pc:docMk/>
            <pc:sldMk cId="113361996" sldId="2147472379"/>
            <ac:graphicFrameMk id="2" creationId="{8AADC400-533E-8489-AED9-BDCB43F2FD06}"/>
          </ac:graphicFrameMkLst>
        </pc:graphicFrameChg>
        <pc:graphicFrameChg chg="add mod">
          <ac:chgData name="ARUN KARTHIK ." userId="62a047ea-99a3-445a-a127-bd8840139939" providerId="ADAL" clId="{1E126722-D3AF-42B1-AD4D-07271E8E1D54}" dt="2024-06-15T09:23:02.216" v="374"/>
          <ac:graphicFrameMkLst>
            <pc:docMk/>
            <pc:sldMk cId="113361996" sldId="2147472379"/>
            <ac:graphicFrameMk id="3" creationId="{8AADC400-533E-8489-AED9-BDCB43F2FD06}"/>
          </ac:graphicFrameMkLst>
        </pc:graphicFrameChg>
        <pc:picChg chg="add mod">
          <ac:chgData name="ARUN KARTHIK ." userId="62a047ea-99a3-445a-a127-bd8840139939" providerId="ADAL" clId="{1E126722-D3AF-42B1-AD4D-07271E8E1D54}" dt="2024-06-15T09:23:04.593" v="381" actId="14100"/>
          <ac:picMkLst>
            <pc:docMk/>
            <pc:sldMk cId="113361996" sldId="2147472379"/>
            <ac:picMk id="4" creationId="{E18AED50-AD70-A769-4FCC-6C642D3880B1}"/>
          </ac:picMkLst>
        </pc:picChg>
        <pc:picChg chg="del">
          <ac:chgData name="ARUN KARTHIK ." userId="62a047ea-99a3-445a-a127-bd8840139939" providerId="ADAL" clId="{1E126722-D3AF-42B1-AD4D-07271E8E1D54}" dt="2024-06-15T09:22:42.249" v="368" actId="478"/>
          <ac:picMkLst>
            <pc:docMk/>
            <pc:sldMk cId="113361996" sldId="2147472379"/>
            <ac:picMk id="8" creationId="{62178C8C-5DEA-F8D6-ACFD-9289F9D09920}"/>
          </ac:picMkLst>
        </pc:picChg>
        <pc:inkChg chg="del">
          <ac:chgData name="ARUN KARTHIK ." userId="62a047ea-99a3-445a-a127-bd8840139939" providerId="ADAL" clId="{1E126722-D3AF-42B1-AD4D-07271E8E1D54}" dt="2024-06-15T09:22:31.652" v="367" actId="478"/>
          <ac:inkMkLst>
            <pc:docMk/>
            <pc:sldMk cId="113361996" sldId="2147472379"/>
            <ac:inkMk id="5" creationId="{1A274946-3BD0-0AB4-BE0C-57254D3DA6FF}"/>
          </ac:inkMkLst>
        </pc:inkChg>
        <pc:inkChg chg="add">
          <ac:chgData name="ARUN KARTHIK ." userId="62a047ea-99a3-445a-a127-bd8840139939" providerId="ADAL" clId="{1E126722-D3AF-42B1-AD4D-07271E8E1D54}" dt="2024-06-15T09:24:23.615" v="388"/>
          <ac:inkMkLst>
            <pc:docMk/>
            <pc:sldMk cId="113361996" sldId="2147472379"/>
            <ac:inkMk id="10" creationId="{8FC972A1-2BDC-7AF0-5338-41ECA47F5FFA}"/>
          </ac:inkMkLst>
        </pc:inkChg>
        <pc:inkChg chg="add">
          <ac:chgData name="ARUN KARTHIK ." userId="62a047ea-99a3-445a-a127-bd8840139939" providerId="ADAL" clId="{1E126722-D3AF-42B1-AD4D-07271E8E1D54}" dt="2024-06-15T09:26:24.430" v="402"/>
          <ac:inkMkLst>
            <pc:docMk/>
            <pc:sldMk cId="113361996" sldId="2147472379"/>
            <ac:inkMk id="11" creationId="{29FE83BE-2810-2004-CADF-BBD9A9A00A51}"/>
          </ac:inkMkLst>
        </pc:inkChg>
        <pc:inkChg chg="del">
          <ac:chgData name="ARUN KARTHIK ." userId="62a047ea-99a3-445a-a127-bd8840139939" providerId="ADAL" clId="{1E126722-D3AF-42B1-AD4D-07271E8E1D54}" dt="2024-06-15T09:22:31.652" v="367" actId="478"/>
          <ac:inkMkLst>
            <pc:docMk/>
            <pc:sldMk cId="113361996" sldId="2147472379"/>
            <ac:inkMk id="29" creationId="{AADDA470-83CF-828D-72B0-285F759CFD6B}"/>
          </ac:inkMkLst>
        </pc:inkChg>
        <pc:cxnChg chg="add mod">
          <ac:chgData name="ARUN KARTHIK ." userId="62a047ea-99a3-445a-a127-bd8840139939" providerId="ADAL" clId="{1E126722-D3AF-42B1-AD4D-07271E8E1D54}" dt="2024-06-15T09:23:30.415" v="387" actId="208"/>
          <ac:cxnSpMkLst>
            <pc:docMk/>
            <pc:sldMk cId="113361996" sldId="2147472379"/>
            <ac:cxnSpMk id="6" creationId="{A1B038D3-D381-A7A0-71A3-7645909FE59A}"/>
          </ac:cxnSpMkLst>
        </pc:cxnChg>
        <pc:cxnChg chg="del">
          <ac:chgData name="ARUN KARTHIK ." userId="62a047ea-99a3-445a-a127-bd8840139939" providerId="ADAL" clId="{1E126722-D3AF-42B1-AD4D-07271E8E1D54}" dt="2024-06-15T09:22:31.652" v="367" actId="478"/>
          <ac:cxnSpMkLst>
            <pc:docMk/>
            <pc:sldMk cId="113361996" sldId="2147472379"/>
            <ac:cxnSpMk id="12" creationId="{4C955A0B-EC59-9A6C-FC6D-DD1DE9C2F15C}"/>
          </ac:cxnSpMkLst>
        </pc:cxnChg>
        <pc:cxnChg chg="del">
          <ac:chgData name="ARUN KARTHIK ." userId="62a047ea-99a3-445a-a127-bd8840139939" providerId="ADAL" clId="{1E126722-D3AF-42B1-AD4D-07271E8E1D54}" dt="2024-06-15T09:22:31.652" v="367" actId="478"/>
          <ac:cxnSpMkLst>
            <pc:docMk/>
            <pc:sldMk cId="113361996" sldId="2147472379"/>
            <ac:cxnSpMk id="14" creationId="{46B4CBCF-5CFB-4644-14DE-389F80C0944F}"/>
          </ac:cxnSpMkLst>
        </pc:cxnChg>
        <pc:cxnChg chg="del">
          <ac:chgData name="ARUN KARTHIK ." userId="62a047ea-99a3-445a-a127-bd8840139939" providerId="ADAL" clId="{1E126722-D3AF-42B1-AD4D-07271E8E1D54}" dt="2024-06-15T09:22:31.652" v="367" actId="478"/>
          <ac:cxnSpMkLst>
            <pc:docMk/>
            <pc:sldMk cId="113361996" sldId="2147472379"/>
            <ac:cxnSpMk id="16" creationId="{9E7E7F44-0F00-E6D3-0C24-8E0B4E3DD45D}"/>
          </ac:cxnSpMkLst>
        </pc:cxnChg>
        <pc:cxnChg chg="del">
          <ac:chgData name="ARUN KARTHIK ." userId="62a047ea-99a3-445a-a127-bd8840139939" providerId="ADAL" clId="{1E126722-D3AF-42B1-AD4D-07271E8E1D54}" dt="2024-06-15T09:22:31.652" v="367" actId="478"/>
          <ac:cxnSpMkLst>
            <pc:docMk/>
            <pc:sldMk cId="113361996" sldId="2147472379"/>
            <ac:cxnSpMk id="18" creationId="{802EBC65-9A23-4950-588D-CE3C20264E5C}"/>
          </ac:cxnSpMkLst>
        </pc:cxnChg>
        <pc:cxnChg chg="del">
          <ac:chgData name="ARUN KARTHIK ." userId="62a047ea-99a3-445a-a127-bd8840139939" providerId="ADAL" clId="{1E126722-D3AF-42B1-AD4D-07271E8E1D54}" dt="2024-06-15T09:22:31.652" v="367" actId="478"/>
          <ac:cxnSpMkLst>
            <pc:docMk/>
            <pc:sldMk cId="113361996" sldId="2147472379"/>
            <ac:cxnSpMk id="19" creationId="{7CE9C432-CCC5-EB14-A6AC-9D95B16A0119}"/>
          </ac:cxnSpMkLst>
        </pc:cxnChg>
        <pc:cxnChg chg="del">
          <ac:chgData name="ARUN KARTHIK ." userId="62a047ea-99a3-445a-a127-bd8840139939" providerId="ADAL" clId="{1E126722-D3AF-42B1-AD4D-07271E8E1D54}" dt="2024-06-15T09:22:31.652" v="367" actId="478"/>
          <ac:cxnSpMkLst>
            <pc:docMk/>
            <pc:sldMk cId="113361996" sldId="2147472379"/>
            <ac:cxnSpMk id="23" creationId="{A230D499-E1DB-A340-F369-447524572E8F}"/>
          </ac:cxnSpMkLst>
        </pc:cxnChg>
        <pc:cxnChg chg="del">
          <ac:chgData name="ARUN KARTHIK ." userId="62a047ea-99a3-445a-a127-bd8840139939" providerId="ADAL" clId="{1E126722-D3AF-42B1-AD4D-07271E8E1D54}" dt="2024-06-15T09:22:31.652" v="367" actId="478"/>
          <ac:cxnSpMkLst>
            <pc:docMk/>
            <pc:sldMk cId="113361996" sldId="2147472379"/>
            <ac:cxnSpMk id="25" creationId="{A158EF34-9BBE-E35F-7FB3-4B0E15076EA6}"/>
          </ac:cxnSpMkLst>
        </pc:cxnChg>
      </pc:sldChg>
      <pc:sldChg chg="addSp delSp modSp add mod">
        <pc:chgData name="ARUN KARTHIK ." userId="62a047ea-99a3-445a-a127-bd8840139939" providerId="ADAL" clId="{1E126722-D3AF-42B1-AD4D-07271E8E1D54}" dt="2024-06-15T09:25:31.961" v="401"/>
        <pc:sldMkLst>
          <pc:docMk/>
          <pc:sldMk cId="2195800177" sldId="2147472380"/>
        </pc:sldMkLst>
        <pc:inkChg chg="add">
          <ac:chgData name="ARUN KARTHIK ." userId="62a047ea-99a3-445a-a127-bd8840139939" providerId="ADAL" clId="{1E126722-D3AF-42B1-AD4D-07271E8E1D54}" dt="2024-06-15T09:25:31.961" v="401"/>
          <ac:inkMkLst>
            <pc:docMk/>
            <pc:sldMk cId="2195800177" sldId="2147472380"/>
            <ac:inkMk id="2" creationId="{76ABBDDA-B0FD-23D2-C98B-F045C4D0D87E}"/>
          </ac:inkMkLst>
        </pc:inkChg>
        <pc:inkChg chg="del">
          <ac:chgData name="ARUN KARTHIK ." userId="62a047ea-99a3-445a-a127-bd8840139939" providerId="ADAL" clId="{1E126722-D3AF-42B1-AD4D-07271E8E1D54}" dt="2024-06-15T09:24:27.574" v="390" actId="478"/>
          <ac:inkMkLst>
            <pc:docMk/>
            <pc:sldMk cId="2195800177" sldId="2147472380"/>
            <ac:inkMk id="10" creationId="{8FC972A1-2BDC-7AF0-5338-41ECA47F5FFA}"/>
          </ac:inkMkLst>
        </pc:inkChg>
        <pc:cxnChg chg="mod">
          <ac:chgData name="ARUN KARTHIK ." userId="62a047ea-99a3-445a-a127-bd8840139939" providerId="ADAL" clId="{1E126722-D3AF-42B1-AD4D-07271E8E1D54}" dt="2024-06-15T09:24:39.999" v="400" actId="688"/>
          <ac:cxnSpMkLst>
            <pc:docMk/>
            <pc:sldMk cId="2195800177" sldId="2147472380"/>
            <ac:cxnSpMk id="6" creationId="{A1B038D3-D381-A7A0-71A3-7645909FE59A}"/>
          </ac:cxnSpMkLst>
        </pc:cxnChg>
      </pc:sldChg>
      <pc:sldChg chg="addSp new">
        <pc:chgData name="ARUN KARTHIK ." userId="62a047ea-99a3-445a-a127-bd8840139939" providerId="ADAL" clId="{1E126722-D3AF-42B1-AD4D-07271E8E1D54}" dt="2024-06-15T09:36:53.045" v="404"/>
        <pc:sldMkLst>
          <pc:docMk/>
          <pc:sldMk cId="3475647193" sldId="2147472381"/>
        </pc:sldMkLst>
        <pc:inkChg chg="add">
          <ac:chgData name="ARUN KARTHIK ." userId="62a047ea-99a3-445a-a127-bd8840139939" providerId="ADAL" clId="{1E126722-D3AF-42B1-AD4D-07271E8E1D54}" dt="2024-06-15T09:36:53.045" v="404"/>
          <ac:inkMkLst>
            <pc:docMk/>
            <pc:sldMk cId="3475647193" sldId="2147472381"/>
            <ac:inkMk id="3" creationId="{944ABD78-869C-466B-28A5-828A665B5777}"/>
          </ac:inkMkLst>
        </pc:inkChg>
      </pc:sldChg>
      <pc:sldChg chg="addSp new">
        <pc:chgData name="ARUN KARTHIK ." userId="62a047ea-99a3-445a-a127-bd8840139939" providerId="ADAL" clId="{1E126722-D3AF-42B1-AD4D-07271E8E1D54}" dt="2024-06-15T10:19:59.846" v="407"/>
        <pc:sldMkLst>
          <pc:docMk/>
          <pc:sldMk cId="4191511362" sldId="2147472382"/>
        </pc:sldMkLst>
        <pc:inkChg chg="add">
          <ac:chgData name="ARUN KARTHIK ." userId="62a047ea-99a3-445a-a127-bd8840139939" providerId="ADAL" clId="{1E126722-D3AF-42B1-AD4D-07271E8E1D54}" dt="2024-06-15T10:19:59.846" v="407"/>
          <ac:inkMkLst>
            <pc:docMk/>
            <pc:sldMk cId="4191511362" sldId="2147472382"/>
            <ac:inkMk id="3" creationId="{4A1405CB-0092-611F-8016-D0B12D57CA0F}"/>
          </ac:inkMkLst>
        </pc:inkChg>
      </pc:sldChg>
      <pc:sldChg chg="addSp delSp add mod">
        <pc:chgData name="ARUN KARTHIK ." userId="62a047ea-99a3-445a-a127-bd8840139939" providerId="ADAL" clId="{1E126722-D3AF-42B1-AD4D-07271E8E1D54}" dt="2024-06-15T10:30:38.344" v="410"/>
        <pc:sldMkLst>
          <pc:docMk/>
          <pc:sldMk cId="3105783908" sldId="2147472383"/>
        </pc:sldMkLst>
        <pc:inkChg chg="del">
          <ac:chgData name="ARUN KARTHIK ." userId="62a047ea-99a3-445a-a127-bd8840139939" providerId="ADAL" clId="{1E126722-D3AF-42B1-AD4D-07271E8E1D54}" dt="2024-06-15T10:20:04.050" v="409" actId="478"/>
          <ac:inkMkLst>
            <pc:docMk/>
            <pc:sldMk cId="3105783908" sldId="2147472383"/>
            <ac:inkMk id="2" creationId="{25C989B6-3B24-8E63-9BDA-1E64753A3E80}"/>
          </ac:inkMkLst>
        </pc:inkChg>
        <pc:inkChg chg="add">
          <ac:chgData name="ARUN KARTHIK ." userId="62a047ea-99a3-445a-a127-bd8840139939" providerId="ADAL" clId="{1E126722-D3AF-42B1-AD4D-07271E8E1D54}" dt="2024-06-15T10:30:38.344" v="410"/>
          <ac:inkMkLst>
            <pc:docMk/>
            <pc:sldMk cId="3105783908" sldId="2147472383"/>
            <ac:inkMk id="5" creationId="{5F76E6B8-CFA4-040C-88DC-106CCC7708DF}"/>
          </ac:inkMkLst>
        </pc:inkChg>
      </pc:sldChg>
    </pc:docChg>
  </pc:docChgLst>
  <pc:docChgLst>
    <pc:chgData name="ARUN KARTHIK ." userId="62a047ea-99a3-445a-a127-bd8840139939" providerId="ADAL" clId="{C2903D19-D351-4C50-9190-1EA97962501C}"/>
    <pc:docChg chg="undo custSel addSld modSld">
      <pc:chgData name="ARUN KARTHIK ." userId="62a047ea-99a3-445a-a127-bd8840139939" providerId="ADAL" clId="{C2903D19-D351-4C50-9190-1EA97962501C}" dt="2023-10-28T05:51:10.571" v="26" actId="20577"/>
      <pc:docMkLst>
        <pc:docMk/>
      </pc:docMkLst>
      <pc:sldChg chg="modSp mod">
        <pc:chgData name="ARUN KARTHIK ." userId="62a047ea-99a3-445a-a127-bd8840139939" providerId="ADAL" clId="{C2903D19-D351-4C50-9190-1EA97962501C}" dt="2023-10-28T05:07:07.026" v="0" actId="6549"/>
        <pc:sldMkLst>
          <pc:docMk/>
          <pc:sldMk cId="2961716487" sldId="2147472329"/>
        </pc:sldMkLst>
        <pc:spChg chg="mod">
          <ac:chgData name="ARUN KARTHIK ." userId="62a047ea-99a3-445a-a127-bd8840139939" providerId="ADAL" clId="{C2903D19-D351-4C50-9190-1EA97962501C}" dt="2023-10-28T05:07:07.026" v="0" actId="6549"/>
          <ac:spMkLst>
            <pc:docMk/>
            <pc:sldMk cId="2961716487" sldId="2147472329"/>
            <ac:spMk id="28" creationId="{9FADBFC4-4DA0-C263-6F29-3CC3A449ACE0}"/>
          </ac:spMkLst>
        </pc:spChg>
      </pc:sldChg>
      <pc:sldChg chg="modSp mod">
        <pc:chgData name="ARUN KARTHIK ." userId="62a047ea-99a3-445a-a127-bd8840139939" providerId="ADAL" clId="{C2903D19-D351-4C50-9190-1EA97962501C}" dt="2023-10-28T05:51:10.571" v="26" actId="20577"/>
        <pc:sldMkLst>
          <pc:docMk/>
          <pc:sldMk cId="3091053289" sldId="2147472346"/>
        </pc:sldMkLst>
        <pc:spChg chg="mod">
          <ac:chgData name="ARUN KARTHIK ." userId="62a047ea-99a3-445a-a127-bd8840139939" providerId="ADAL" clId="{C2903D19-D351-4C50-9190-1EA97962501C}" dt="2023-10-28T05:51:10.571" v="26" actId="20577"/>
          <ac:spMkLst>
            <pc:docMk/>
            <pc:sldMk cId="3091053289" sldId="2147472346"/>
            <ac:spMk id="3" creationId="{4D7BA62C-7679-EAC8-FB9C-4D5410C517E9}"/>
          </ac:spMkLst>
        </pc:spChg>
      </pc:sldChg>
      <pc:sldChg chg="addSp delSp modSp add mod">
        <pc:chgData name="ARUN KARTHIK ." userId="62a047ea-99a3-445a-a127-bd8840139939" providerId="ADAL" clId="{C2903D19-D351-4C50-9190-1EA97962501C}" dt="2023-10-28T05:41:16.157" v="25"/>
        <pc:sldMkLst>
          <pc:docMk/>
          <pc:sldMk cId="2978089624" sldId="2147472362"/>
        </pc:sldMkLst>
        <pc:spChg chg="add del">
          <ac:chgData name="ARUN KARTHIK ." userId="62a047ea-99a3-445a-a127-bd8840139939" providerId="ADAL" clId="{C2903D19-D351-4C50-9190-1EA97962501C}" dt="2023-10-28T05:17:09.928" v="4" actId="22"/>
          <ac:spMkLst>
            <pc:docMk/>
            <pc:sldMk cId="2978089624" sldId="2147472362"/>
            <ac:spMk id="3" creationId="{502B9D31-64F4-EAFE-85D0-FAB3C627DB39}"/>
          </ac:spMkLst>
        </pc:spChg>
        <pc:picChg chg="del">
          <ac:chgData name="ARUN KARTHIK ." userId="62a047ea-99a3-445a-a127-bd8840139939" providerId="ADAL" clId="{C2903D19-D351-4C50-9190-1EA97962501C}" dt="2023-10-28T05:17:08.661" v="2" actId="478"/>
          <ac:picMkLst>
            <pc:docMk/>
            <pc:sldMk cId="2978089624" sldId="2147472362"/>
            <ac:picMk id="6" creationId="{90C39ADA-961A-B3F8-E3E7-C4C4829E27B9}"/>
          </ac:picMkLst>
        </pc:picChg>
        <pc:picChg chg="add mod">
          <ac:chgData name="ARUN KARTHIK ." userId="62a047ea-99a3-445a-a127-bd8840139939" providerId="ADAL" clId="{C2903D19-D351-4C50-9190-1EA97962501C}" dt="2023-10-28T05:32:22.832" v="19" actId="1076"/>
          <ac:picMkLst>
            <pc:docMk/>
            <pc:sldMk cId="2978089624" sldId="2147472362"/>
            <ac:picMk id="7" creationId="{AE7F08C5-A33B-ACB6-A981-8D89D8B68C8B}"/>
          </ac:picMkLst>
        </pc:picChg>
        <pc:picChg chg="add mod">
          <ac:chgData name="ARUN KARTHIK ." userId="62a047ea-99a3-445a-a127-bd8840139939" providerId="ADAL" clId="{C2903D19-D351-4C50-9190-1EA97962501C}" dt="2023-10-28T05:18:13.920" v="14" actId="1076"/>
          <ac:picMkLst>
            <pc:docMk/>
            <pc:sldMk cId="2978089624" sldId="2147472362"/>
            <ac:picMk id="9" creationId="{7C2D9016-87E4-278B-B8DC-DF5434A5CA6A}"/>
          </ac:picMkLst>
        </pc:picChg>
        <pc:picChg chg="add mod">
          <ac:chgData name="ARUN KARTHIK ." userId="62a047ea-99a3-445a-a127-bd8840139939" providerId="ADAL" clId="{C2903D19-D351-4C50-9190-1EA97962501C}" dt="2023-10-28T05:32:27.480" v="22" actId="14100"/>
          <ac:picMkLst>
            <pc:docMk/>
            <pc:sldMk cId="2978089624" sldId="2147472362"/>
            <ac:picMk id="12" creationId="{E828CF62-C792-8240-69EA-9783F2B50170}"/>
          </ac:picMkLst>
        </pc:picChg>
        <pc:inkChg chg="add del">
          <ac:chgData name="ARUN KARTHIK ." userId="62a047ea-99a3-445a-a127-bd8840139939" providerId="ADAL" clId="{C2903D19-D351-4C50-9190-1EA97962501C}" dt="2023-10-28T05:32:24.411" v="20" actId="478"/>
          <ac:inkMkLst>
            <pc:docMk/>
            <pc:sldMk cId="2978089624" sldId="2147472362"/>
            <ac:inkMk id="10" creationId="{ABCDEC07-9CEB-F0E8-652D-5CBCCBD65BC5}"/>
          </ac:inkMkLst>
        </pc:inkChg>
        <pc:inkChg chg="add del">
          <ac:chgData name="ARUN KARTHIK ." userId="62a047ea-99a3-445a-a127-bd8840139939" providerId="ADAL" clId="{C2903D19-D351-4C50-9190-1EA97962501C}" dt="2023-10-28T05:32:33.973" v="24" actId="478"/>
          <ac:inkMkLst>
            <pc:docMk/>
            <pc:sldMk cId="2978089624" sldId="2147472362"/>
            <ac:inkMk id="13" creationId="{1FF7CA4D-5FB0-EFD5-EDAD-94D62B2F6A71}"/>
          </ac:inkMkLst>
        </pc:inkChg>
        <pc:inkChg chg="add">
          <ac:chgData name="ARUN KARTHIK ." userId="62a047ea-99a3-445a-a127-bd8840139939" providerId="ADAL" clId="{C2903D19-D351-4C50-9190-1EA97962501C}" dt="2023-10-28T05:41:16.157" v="25"/>
          <ac:inkMkLst>
            <pc:docMk/>
            <pc:sldMk cId="2978089624" sldId="2147472362"/>
            <ac:inkMk id="14" creationId="{2E4EB0CF-C944-8475-1FDD-6B2558DF2F15}"/>
          </ac:inkMkLst>
        </pc:inkChg>
      </pc:sldChg>
    </pc:docChg>
  </pc:docChgLst>
  <pc:docChgLst>
    <pc:chgData name="ARUN KARTHIK ." userId="62a047ea-99a3-445a-a127-bd8840139939" providerId="ADAL" clId="{681553B4-56ED-45EF-8511-39EE08122294}"/>
    <pc:docChg chg="custSel addSld modSld">
      <pc:chgData name="ARUN KARTHIK ." userId="62a047ea-99a3-445a-a127-bd8840139939" providerId="ADAL" clId="{681553B4-56ED-45EF-8511-39EE08122294}" dt="2024-06-09T12:01:25.687" v="302" actId="478"/>
      <pc:docMkLst>
        <pc:docMk/>
      </pc:docMkLst>
      <pc:sldChg chg="addSp mod">
        <pc:chgData name="ARUN KARTHIK ." userId="62a047ea-99a3-445a-a127-bd8840139939" providerId="ADAL" clId="{681553B4-56ED-45EF-8511-39EE08122294}" dt="2024-06-09T11:45:26.553" v="171" actId="11529"/>
        <pc:sldMkLst>
          <pc:docMk/>
          <pc:sldMk cId="2161333238" sldId="2147472331"/>
        </pc:sldMkLst>
        <pc:spChg chg="add">
          <ac:chgData name="ARUN KARTHIK ." userId="62a047ea-99a3-445a-a127-bd8840139939" providerId="ADAL" clId="{681553B4-56ED-45EF-8511-39EE08122294}" dt="2024-06-09T11:45:26.553" v="171" actId="11529"/>
          <ac:spMkLst>
            <pc:docMk/>
            <pc:sldMk cId="2161333238" sldId="2147472331"/>
            <ac:spMk id="2" creationId="{AFFC9EAD-8E1E-F2FB-27ED-0DA4E772B5A9}"/>
          </ac:spMkLst>
        </pc:spChg>
      </pc:sldChg>
      <pc:sldChg chg="addSp delSp modSp new mod">
        <pc:chgData name="ARUN KARTHIK ." userId="62a047ea-99a3-445a-a127-bd8840139939" providerId="ADAL" clId="{681553B4-56ED-45EF-8511-39EE08122294}" dt="2024-06-09T11:26:48.707" v="170" actId="197"/>
        <pc:sldMkLst>
          <pc:docMk/>
          <pc:sldMk cId="2783640296" sldId="2147472363"/>
        </pc:sldMkLst>
        <pc:spChg chg="del">
          <ac:chgData name="ARUN KARTHIK ." userId="62a047ea-99a3-445a-a127-bd8840139939" providerId="ADAL" clId="{681553B4-56ED-45EF-8511-39EE08122294}" dt="2024-06-09T10:52:31.677" v="1" actId="478"/>
          <ac:spMkLst>
            <pc:docMk/>
            <pc:sldMk cId="2783640296" sldId="2147472363"/>
            <ac:spMk id="2" creationId="{8C52F98F-2A22-AC58-651E-23A10117A592}"/>
          </ac:spMkLst>
        </pc:spChg>
        <pc:spChg chg="add mod">
          <ac:chgData name="ARUN KARTHIK ." userId="62a047ea-99a3-445a-a127-bd8840139939" providerId="ADAL" clId="{681553B4-56ED-45EF-8511-39EE08122294}" dt="2024-06-09T10:58:27.974" v="95" actId="20577"/>
          <ac:spMkLst>
            <pc:docMk/>
            <pc:sldMk cId="2783640296" sldId="2147472363"/>
            <ac:spMk id="3" creationId="{2888D1EE-9CEC-6B82-24AA-793C16A1E76F}"/>
          </ac:spMkLst>
        </pc:spChg>
        <pc:spChg chg="add del">
          <ac:chgData name="ARUN KARTHIK ." userId="62a047ea-99a3-445a-a127-bd8840139939" providerId="ADAL" clId="{681553B4-56ED-45EF-8511-39EE08122294}" dt="2024-06-09T10:54:56.865" v="24" actId="478"/>
          <ac:spMkLst>
            <pc:docMk/>
            <pc:sldMk cId="2783640296" sldId="2147472363"/>
            <ac:spMk id="7" creationId="{D9319D44-708E-4054-99D0-42CD8244F627}"/>
          </ac:spMkLst>
        </pc:spChg>
        <pc:spChg chg="add del mod">
          <ac:chgData name="ARUN KARTHIK ." userId="62a047ea-99a3-445a-a127-bd8840139939" providerId="ADAL" clId="{681553B4-56ED-45EF-8511-39EE08122294}" dt="2024-06-09T10:55:40.713" v="43" actId="478"/>
          <ac:spMkLst>
            <pc:docMk/>
            <pc:sldMk cId="2783640296" sldId="2147472363"/>
            <ac:spMk id="16" creationId="{467B275A-9FE0-62D5-E0E2-1F6A1BD6BA83}"/>
          </ac:spMkLst>
        </pc:spChg>
        <pc:spChg chg="add mod">
          <ac:chgData name="ARUN KARTHIK ." userId="62a047ea-99a3-445a-a127-bd8840139939" providerId="ADAL" clId="{681553B4-56ED-45EF-8511-39EE08122294}" dt="2024-06-09T10:58:32.494" v="106" actId="20577"/>
          <ac:spMkLst>
            <pc:docMk/>
            <pc:sldMk cId="2783640296" sldId="2147472363"/>
            <ac:spMk id="17" creationId="{E4686F14-A9B2-8247-8D34-5947D56AC274}"/>
          </ac:spMkLst>
        </pc:spChg>
        <pc:spChg chg="add mod">
          <ac:chgData name="ARUN KARTHIK ." userId="62a047ea-99a3-445a-a127-bd8840139939" providerId="ADAL" clId="{681553B4-56ED-45EF-8511-39EE08122294}" dt="2024-06-09T11:00:26.972" v="110" actId="20577"/>
          <ac:spMkLst>
            <pc:docMk/>
            <pc:sldMk cId="2783640296" sldId="2147472363"/>
            <ac:spMk id="20" creationId="{07537B7B-EB27-EEB5-35C5-F2AD01A98DF9}"/>
          </ac:spMkLst>
        </pc:spChg>
        <pc:spChg chg="add mod">
          <ac:chgData name="ARUN KARTHIK ." userId="62a047ea-99a3-445a-a127-bd8840139939" providerId="ADAL" clId="{681553B4-56ED-45EF-8511-39EE08122294}" dt="2024-06-09T11:00:32.545" v="112" actId="1076"/>
          <ac:spMkLst>
            <pc:docMk/>
            <pc:sldMk cId="2783640296" sldId="2147472363"/>
            <ac:spMk id="21" creationId="{1CF23612-71B0-939F-9686-3A17537A2FDD}"/>
          </ac:spMkLst>
        </pc:spChg>
        <pc:spChg chg="add mod">
          <ac:chgData name="ARUN KARTHIK ." userId="62a047ea-99a3-445a-a127-bd8840139939" providerId="ADAL" clId="{681553B4-56ED-45EF-8511-39EE08122294}" dt="2024-06-09T11:00:36.112" v="114" actId="1076"/>
          <ac:spMkLst>
            <pc:docMk/>
            <pc:sldMk cId="2783640296" sldId="2147472363"/>
            <ac:spMk id="22" creationId="{2B0EF21D-0C49-A518-6BA8-95704123BF11}"/>
          </ac:spMkLst>
        </pc:spChg>
        <pc:spChg chg="add mod">
          <ac:chgData name="ARUN KARTHIK ." userId="62a047ea-99a3-445a-a127-bd8840139939" providerId="ADAL" clId="{681553B4-56ED-45EF-8511-39EE08122294}" dt="2024-06-09T11:00:41.210" v="119" actId="20577"/>
          <ac:spMkLst>
            <pc:docMk/>
            <pc:sldMk cId="2783640296" sldId="2147472363"/>
            <ac:spMk id="23" creationId="{A00EDFF4-A98C-E8CC-9DB9-6ABBC0C382BE}"/>
          </ac:spMkLst>
        </pc:spChg>
        <pc:spChg chg="add mod">
          <ac:chgData name="ARUN KARTHIK ." userId="62a047ea-99a3-445a-a127-bd8840139939" providerId="ADAL" clId="{681553B4-56ED-45EF-8511-39EE08122294}" dt="2024-06-09T11:00:45.273" v="121" actId="1076"/>
          <ac:spMkLst>
            <pc:docMk/>
            <pc:sldMk cId="2783640296" sldId="2147472363"/>
            <ac:spMk id="24" creationId="{AED1A8BE-FFE5-B390-C2EA-B7D4B93B3662}"/>
          </ac:spMkLst>
        </pc:spChg>
        <pc:spChg chg="add mod">
          <ac:chgData name="ARUN KARTHIK ." userId="62a047ea-99a3-445a-a127-bd8840139939" providerId="ADAL" clId="{681553B4-56ED-45EF-8511-39EE08122294}" dt="2024-06-09T11:00:49.296" v="123" actId="1076"/>
          <ac:spMkLst>
            <pc:docMk/>
            <pc:sldMk cId="2783640296" sldId="2147472363"/>
            <ac:spMk id="25" creationId="{F1A5D738-35CF-A015-6347-EA9FB21EEBB9}"/>
          </ac:spMkLst>
        </pc:spChg>
        <pc:spChg chg="add">
          <ac:chgData name="ARUN KARTHIK ." userId="62a047ea-99a3-445a-a127-bd8840139939" providerId="ADAL" clId="{681553B4-56ED-45EF-8511-39EE08122294}" dt="2024-06-09T11:26:28.081" v="165" actId="11529"/>
          <ac:spMkLst>
            <pc:docMk/>
            <pc:sldMk cId="2783640296" sldId="2147472363"/>
            <ac:spMk id="28" creationId="{5B29DD52-2537-68F4-6E12-BEBCD41E345A}"/>
          </ac:spMkLst>
        </pc:spChg>
        <pc:spChg chg="add mod">
          <ac:chgData name="ARUN KARTHIK ." userId="62a047ea-99a3-445a-a127-bd8840139939" providerId="ADAL" clId="{681553B4-56ED-45EF-8511-39EE08122294}" dt="2024-06-09T11:26:48.707" v="170" actId="197"/>
          <ac:spMkLst>
            <pc:docMk/>
            <pc:sldMk cId="2783640296" sldId="2147472363"/>
            <ac:spMk id="30" creationId="{3E969EE6-257B-6CA2-97B8-9B2B2F773BF1}"/>
          </ac:spMkLst>
        </pc:spChg>
        <pc:picChg chg="add mod">
          <ac:chgData name="ARUN KARTHIK ." userId="62a047ea-99a3-445a-a127-bd8840139939" providerId="ADAL" clId="{681553B4-56ED-45EF-8511-39EE08122294}" dt="2024-06-09T10:54:35.285" v="18" actId="1076"/>
          <ac:picMkLst>
            <pc:docMk/>
            <pc:sldMk cId="2783640296" sldId="2147472363"/>
            <ac:picMk id="4" creationId="{0BE38357-3181-D1EA-2D4E-CC8C1669B6A8}"/>
          </ac:picMkLst>
        </pc:picChg>
        <pc:picChg chg="add mod">
          <ac:chgData name="ARUN KARTHIK ." userId="62a047ea-99a3-445a-a127-bd8840139939" providerId="ADAL" clId="{681553B4-56ED-45EF-8511-39EE08122294}" dt="2024-06-09T10:54:39.102" v="21" actId="1076"/>
          <ac:picMkLst>
            <pc:docMk/>
            <pc:sldMk cId="2783640296" sldId="2147472363"/>
            <ac:picMk id="5" creationId="{A971EDD5-6DD7-B00B-2372-20D01D5AECB6}"/>
          </ac:picMkLst>
        </pc:picChg>
        <pc:picChg chg="add mod">
          <ac:chgData name="ARUN KARTHIK ." userId="62a047ea-99a3-445a-a127-bd8840139939" providerId="ADAL" clId="{681553B4-56ED-45EF-8511-39EE08122294}" dt="2024-06-09T10:54:42.346" v="22" actId="571"/>
          <ac:picMkLst>
            <pc:docMk/>
            <pc:sldMk cId="2783640296" sldId="2147472363"/>
            <ac:picMk id="6" creationId="{5F58322A-AEDB-BAC0-1BEA-3BAF942856BE}"/>
          </ac:picMkLst>
        </pc:picChg>
        <pc:picChg chg="add mod">
          <ac:chgData name="ARUN KARTHIK ." userId="62a047ea-99a3-445a-a127-bd8840139939" providerId="ADAL" clId="{681553B4-56ED-45EF-8511-39EE08122294}" dt="2024-06-09T11:17:18.955" v="156" actId="1076"/>
          <ac:picMkLst>
            <pc:docMk/>
            <pc:sldMk cId="2783640296" sldId="2147472363"/>
            <ac:picMk id="26" creationId="{2900D3DA-F83F-8424-5396-F2CBC27D21ED}"/>
          </ac:picMkLst>
        </pc:picChg>
        <pc:picChg chg="add mod">
          <ac:chgData name="ARUN KARTHIK ." userId="62a047ea-99a3-445a-a127-bd8840139939" providerId="ADAL" clId="{681553B4-56ED-45EF-8511-39EE08122294}" dt="2024-06-09T11:26:19.504" v="164" actId="1076"/>
          <ac:picMkLst>
            <pc:docMk/>
            <pc:sldMk cId="2783640296" sldId="2147472363"/>
            <ac:picMk id="27" creationId="{75FC2C22-D9F6-F0F8-23A6-AF2A7A9D3380}"/>
          </ac:picMkLst>
        </pc:picChg>
        <pc:picChg chg="add mod">
          <ac:chgData name="ARUN KARTHIK ." userId="62a047ea-99a3-445a-a127-bd8840139939" providerId="ADAL" clId="{681553B4-56ED-45EF-8511-39EE08122294}" dt="2024-06-09T11:26:36.652" v="167" actId="1076"/>
          <ac:picMkLst>
            <pc:docMk/>
            <pc:sldMk cId="2783640296" sldId="2147472363"/>
            <ac:picMk id="29" creationId="{A85F5C86-AA3C-60A5-666F-F79C3E9A762C}"/>
          </ac:picMkLst>
        </pc:picChg>
        <pc:picChg chg="add del mod">
          <ac:chgData name="ARUN KARTHIK ." userId="62a047ea-99a3-445a-a127-bd8840139939" providerId="ADAL" clId="{681553B4-56ED-45EF-8511-39EE08122294}" dt="2024-06-09T10:54:36.364" v="19" actId="478"/>
          <ac:picMkLst>
            <pc:docMk/>
            <pc:sldMk cId="2783640296" sldId="2147472363"/>
            <ac:picMk id="1026" creationId="{4FD342F5-7BA8-E7E1-6FA2-6A8626BBCDD5}"/>
          </ac:picMkLst>
        </pc:picChg>
        <pc:picChg chg="add mod">
          <ac:chgData name="ARUN KARTHIK ." userId="62a047ea-99a3-445a-a127-bd8840139939" providerId="ADAL" clId="{681553B4-56ED-45EF-8511-39EE08122294}" dt="2024-06-09T10:57:47.633" v="86" actId="167"/>
          <ac:picMkLst>
            <pc:docMk/>
            <pc:sldMk cId="2783640296" sldId="2147472363"/>
            <ac:picMk id="1028" creationId="{ACA59ECC-AC71-5F96-9600-38801363F9C1}"/>
          </ac:picMkLst>
        </pc:picChg>
        <pc:picChg chg="add del mod">
          <ac:chgData name="ARUN KARTHIK ." userId="62a047ea-99a3-445a-a127-bd8840139939" providerId="ADAL" clId="{681553B4-56ED-45EF-8511-39EE08122294}" dt="2024-06-09T11:02:06.253" v="139" actId="478"/>
          <ac:picMkLst>
            <pc:docMk/>
            <pc:sldMk cId="2783640296" sldId="2147472363"/>
            <ac:picMk id="1030" creationId="{97D370C9-0AFE-09D6-B4CD-F10D82CB5FC8}"/>
          </ac:picMkLst>
        </pc:picChg>
        <pc:picChg chg="add mod">
          <ac:chgData name="ARUN KARTHIK ." userId="62a047ea-99a3-445a-a127-bd8840139939" providerId="ADAL" clId="{681553B4-56ED-45EF-8511-39EE08122294}" dt="2024-06-09T11:02:21.846" v="154" actId="1076"/>
          <ac:picMkLst>
            <pc:docMk/>
            <pc:sldMk cId="2783640296" sldId="2147472363"/>
            <ac:picMk id="1032" creationId="{B61E4433-6EBF-6AE2-A8D6-AE3A948CEC0A}"/>
          </ac:picMkLst>
        </pc:picChg>
        <pc:cxnChg chg="add">
          <ac:chgData name="ARUN KARTHIK ." userId="62a047ea-99a3-445a-a127-bd8840139939" providerId="ADAL" clId="{681553B4-56ED-45EF-8511-39EE08122294}" dt="2024-06-09T10:55:03.526" v="25" actId="11529"/>
          <ac:cxnSpMkLst>
            <pc:docMk/>
            <pc:sldMk cId="2783640296" sldId="2147472363"/>
            <ac:cxnSpMk id="9" creationId="{0EFED336-BF0F-1991-F602-06439C558086}"/>
          </ac:cxnSpMkLst>
        </pc:cxnChg>
        <pc:cxnChg chg="add mod">
          <ac:chgData name="ARUN KARTHIK ." userId="62a047ea-99a3-445a-a127-bd8840139939" providerId="ADAL" clId="{681553B4-56ED-45EF-8511-39EE08122294}" dt="2024-06-09T10:55:19.920" v="37" actId="14100"/>
          <ac:cxnSpMkLst>
            <pc:docMk/>
            <pc:sldMk cId="2783640296" sldId="2147472363"/>
            <ac:cxnSpMk id="10" creationId="{E7B6086F-64CF-E28E-EE64-12E5123DEF73}"/>
          </ac:cxnSpMkLst>
        </pc:cxnChg>
        <pc:cxnChg chg="add mod">
          <ac:chgData name="ARUN KARTHIK ." userId="62a047ea-99a3-445a-a127-bd8840139939" providerId="ADAL" clId="{681553B4-56ED-45EF-8511-39EE08122294}" dt="2024-06-09T10:55:28.520" v="40" actId="14100"/>
          <ac:cxnSpMkLst>
            <pc:docMk/>
            <pc:sldMk cId="2783640296" sldId="2147472363"/>
            <ac:cxnSpMk id="13" creationId="{651965FB-52FB-C065-1B28-7538B23CBAEA}"/>
          </ac:cxnSpMkLst>
        </pc:cxnChg>
        <pc:cxnChg chg="add">
          <ac:chgData name="ARUN KARTHIK ." userId="62a047ea-99a3-445a-a127-bd8840139939" providerId="ADAL" clId="{681553B4-56ED-45EF-8511-39EE08122294}" dt="2024-06-09T10:56:10.421" v="56" actId="11529"/>
          <ac:cxnSpMkLst>
            <pc:docMk/>
            <pc:sldMk cId="2783640296" sldId="2147472363"/>
            <ac:cxnSpMk id="19" creationId="{4AB92462-0534-DA0E-1C96-B013875853B0}"/>
          </ac:cxnSpMkLst>
        </pc:cxnChg>
      </pc:sldChg>
      <pc:sldChg chg="addSp delSp modSp add mod">
        <pc:chgData name="ARUN KARTHIK ." userId="62a047ea-99a3-445a-a127-bd8840139939" providerId="ADAL" clId="{681553B4-56ED-45EF-8511-39EE08122294}" dt="2024-06-09T11:54:35.267" v="292" actId="20577"/>
        <pc:sldMkLst>
          <pc:docMk/>
          <pc:sldMk cId="2604963721" sldId="2147472364"/>
        </pc:sldMkLst>
        <pc:spChg chg="add mod">
          <ac:chgData name="ARUN KARTHIK ." userId="62a047ea-99a3-445a-a127-bd8840139939" providerId="ADAL" clId="{681553B4-56ED-45EF-8511-39EE08122294}" dt="2024-06-09T11:54:26.936" v="264" actId="20577"/>
          <ac:spMkLst>
            <pc:docMk/>
            <pc:sldMk cId="2604963721" sldId="2147472364"/>
            <ac:spMk id="2" creationId="{F7FF3DAD-6826-F3D3-0712-13199319DAE5}"/>
          </ac:spMkLst>
        </pc:spChg>
        <pc:spChg chg="add mod">
          <ac:chgData name="ARUN KARTHIK ." userId="62a047ea-99a3-445a-a127-bd8840139939" providerId="ADAL" clId="{681553B4-56ED-45EF-8511-39EE08122294}" dt="2024-06-09T11:54:30.940" v="276" actId="20577"/>
          <ac:spMkLst>
            <pc:docMk/>
            <pc:sldMk cId="2604963721" sldId="2147472364"/>
            <ac:spMk id="3" creationId="{17F67903-54C1-0A14-7445-AFD1F6610132}"/>
          </ac:spMkLst>
        </pc:spChg>
        <pc:spChg chg="mod">
          <ac:chgData name="ARUN KARTHIK ." userId="62a047ea-99a3-445a-a127-bd8840139939" providerId="ADAL" clId="{681553B4-56ED-45EF-8511-39EE08122294}" dt="2024-06-09T11:51:55.486" v="201" actId="20577"/>
          <ac:spMkLst>
            <pc:docMk/>
            <pc:sldMk cId="2604963721" sldId="2147472364"/>
            <ac:spMk id="4" creationId="{B005B3F8-E38A-C389-2B2E-1BBC6C382B91}"/>
          </ac:spMkLst>
        </pc:spChg>
        <pc:spChg chg="add mod">
          <ac:chgData name="ARUN KARTHIK ." userId="62a047ea-99a3-445a-a127-bd8840139939" providerId="ADAL" clId="{681553B4-56ED-45EF-8511-39EE08122294}" dt="2024-06-09T11:54:35.267" v="292" actId="20577"/>
          <ac:spMkLst>
            <pc:docMk/>
            <pc:sldMk cId="2604963721" sldId="2147472364"/>
            <ac:spMk id="5" creationId="{0B7A8D6D-12F8-04DA-7480-B55BB19F5A1E}"/>
          </ac:spMkLst>
        </pc:spChg>
        <pc:picChg chg="add mod">
          <ac:chgData name="ARUN KARTHIK ." userId="62a047ea-99a3-445a-a127-bd8840139939" providerId="ADAL" clId="{681553B4-56ED-45EF-8511-39EE08122294}" dt="2024-06-09T11:52:53.764" v="241" actId="1076"/>
          <ac:picMkLst>
            <pc:docMk/>
            <pc:sldMk cId="2604963721" sldId="2147472364"/>
            <ac:picMk id="7" creationId="{CF9AE830-FECC-9E14-9699-F83A7540344C}"/>
          </ac:picMkLst>
        </pc:picChg>
        <pc:picChg chg="add mod">
          <ac:chgData name="ARUN KARTHIK ." userId="62a047ea-99a3-445a-a127-bd8840139939" providerId="ADAL" clId="{681553B4-56ED-45EF-8511-39EE08122294}" dt="2024-06-09T11:52:56.365" v="243" actId="1076"/>
          <ac:picMkLst>
            <pc:docMk/>
            <pc:sldMk cId="2604963721" sldId="2147472364"/>
            <ac:picMk id="8" creationId="{121C4B96-075D-64D9-10EA-C4F2FB089C5D}"/>
          </ac:picMkLst>
        </pc:picChg>
        <pc:picChg chg="add mod">
          <ac:chgData name="ARUN KARTHIK ." userId="62a047ea-99a3-445a-a127-bd8840139939" providerId="ADAL" clId="{681553B4-56ED-45EF-8511-39EE08122294}" dt="2024-06-09T11:53:00.192" v="245" actId="1076"/>
          <ac:picMkLst>
            <pc:docMk/>
            <pc:sldMk cId="2604963721" sldId="2147472364"/>
            <ac:picMk id="9" creationId="{522388AD-2108-3E71-5731-02A76F9B29AB}"/>
          </ac:picMkLst>
        </pc:picChg>
        <pc:picChg chg="del">
          <ac:chgData name="ARUN KARTHIK ." userId="62a047ea-99a3-445a-a127-bd8840139939" providerId="ADAL" clId="{681553B4-56ED-45EF-8511-39EE08122294}" dt="2024-06-09T11:51:47.906" v="173" actId="478"/>
          <ac:picMkLst>
            <pc:docMk/>
            <pc:sldMk cId="2604963721" sldId="2147472364"/>
            <ac:picMk id="6146" creationId="{EDCC7EB9-9FB0-1E8C-AE22-DDF63C51B0EF}"/>
          </ac:picMkLst>
        </pc:picChg>
      </pc:sldChg>
      <pc:sldChg chg="addSp delSp modSp add mod">
        <pc:chgData name="ARUN KARTHIK ." userId="62a047ea-99a3-445a-a127-bd8840139939" providerId="ADAL" clId="{681553B4-56ED-45EF-8511-39EE08122294}" dt="2024-06-09T12:01:25.687" v="302" actId="478"/>
        <pc:sldMkLst>
          <pc:docMk/>
          <pc:sldMk cId="1223650770" sldId="2147472365"/>
        </pc:sldMkLst>
        <pc:picChg chg="add mod">
          <ac:chgData name="ARUN KARTHIK ." userId="62a047ea-99a3-445a-a127-bd8840139939" providerId="ADAL" clId="{681553B4-56ED-45EF-8511-39EE08122294}" dt="2024-06-09T11:57:09.504" v="295" actId="1076"/>
          <ac:picMkLst>
            <pc:docMk/>
            <pc:sldMk cId="1223650770" sldId="2147472365"/>
            <ac:picMk id="7" creationId="{B9B53291-749C-4004-301B-A4D8885F96D8}"/>
          </ac:picMkLst>
        </pc:picChg>
        <pc:picChg chg="add mod">
          <ac:chgData name="ARUN KARTHIK ." userId="62a047ea-99a3-445a-a127-bd8840139939" providerId="ADAL" clId="{681553B4-56ED-45EF-8511-39EE08122294}" dt="2024-06-09T11:57:29.520" v="297" actId="1076"/>
          <ac:picMkLst>
            <pc:docMk/>
            <pc:sldMk cId="1223650770" sldId="2147472365"/>
            <ac:picMk id="11" creationId="{E367EFA1-5D0D-8C10-8542-435E69A6645A}"/>
          </ac:picMkLst>
        </pc:picChg>
        <pc:picChg chg="add mod">
          <ac:chgData name="ARUN KARTHIK ." userId="62a047ea-99a3-445a-a127-bd8840139939" providerId="ADAL" clId="{681553B4-56ED-45EF-8511-39EE08122294}" dt="2024-06-09T11:57:33.983" v="299" actId="1076"/>
          <ac:picMkLst>
            <pc:docMk/>
            <pc:sldMk cId="1223650770" sldId="2147472365"/>
            <ac:picMk id="12" creationId="{770A4203-4E3A-80C3-3E9D-3A78A5F8757D}"/>
          </ac:picMkLst>
        </pc:picChg>
        <pc:picChg chg="add mod">
          <ac:chgData name="ARUN KARTHIK ." userId="62a047ea-99a3-445a-a127-bd8840139939" providerId="ADAL" clId="{681553B4-56ED-45EF-8511-39EE08122294}" dt="2024-06-09T11:57:37.695" v="301" actId="1076"/>
          <ac:picMkLst>
            <pc:docMk/>
            <pc:sldMk cId="1223650770" sldId="2147472365"/>
            <ac:picMk id="14" creationId="{B17D879C-1C46-E065-7C47-E439904819D0}"/>
          </ac:picMkLst>
        </pc:picChg>
        <pc:picChg chg="del">
          <ac:chgData name="ARUN KARTHIK ." userId="62a047ea-99a3-445a-a127-bd8840139939" providerId="ADAL" clId="{681553B4-56ED-45EF-8511-39EE08122294}" dt="2024-06-09T12:01:25.687" v="302" actId="478"/>
          <ac:picMkLst>
            <pc:docMk/>
            <pc:sldMk cId="1223650770" sldId="2147472365"/>
            <ac:picMk id="26" creationId="{2900D3DA-F83F-8424-5396-F2CBC27D21ED}"/>
          </ac:picMkLst>
        </pc:picChg>
      </pc:sldChg>
    </pc:docChg>
  </pc:docChgLst>
  <pc:docChgLst>
    <pc:chgData name="ARUN KARTHIK ." userId="62a047ea-99a3-445a-a127-bd8840139939" providerId="ADAL" clId="{76D99538-AB8E-4316-A70E-453D1C117969}"/>
    <pc:docChg chg="undo custSel addSld delSld modSld">
      <pc:chgData name="ARUN KARTHIK ." userId="62a047ea-99a3-445a-a127-bd8840139939" providerId="ADAL" clId="{76D99538-AB8E-4316-A70E-453D1C117969}" dt="2024-08-01T16:57:58.861" v="401" actId="20577"/>
      <pc:docMkLst>
        <pc:docMk/>
      </pc:docMkLst>
      <pc:sldChg chg="delSp modSp mod">
        <pc:chgData name="ARUN KARTHIK ." userId="62a047ea-99a3-445a-a127-bd8840139939" providerId="ADAL" clId="{76D99538-AB8E-4316-A70E-453D1C117969}" dt="2024-08-01T16:57:58.861" v="401" actId="20577"/>
        <pc:sldMkLst>
          <pc:docMk/>
          <pc:sldMk cId="2487991735" sldId="256"/>
        </pc:sldMkLst>
        <pc:spChg chg="mod">
          <ac:chgData name="ARUN KARTHIK ." userId="62a047ea-99a3-445a-a127-bd8840139939" providerId="ADAL" clId="{76D99538-AB8E-4316-A70E-453D1C117969}" dt="2024-07-20T06:08:06.230" v="40" actId="20577"/>
          <ac:spMkLst>
            <pc:docMk/>
            <pc:sldMk cId="2487991735" sldId="256"/>
            <ac:spMk id="2" creationId="{C66BF95F-ED5D-7D14-004F-BB3F773AACDB}"/>
          </ac:spMkLst>
        </pc:spChg>
        <pc:spChg chg="mod">
          <ac:chgData name="ARUN KARTHIK ." userId="62a047ea-99a3-445a-a127-bd8840139939" providerId="ADAL" clId="{76D99538-AB8E-4316-A70E-453D1C117969}" dt="2024-08-01T16:57:58.861" v="401" actId="20577"/>
          <ac:spMkLst>
            <pc:docMk/>
            <pc:sldMk cId="2487991735" sldId="256"/>
            <ac:spMk id="3" creationId="{E2E3432E-C589-ADB8-601E-60B423644398}"/>
          </ac:spMkLst>
        </pc:spChg>
        <pc:inkChg chg="del">
          <ac:chgData name="ARUN KARTHIK ." userId="62a047ea-99a3-445a-a127-bd8840139939" providerId="ADAL" clId="{76D99538-AB8E-4316-A70E-453D1C117969}" dt="2024-07-20T06:07:51.122" v="0" actId="478"/>
          <ac:inkMkLst>
            <pc:docMk/>
            <pc:sldMk cId="2487991735" sldId="256"/>
            <ac:inkMk id="4" creationId="{265A7DCD-AAA8-57C7-1E6C-5F35731ED90A}"/>
          </ac:inkMkLst>
        </pc:inkChg>
      </pc:sldChg>
      <pc:sldChg chg="del">
        <pc:chgData name="ARUN KARTHIK ." userId="62a047ea-99a3-445a-a127-bd8840139939" providerId="ADAL" clId="{76D99538-AB8E-4316-A70E-453D1C117969}" dt="2024-07-20T06:08:14.225" v="43" actId="47"/>
        <pc:sldMkLst>
          <pc:docMk/>
          <pc:sldMk cId="2093432532" sldId="257"/>
        </pc:sldMkLst>
      </pc:sldChg>
      <pc:sldChg chg="addSp add">
        <pc:chgData name="ARUN KARTHIK ." userId="62a047ea-99a3-445a-a127-bd8840139939" providerId="ADAL" clId="{76D99538-AB8E-4316-A70E-453D1C117969}" dt="2024-07-20T07:28:56.740" v="174"/>
        <pc:sldMkLst>
          <pc:docMk/>
          <pc:sldMk cId="0" sldId="261"/>
        </pc:sldMkLst>
        <pc:inkChg chg="add">
          <ac:chgData name="ARUN KARTHIK ." userId="62a047ea-99a3-445a-a127-bd8840139939" providerId="ADAL" clId="{76D99538-AB8E-4316-A70E-453D1C117969}" dt="2024-07-20T07:28:56.740" v="174"/>
          <ac:inkMkLst>
            <pc:docMk/>
            <pc:sldMk cId="0" sldId="261"/>
            <ac:inkMk id="4" creationId="{77DFBCED-299E-EBA1-DE96-CD347DFC9C8F}"/>
          </ac:inkMkLst>
        </pc:inkChg>
      </pc:sldChg>
      <pc:sldChg chg="add">
        <pc:chgData name="ARUN KARTHIK ." userId="62a047ea-99a3-445a-a127-bd8840139939" providerId="ADAL" clId="{76D99538-AB8E-4316-A70E-453D1C117969}" dt="2024-07-20T06:09:52.658" v="110"/>
        <pc:sldMkLst>
          <pc:docMk/>
          <pc:sldMk cId="0" sldId="262"/>
        </pc:sldMkLst>
      </pc:sldChg>
      <pc:sldChg chg="addSp add">
        <pc:chgData name="ARUN KARTHIK ." userId="62a047ea-99a3-445a-a127-bd8840139939" providerId="ADAL" clId="{76D99538-AB8E-4316-A70E-453D1C117969}" dt="2024-07-20T07:51:35.239" v="190"/>
        <pc:sldMkLst>
          <pc:docMk/>
          <pc:sldMk cId="0" sldId="263"/>
        </pc:sldMkLst>
        <pc:inkChg chg="add">
          <ac:chgData name="ARUN KARTHIK ." userId="62a047ea-99a3-445a-a127-bd8840139939" providerId="ADAL" clId="{76D99538-AB8E-4316-A70E-453D1C117969}" dt="2024-07-20T07:28:56.740" v="174"/>
          <ac:inkMkLst>
            <pc:docMk/>
            <pc:sldMk cId="0" sldId="263"/>
            <ac:inkMk id="4" creationId="{D6E9BD48-48CB-1CC2-4B0E-5E609834F5F9}"/>
          </ac:inkMkLst>
        </pc:inkChg>
        <pc:inkChg chg="add">
          <ac:chgData name="ARUN KARTHIK ." userId="62a047ea-99a3-445a-a127-bd8840139939" providerId="ADAL" clId="{76D99538-AB8E-4316-A70E-453D1C117969}" dt="2024-07-20T07:51:35.239" v="190"/>
          <ac:inkMkLst>
            <pc:docMk/>
            <pc:sldMk cId="0" sldId="263"/>
            <ac:inkMk id="5" creationId="{B3B5A6A5-DE4F-FE63-53DF-F2DBFA844AF6}"/>
          </ac:inkMkLst>
        </pc:inkChg>
      </pc:sldChg>
      <pc:sldChg chg="addSp add">
        <pc:chgData name="ARUN KARTHIK ." userId="62a047ea-99a3-445a-a127-bd8840139939" providerId="ADAL" clId="{76D99538-AB8E-4316-A70E-453D1C117969}" dt="2024-07-20T07:51:35.239" v="190"/>
        <pc:sldMkLst>
          <pc:docMk/>
          <pc:sldMk cId="0" sldId="264"/>
        </pc:sldMkLst>
        <pc:inkChg chg="add">
          <ac:chgData name="ARUN KARTHIK ." userId="62a047ea-99a3-445a-a127-bd8840139939" providerId="ADAL" clId="{76D99538-AB8E-4316-A70E-453D1C117969}" dt="2024-07-20T07:51:35.239" v="190"/>
          <ac:inkMkLst>
            <pc:docMk/>
            <pc:sldMk cId="0" sldId="264"/>
            <ac:inkMk id="4" creationId="{F7BEC1E0-3A6D-831E-39A7-9A15F4AE01B3}"/>
          </ac:inkMkLst>
        </pc:inkChg>
      </pc:sldChg>
      <pc:sldChg chg="add">
        <pc:chgData name="ARUN KARTHIK ." userId="62a047ea-99a3-445a-a127-bd8840139939" providerId="ADAL" clId="{76D99538-AB8E-4316-A70E-453D1C117969}" dt="2024-07-20T06:09:52.658" v="110"/>
        <pc:sldMkLst>
          <pc:docMk/>
          <pc:sldMk cId="0" sldId="265"/>
        </pc:sldMkLst>
      </pc:sldChg>
      <pc:sldChg chg="add">
        <pc:chgData name="ARUN KARTHIK ." userId="62a047ea-99a3-445a-a127-bd8840139939" providerId="ADAL" clId="{76D99538-AB8E-4316-A70E-453D1C117969}" dt="2024-07-20T06:09:52.658" v="110"/>
        <pc:sldMkLst>
          <pc:docMk/>
          <pc:sldMk cId="0" sldId="266"/>
        </pc:sldMkLst>
      </pc:sldChg>
      <pc:sldChg chg="del">
        <pc:chgData name="ARUN KARTHIK ." userId="62a047ea-99a3-445a-a127-bd8840139939" providerId="ADAL" clId="{76D99538-AB8E-4316-A70E-453D1C117969}" dt="2024-07-20T06:10:22.627" v="139" actId="47"/>
        <pc:sldMkLst>
          <pc:docMk/>
          <pc:sldMk cId="2255416091" sldId="2147472317"/>
        </pc:sldMkLst>
      </pc:sldChg>
      <pc:sldChg chg="delSp modSp mod">
        <pc:chgData name="ARUN KARTHIK ." userId="62a047ea-99a3-445a-a127-bd8840139939" providerId="ADAL" clId="{76D99538-AB8E-4316-A70E-453D1C117969}" dt="2024-07-20T06:08:28.107" v="45"/>
        <pc:sldMkLst>
          <pc:docMk/>
          <pc:sldMk cId="4252618562" sldId="2147472361"/>
        </pc:sldMkLst>
        <pc:spChg chg="mod">
          <ac:chgData name="ARUN KARTHIK ." userId="62a047ea-99a3-445a-a127-bd8840139939" providerId="ADAL" clId="{76D99538-AB8E-4316-A70E-453D1C117969}" dt="2024-07-20T06:08:28.107" v="45"/>
          <ac:spMkLst>
            <pc:docMk/>
            <pc:sldMk cId="4252618562" sldId="2147472361"/>
            <ac:spMk id="4" creationId="{2E53661C-9CC3-5F1E-ADF3-BD58580D1974}"/>
          </ac:spMkLst>
        </pc:spChg>
        <pc:inkChg chg="del">
          <ac:chgData name="ARUN KARTHIK ." userId="62a047ea-99a3-445a-a127-bd8840139939" providerId="ADAL" clId="{76D99538-AB8E-4316-A70E-453D1C117969}" dt="2024-07-20T06:08:20.243" v="44" actId="478"/>
          <ac:inkMkLst>
            <pc:docMk/>
            <pc:sldMk cId="4252618562" sldId="2147472361"/>
            <ac:inkMk id="6" creationId="{67F37D56-574C-B085-12E0-A841F9A6C14E}"/>
          </ac:inkMkLst>
        </pc:inkChg>
      </pc:sldChg>
      <pc:sldChg chg="delSp new del mod">
        <pc:chgData name="ARUN KARTHIK ." userId="62a047ea-99a3-445a-a127-bd8840139939" providerId="ADAL" clId="{76D99538-AB8E-4316-A70E-453D1C117969}" dt="2024-08-01T16:48:11.417" v="399" actId="47"/>
        <pc:sldMkLst>
          <pc:docMk/>
          <pc:sldMk cId="1434405566" sldId="2147472362"/>
        </pc:sldMkLst>
        <pc:spChg chg="del">
          <ac:chgData name="ARUN KARTHIK ." userId="62a047ea-99a3-445a-a127-bd8840139939" providerId="ADAL" clId="{76D99538-AB8E-4316-A70E-453D1C117969}" dt="2024-07-20T06:08:42.676" v="57" actId="478"/>
          <ac:spMkLst>
            <pc:docMk/>
            <pc:sldMk cId="1434405566" sldId="2147472362"/>
            <ac:spMk id="2" creationId="{6BB5B6A6-3101-DDB9-EE1F-5937DF09FCC2}"/>
          </ac:spMkLst>
        </pc:spChg>
        <pc:spChg chg="del">
          <ac:chgData name="ARUN KARTHIK ." userId="62a047ea-99a3-445a-a127-bd8840139939" providerId="ADAL" clId="{76D99538-AB8E-4316-A70E-453D1C117969}" dt="2024-07-20T06:08:42.676" v="57" actId="478"/>
          <ac:spMkLst>
            <pc:docMk/>
            <pc:sldMk cId="1434405566" sldId="2147472362"/>
            <ac:spMk id="3" creationId="{121A6A0A-E06B-FFB2-66FC-D108E19B09E7}"/>
          </ac:spMkLst>
        </pc:spChg>
      </pc:sldChg>
      <pc:sldChg chg="del">
        <pc:chgData name="ARUN KARTHIK ." userId="62a047ea-99a3-445a-a127-bd8840139939" providerId="ADAL" clId="{76D99538-AB8E-4316-A70E-453D1C117969}" dt="2024-07-20T06:08:35.579" v="46" actId="47"/>
        <pc:sldMkLst>
          <pc:docMk/>
          <pc:sldMk cId="2378067692" sldId="2147472362"/>
        </pc:sldMkLst>
      </pc:sldChg>
      <pc:sldChg chg="del">
        <pc:chgData name="ARUN KARTHIK ." userId="62a047ea-99a3-445a-a127-bd8840139939" providerId="ADAL" clId="{76D99538-AB8E-4316-A70E-453D1C117969}" dt="2024-07-20T06:08:35.757" v="47" actId="47"/>
        <pc:sldMkLst>
          <pc:docMk/>
          <pc:sldMk cId="1979480180" sldId="2147472363"/>
        </pc:sldMkLst>
      </pc:sldChg>
      <pc:sldChg chg="addSp modSp add mod">
        <pc:chgData name="ARUN KARTHIK ." userId="62a047ea-99a3-445a-a127-bd8840139939" providerId="ADAL" clId="{76D99538-AB8E-4316-A70E-453D1C117969}" dt="2024-07-20T06:27:34.633" v="140"/>
        <pc:sldMkLst>
          <pc:docMk/>
          <pc:sldMk cId="2476927650" sldId="2147472363"/>
        </pc:sldMkLst>
        <pc:spChg chg="mod">
          <ac:chgData name="ARUN KARTHIK ." userId="62a047ea-99a3-445a-a127-bd8840139939" providerId="ADAL" clId="{76D99538-AB8E-4316-A70E-453D1C117969}" dt="2024-07-20T06:08:58.520" v="84"/>
          <ac:spMkLst>
            <pc:docMk/>
            <pc:sldMk cId="2476927650" sldId="2147472363"/>
            <ac:spMk id="4" creationId="{2E53661C-9CC3-5F1E-ADF3-BD58580D1974}"/>
          </ac:spMkLst>
        </pc:spChg>
        <pc:spChg chg="mod">
          <ac:chgData name="ARUN KARTHIK ." userId="62a047ea-99a3-445a-a127-bd8840139939" providerId="ADAL" clId="{76D99538-AB8E-4316-A70E-453D1C117969}" dt="2024-07-20T06:08:50.118" v="81" actId="20577"/>
          <ac:spMkLst>
            <pc:docMk/>
            <pc:sldMk cId="2476927650" sldId="2147472363"/>
            <ac:spMk id="64" creationId="{8E6CA7E4-5B79-B61A-FB5D-161F977625FD}"/>
          </ac:spMkLst>
        </pc:spChg>
        <pc:inkChg chg="add">
          <ac:chgData name="ARUN KARTHIK ." userId="62a047ea-99a3-445a-a127-bd8840139939" providerId="ADAL" clId="{76D99538-AB8E-4316-A70E-453D1C117969}" dt="2024-07-20T06:27:34.633" v="140"/>
          <ac:inkMkLst>
            <pc:docMk/>
            <pc:sldMk cId="2476927650" sldId="2147472363"/>
            <ac:inkMk id="2" creationId="{158ACD92-5338-5746-E10F-A94B595C56A5}"/>
          </ac:inkMkLst>
        </pc:inkChg>
      </pc:sldChg>
      <pc:sldChg chg="addSp modSp add mod">
        <pc:chgData name="ARUN KARTHIK ." userId="62a047ea-99a3-445a-a127-bd8840139939" providerId="ADAL" clId="{76D99538-AB8E-4316-A70E-453D1C117969}" dt="2024-07-20T06:41:50.446" v="147"/>
        <pc:sldMkLst>
          <pc:docMk/>
          <pc:sldMk cId="22200761" sldId="2147472364"/>
        </pc:sldMkLst>
        <pc:spChg chg="mod">
          <ac:chgData name="ARUN KARTHIK ." userId="62a047ea-99a3-445a-a127-bd8840139939" providerId="ADAL" clId="{76D99538-AB8E-4316-A70E-453D1C117969}" dt="2024-07-20T06:10:11.524" v="138" actId="20577"/>
          <ac:spMkLst>
            <pc:docMk/>
            <pc:sldMk cId="22200761" sldId="2147472364"/>
            <ac:spMk id="4" creationId="{2E53661C-9CC3-5F1E-ADF3-BD58580D1974}"/>
          </ac:spMkLst>
        </pc:spChg>
        <pc:spChg chg="mod">
          <ac:chgData name="ARUN KARTHIK ." userId="62a047ea-99a3-445a-a127-bd8840139939" providerId="ADAL" clId="{76D99538-AB8E-4316-A70E-453D1C117969}" dt="2024-07-20T06:09:34.063" v="108"/>
          <ac:spMkLst>
            <pc:docMk/>
            <pc:sldMk cId="22200761" sldId="2147472364"/>
            <ac:spMk id="64" creationId="{8E6CA7E4-5B79-B61A-FB5D-161F977625FD}"/>
          </ac:spMkLst>
        </pc:spChg>
        <pc:inkChg chg="add">
          <ac:chgData name="ARUN KARTHIK ." userId="62a047ea-99a3-445a-a127-bd8840139939" providerId="ADAL" clId="{76D99538-AB8E-4316-A70E-453D1C117969}" dt="2024-07-20T06:27:34.633" v="140"/>
          <ac:inkMkLst>
            <pc:docMk/>
            <pc:sldMk cId="22200761" sldId="2147472364"/>
            <ac:inkMk id="2" creationId="{17510AE7-8F60-A59F-D3F3-48D2456E97F2}"/>
          </ac:inkMkLst>
        </pc:inkChg>
        <pc:inkChg chg="add">
          <ac:chgData name="ARUN KARTHIK ." userId="62a047ea-99a3-445a-a127-bd8840139939" providerId="ADAL" clId="{76D99538-AB8E-4316-A70E-453D1C117969}" dt="2024-07-20T06:41:50.446" v="147"/>
          <ac:inkMkLst>
            <pc:docMk/>
            <pc:sldMk cId="22200761" sldId="2147472364"/>
            <ac:inkMk id="3" creationId="{2D1E5389-B0B6-8241-A8A1-FEC18DADA8DA}"/>
          </ac:inkMkLst>
        </pc:inkChg>
      </pc:sldChg>
      <pc:sldChg chg="del">
        <pc:chgData name="ARUN KARTHIK ." userId="62a047ea-99a3-445a-a127-bd8840139939" providerId="ADAL" clId="{76D99538-AB8E-4316-A70E-453D1C117969}" dt="2024-07-20T06:08:35.905" v="48" actId="47"/>
        <pc:sldMkLst>
          <pc:docMk/>
          <pc:sldMk cId="1357403730" sldId="2147472364"/>
        </pc:sldMkLst>
      </pc:sldChg>
      <pc:sldChg chg="addSp delSp add mod">
        <pc:chgData name="ARUN KARTHIK ." userId="62a047ea-99a3-445a-a127-bd8840139939" providerId="ADAL" clId="{76D99538-AB8E-4316-A70E-453D1C117969}" dt="2024-07-20T06:09:06.025" v="88" actId="478"/>
        <pc:sldMkLst>
          <pc:docMk/>
          <pc:sldMk cId="410898500" sldId="2147472365"/>
        </pc:sldMkLst>
        <pc:spChg chg="add del">
          <ac:chgData name="ARUN KARTHIK ." userId="62a047ea-99a3-445a-a127-bd8840139939" providerId="ADAL" clId="{76D99538-AB8E-4316-A70E-453D1C117969}" dt="2024-07-20T06:09:06.025" v="88" actId="478"/>
          <ac:spMkLst>
            <pc:docMk/>
            <pc:sldMk cId="410898500" sldId="2147472365"/>
            <ac:spMk id="4" creationId="{2E53661C-9CC3-5F1E-ADF3-BD58580D1974}"/>
          </ac:spMkLst>
        </pc:spChg>
      </pc:sldChg>
      <pc:sldChg chg="del">
        <pc:chgData name="ARUN KARTHIK ." userId="62a047ea-99a3-445a-a127-bd8840139939" providerId="ADAL" clId="{76D99538-AB8E-4316-A70E-453D1C117969}" dt="2024-07-20T06:08:36.089" v="49" actId="47"/>
        <pc:sldMkLst>
          <pc:docMk/>
          <pc:sldMk cId="1305049055" sldId="2147472365"/>
        </pc:sldMkLst>
      </pc:sldChg>
      <pc:sldChg chg="del">
        <pc:chgData name="ARUN KARTHIK ." userId="62a047ea-99a3-445a-a127-bd8840139939" providerId="ADAL" clId="{76D99538-AB8E-4316-A70E-453D1C117969}" dt="2024-07-20T06:08:36.262" v="50" actId="47"/>
        <pc:sldMkLst>
          <pc:docMk/>
          <pc:sldMk cId="3399735016" sldId="2147472366"/>
        </pc:sldMkLst>
      </pc:sldChg>
      <pc:sldChg chg="add">
        <pc:chgData name="ARUN KARTHIK ." userId="62a047ea-99a3-445a-a127-bd8840139939" providerId="ADAL" clId="{76D99538-AB8E-4316-A70E-453D1C117969}" dt="2024-07-20T06:09:52.658" v="110"/>
        <pc:sldMkLst>
          <pc:docMk/>
          <pc:sldMk cId="3543518052" sldId="2147472366"/>
        </pc:sldMkLst>
      </pc:sldChg>
      <pc:sldChg chg="del">
        <pc:chgData name="ARUN KARTHIK ." userId="62a047ea-99a3-445a-a127-bd8840139939" providerId="ADAL" clId="{76D99538-AB8E-4316-A70E-453D1C117969}" dt="2024-07-20T06:08:36.487" v="51" actId="47"/>
        <pc:sldMkLst>
          <pc:docMk/>
          <pc:sldMk cId="1099779584" sldId="2147472367"/>
        </pc:sldMkLst>
      </pc:sldChg>
      <pc:sldChg chg="addSp delSp modSp add mod">
        <pc:chgData name="ARUN KARTHIK ." userId="62a047ea-99a3-445a-a127-bd8840139939" providerId="ADAL" clId="{76D99538-AB8E-4316-A70E-453D1C117969}" dt="2024-07-20T06:41:50.446" v="147"/>
        <pc:sldMkLst>
          <pc:docMk/>
          <pc:sldMk cId="4102070013" sldId="2147472367"/>
        </pc:sldMkLst>
        <pc:spChg chg="mod">
          <ac:chgData name="ARUN KARTHIK ." userId="62a047ea-99a3-445a-a127-bd8840139939" providerId="ADAL" clId="{76D99538-AB8E-4316-A70E-453D1C117969}" dt="2024-07-20T06:27:42.872" v="143" actId="20577"/>
          <ac:spMkLst>
            <pc:docMk/>
            <pc:sldMk cId="4102070013" sldId="2147472367"/>
            <ac:spMk id="4" creationId="{2E53661C-9CC3-5F1E-ADF3-BD58580D1974}"/>
          </ac:spMkLst>
        </pc:spChg>
        <pc:inkChg chg="del">
          <ac:chgData name="ARUN KARTHIK ." userId="62a047ea-99a3-445a-a127-bd8840139939" providerId="ADAL" clId="{76D99538-AB8E-4316-A70E-453D1C117969}" dt="2024-07-20T06:27:44.897" v="144" actId="478"/>
          <ac:inkMkLst>
            <pc:docMk/>
            <pc:sldMk cId="4102070013" sldId="2147472367"/>
            <ac:inkMk id="2" creationId="{17510AE7-8F60-A59F-D3F3-48D2456E97F2}"/>
          </ac:inkMkLst>
        </pc:inkChg>
        <pc:inkChg chg="add">
          <ac:chgData name="ARUN KARTHIK ." userId="62a047ea-99a3-445a-a127-bd8840139939" providerId="ADAL" clId="{76D99538-AB8E-4316-A70E-453D1C117969}" dt="2024-07-20T06:36:08.837" v="145"/>
          <ac:inkMkLst>
            <pc:docMk/>
            <pc:sldMk cId="4102070013" sldId="2147472367"/>
            <ac:inkMk id="3" creationId="{D36AAC3A-C4BC-224E-1B42-98D541D2C015}"/>
          </ac:inkMkLst>
        </pc:inkChg>
        <pc:inkChg chg="add">
          <ac:chgData name="ARUN KARTHIK ." userId="62a047ea-99a3-445a-a127-bd8840139939" providerId="ADAL" clId="{76D99538-AB8E-4316-A70E-453D1C117969}" dt="2024-07-20T06:41:50.446" v="147"/>
          <ac:inkMkLst>
            <pc:docMk/>
            <pc:sldMk cId="4102070013" sldId="2147472367"/>
            <ac:inkMk id="5" creationId="{93542FEE-950A-3180-8E16-D750DCFFCE2F}"/>
          </ac:inkMkLst>
        </pc:inkChg>
      </pc:sldChg>
      <pc:sldChg chg="addSp new">
        <pc:chgData name="ARUN KARTHIK ." userId="62a047ea-99a3-445a-a127-bd8840139939" providerId="ADAL" clId="{76D99538-AB8E-4316-A70E-453D1C117969}" dt="2024-07-20T06:41:50.446" v="147"/>
        <pc:sldMkLst>
          <pc:docMk/>
          <pc:sldMk cId="3553816635" sldId="2147472368"/>
        </pc:sldMkLst>
        <pc:inkChg chg="add">
          <ac:chgData name="ARUN KARTHIK ." userId="62a047ea-99a3-445a-a127-bd8840139939" providerId="ADAL" clId="{76D99538-AB8E-4316-A70E-453D1C117969}" dt="2024-07-20T06:41:50.446" v="147"/>
          <ac:inkMkLst>
            <pc:docMk/>
            <pc:sldMk cId="3553816635" sldId="2147472368"/>
            <ac:inkMk id="4" creationId="{DAA965DF-068B-A921-1247-BAC5EB1AE7B0}"/>
          </ac:inkMkLst>
        </pc:inkChg>
      </pc:sldChg>
      <pc:sldChg chg="del">
        <pc:chgData name="ARUN KARTHIK ." userId="62a047ea-99a3-445a-a127-bd8840139939" providerId="ADAL" clId="{76D99538-AB8E-4316-A70E-453D1C117969}" dt="2024-07-20T06:08:36.660" v="52" actId="47"/>
        <pc:sldMkLst>
          <pc:docMk/>
          <pc:sldMk cId="4254276041" sldId="2147472368"/>
        </pc:sldMkLst>
      </pc:sldChg>
      <pc:sldChg chg="del">
        <pc:chgData name="ARUN KARTHIK ." userId="62a047ea-99a3-445a-a127-bd8840139939" providerId="ADAL" clId="{76D99538-AB8E-4316-A70E-453D1C117969}" dt="2024-07-20T06:08:36.839" v="53" actId="47"/>
        <pc:sldMkLst>
          <pc:docMk/>
          <pc:sldMk cId="3028363073" sldId="2147472369"/>
        </pc:sldMkLst>
      </pc:sldChg>
      <pc:sldChg chg="addSp delSp modSp add mod">
        <pc:chgData name="ARUN KARTHIK ." userId="62a047ea-99a3-445a-a127-bd8840139939" providerId="ADAL" clId="{76D99538-AB8E-4316-A70E-453D1C117969}" dt="2024-07-20T07:07:16.978" v="170"/>
        <pc:sldMkLst>
          <pc:docMk/>
          <pc:sldMk cId="3141558004" sldId="2147472369"/>
        </pc:sldMkLst>
        <pc:spChg chg="mod">
          <ac:chgData name="ARUN KARTHIK ." userId="62a047ea-99a3-445a-a127-bd8840139939" providerId="ADAL" clId="{76D99538-AB8E-4316-A70E-453D1C117969}" dt="2024-07-20T06:42:05.106" v="155" actId="20577"/>
          <ac:spMkLst>
            <pc:docMk/>
            <pc:sldMk cId="3141558004" sldId="2147472369"/>
            <ac:spMk id="4" creationId="{2E53661C-9CC3-5F1E-ADF3-BD58580D1974}"/>
          </ac:spMkLst>
        </pc:spChg>
        <pc:inkChg chg="del">
          <ac:chgData name="ARUN KARTHIK ." userId="62a047ea-99a3-445a-a127-bd8840139939" providerId="ADAL" clId="{76D99538-AB8E-4316-A70E-453D1C117969}" dt="2024-07-20T06:41:57.009" v="149" actId="478"/>
          <ac:inkMkLst>
            <pc:docMk/>
            <pc:sldMk cId="3141558004" sldId="2147472369"/>
            <ac:inkMk id="2" creationId="{17510AE7-8F60-A59F-D3F3-48D2456E97F2}"/>
          </ac:inkMkLst>
        </pc:inkChg>
        <pc:inkChg chg="del">
          <ac:chgData name="ARUN KARTHIK ." userId="62a047ea-99a3-445a-a127-bd8840139939" providerId="ADAL" clId="{76D99538-AB8E-4316-A70E-453D1C117969}" dt="2024-07-20T06:41:59.483" v="150" actId="478"/>
          <ac:inkMkLst>
            <pc:docMk/>
            <pc:sldMk cId="3141558004" sldId="2147472369"/>
            <ac:inkMk id="3" creationId="{2D1E5389-B0B6-8241-A8A1-FEC18DADA8DA}"/>
          </ac:inkMkLst>
        </pc:inkChg>
        <pc:inkChg chg="add">
          <ac:chgData name="ARUN KARTHIK ." userId="62a047ea-99a3-445a-a127-bd8840139939" providerId="ADAL" clId="{76D99538-AB8E-4316-A70E-453D1C117969}" dt="2024-07-20T06:49:13.729" v="156"/>
          <ac:inkMkLst>
            <pc:docMk/>
            <pc:sldMk cId="3141558004" sldId="2147472369"/>
            <ac:inkMk id="5" creationId="{B50B209B-A785-CCF0-B505-5D885E89C125}"/>
          </ac:inkMkLst>
        </pc:inkChg>
        <pc:inkChg chg="add">
          <ac:chgData name="ARUN KARTHIK ." userId="62a047ea-99a3-445a-a127-bd8840139939" providerId="ADAL" clId="{76D99538-AB8E-4316-A70E-453D1C117969}" dt="2024-07-20T07:07:16.978" v="170"/>
          <ac:inkMkLst>
            <pc:docMk/>
            <pc:sldMk cId="3141558004" sldId="2147472369"/>
            <ac:inkMk id="6" creationId="{8DDA46F0-B9BB-FEDD-10CE-C3B3601556EC}"/>
          </ac:inkMkLst>
        </pc:inkChg>
      </pc:sldChg>
      <pc:sldChg chg="addSp delSp modSp new mod">
        <pc:chgData name="ARUN KARTHIK ." userId="62a047ea-99a3-445a-a127-bd8840139939" providerId="ADAL" clId="{76D99538-AB8E-4316-A70E-453D1C117969}" dt="2024-07-20T07:07:16.978" v="170"/>
        <pc:sldMkLst>
          <pc:docMk/>
          <pc:sldMk cId="1472615096" sldId="2147472370"/>
        </pc:sldMkLst>
        <pc:spChg chg="del">
          <ac:chgData name="ARUN KARTHIK ." userId="62a047ea-99a3-445a-a127-bd8840139939" providerId="ADAL" clId="{76D99538-AB8E-4316-A70E-453D1C117969}" dt="2024-07-20T06:49:16.814" v="158" actId="478"/>
          <ac:spMkLst>
            <pc:docMk/>
            <pc:sldMk cId="1472615096" sldId="2147472370"/>
            <ac:spMk id="2" creationId="{E6886FF0-71F4-1CC3-51AA-598D48577C8E}"/>
          </ac:spMkLst>
        </pc:spChg>
        <pc:spChg chg="del">
          <ac:chgData name="ARUN KARTHIK ." userId="62a047ea-99a3-445a-a127-bd8840139939" providerId="ADAL" clId="{76D99538-AB8E-4316-A70E-453D1C117969}" dt="2024-07-20T06:49:16.814" v="158" actId="478"/>
          <ac:spMkLst>
            <pc:docMk/>
            <pc:sldMk cId="1472615096" sldId="2147472370"/>
            <ac:spMk id="3" creationId="{6E13D68A-AA6A-499E-CDC8-47171C79CB15}"/>
          </ac:spMkLst>
        </pc:spChg>
        <pc:picChg chg="add mod">
          <ac:chgData name="ARUN KARTHIK ." userId="62a047ea-99a3-445a-a127-bd8840139939" providerId="ADAL" clId="{76D99538-AB8E-4316-A70E-453D1C117969}" dt="2024-07-20T06:49:44.005" v="169" actId="14100"/>
          <ac:picMkLst>
            <pc:docMk/>
            <pc:sldMk cId="1472615096" sldId="2147472370"/>
            <ac:picMk id="1026" creationId="{2E68A253-4AE4-380A-7624-EA497046506E}"/>
          </ac:picMkLst>
        </pc:picChg>
        <pc:inkChg chg="add">
          <ac:chgData name="ARUN KARTHIK ." userId="62a047ea-99a3-445a-a127-bd8840139939" providerId="ADAL" clId="{76D99538-AB8E-4316-A70E-453D1C117969}" dt="2024-07-20T07:07:16.978" v="170"/>
          <ac:inkMkLst>
            <pc:docMk/>
            <pc:sldMk cId="1472615096" sldId="2147472370"/>
            <ac:inkMk id="4" creationId="{A6EA75FF-1DE0-2437-00EA-741D501EC718}"/>
          </ac:inkMkLst>
        </pc:inkChg>
      </pc:sldChg>
      <pc:sldChg chg="del">
        <pc:chgData name="ARUN KARTHIK ." userId="62a047ea-99a3-445a-a127-bd8840139939" providerId="ADAL" clId="{76D99538-AB8E-4316-A70E-453D1C117969}" dt="2024-07-20T06:08:37.061" v="54" actId="47"/>
        <pc:sldMkLst>
          <pc:docMk/>
          <pc:sldMk cId="2980261896" sldId="2147472370"/>
        </pc:sldMkLst>
      </pc:sldChg>
      <pc:sldChg chg="addSp new">
        <pc:chgData name="ARUN KARTHIK ." userId="62a047ea-99a3-445a-a127-bd8840139939" providerId="ADAL" clId="{76D99538-AB8E-4316-A70E-453D1C117969}" dt="2024-07-20T07:13:48.139" v="173"/>
        <pc:sldMkLst>
          <pc:docMk/>
          <pc:sldMk cId="1401197912" sldId="2147472371"/>
        </pc:sldMkLst>
        <pc:inkChg chg="add">
          <ac:chgData name="ARUN KARTHIK ." userId="62a047ea-99a3-445a-a127-bd8840139939" providerId="ADAL" clId="{76D99538-AB8E-4316-A70E-453D1C117969}" dt="2024-07-20T07:12:04.410" v="172"/>
          <ac:inkMkLst>
            <pc:docMk/>
            <pc:sldMk cId="1401197912" sldId="2147472371"/>
            <ac:inkMk id="4" creationId="{37B24635-2308-8877-989E-F8BF3A2145B5}"/>
          </ac:inkMkLst>
        </pc:inkChg>
        <pc:inkChg chg="add">
          <ac:chgData name="ARUN KARTHIK ." userId="62a047ea-99a3-445a-a127-bd8840139939" providerId="ADAL" clId="{76D99538-AB8E-4316-A70E-453D1C117969}" dt="2024-07-20T07:13:48.139" v="173"/>
          <ac:inkMkLst>
            <pc:docMk/>
            <pc:sldMk cId="1401197912" sldId="2147472371"/>
            <ac:inkMk id="5" creationId="{14805A5E-2B12-FFD8-8C06-5211C216DDF6}"/>
          </ac:inkMkLst>
        </pc:inkChg>
      </pc:sldChg>
      <pc:sldChg chg="del">
        <pc:chgData name="ARUN KARTHIK ." userId="62a047ea-99a3-445a-a127-bd8840139939" providerId="ADAL" clId="{76D99538-AB8E-4316-A70E-453D1C117969}" dt="2024-07-20T06:08:37.319" v="55" actId="47"/>
        <pc:sldMkLst>
          <pc:docMk/>
          <pc:sldMk cId="2544381468" sldId="2147472371"/>
        </pc:sldMkLst>
      </pc:sldChg>
      <pc:sldChg chg="addSp modSp new mod">
        <pc:chgData name="ARUN KARTHIK ." userId="62a047ea-99a3-445a-a127-bd8840139939" providerId="ADAL" clId="{76D99538-AB8E-4316-A70E-453D1C117969}" dt="2024-07-20T07:31:23.921" v="178"/>
        <pc:sldMkLst>
          <pc:docMk/>
          <pc:sldMk cId="3125410914" sldId="2147472372"/>
        </pc:sldMkLst>
        <pc:graphicFrameChg chg="add mod">
          <ac:chgData name="ARUN KARTHIK ." userId="62a047ea-99a3-445a-a127-bd8840139939" providerId="ADAL" clId="{76D99538-AB8E-4316-A70E-453D1C117969}" dt="2024-07-20T07:28:58.366" v="177"/>
          <ac:graphicFrameMkLst>
            <pc:docMk/>
            <pc:sldMk cId="3125410914" sldId="2147472372"/>
            <ac:graphicFrameMk id="4" creationId="{D8729D27-5F33-F7E4-78DB-4897F14E3BA1}"/>
          </ac:graphicFrameMkLst>
        </pc:graphicFrameChg>
        <pc:inkChg chg="add">
          <ac:chgData name="ARUN KARTHIK ." userId="62a047ea-99a3-445a-a127-bd8840139939" providerId="ADAL" clId="{76D99538-AB8E-4316-A70E-453D1C117969}" dt="2024-07-20T07:31:23.921" v="178"/>
          <ac:inkMkLst>
            <pc:docMk/>
            <pc:sldMk cId="3125410914" sldId="2147472372"/>
            <ac:inkMk id="5" creationId="{4D21D687-34EC-B73C-5559-FF461252C043}"/>
          </ac:inkMkLst>
        </pc:inkChg>
      </pc:sldChg>
      <pc:sldChg chg="addSp delSp add mod">
        <pc:chgData name="ARUN KARTHIK ." userId="62a047ea-99a3-445a-a127-bd8840139939" providerId="ADAL" clId="{76D99538-AB8E-4316-A70E-453D1C117969}" dt="2024-07-20T07:51:35.239" v="190"/>
        <pc:sldMkLst>
          <pc:docMk/>
          <pc:sldMk cId="2428253262" sldId="2147472373"/>
        </pc:sldMkLst>
        <pc:inkChg chg="del">
          <ac:chgData name="ARUN KARTHIK ." userId="62a047ea-99a3-445a-a127-bd8840139939" providerId="ADAL" clId="{76D99538-AB8E-4316-A70E-453D1C117969}" dt="2024-07-20T07:31:28.136" v="180" actId="478"/>
          <ac:inkMkLst>
            <pc:docMk/>
            <pc:sldMk cId="2428253262" sldId="2147472373"/>
            <ac:inkMk id="5" creationId="{4D21D687-34EC-B73C-5559-FF461252C043}"/>
          </ac:inkMkLst>
        </pc:inkChg>
        <pc:inkChg chg="add">
          <ac:chgData name="ARUN KARTHIK ." userId="62a047ea-99a3-445a-a127-bd8840139939" providerId="ADAL" clId="{76D99538-AB8E-4316-A70E-453D1C117969}" dt="2024-07-20T07:35:00.178" v="181"/>
          <ac:inkMkLst>
            <pc:docMk/>
            <pc:sldMk cId="2428253262" sldId="2147472373"/>
            <ac:inkMk id="6" creationId="{49BDCEC6-0710-7DD6-1F0C-632171B90623}"/>
          </ac:inkMkLst>
        </pc:inkChg>
        <pc:inkChg chg="add">
          <ac:chgData name="ARUN KARTHIK ." userId="62a047ea-99a3-445a-a127-bd8840139939" providerId="ADAL" clId="{76D99538-AB8E-4316-A70E-453D1C117969}" dt="2024-07-20T07:51:35.239" v="190"/>
          <ac:inkMkLst>
            <pc:docMk/>
            <pc:sldMk cId="2428253262" sldId="2147472373"/>
            <ac:inkMk id="7" creationId="{8AF15916-95F6-CB56-7F0F-C68B8021BAF3}"/>
          </ac:inkMkLst>
        </pc:inkChg>
      </pc:sldChg>
      <pc:sldChg chg="addSp delSp add mod">
        <pc:chgData name="ARUN KARTHIK ." userId="62a047ea-99a3-445a-a127-bd8840139939" providerId="ADAL" clId="{76D99538-AB8E-4316-A70E-453D1C117969}" dt="2024-07-20T07:51:35.239" v="190"/>
        <pc:sldMkLst>
          <pc:docMk/>
          <pc:sldMk cId="2481192230" sldId="2147472374"/>
        </pc:sldMkLst>
        <pc:inkChg chg="del">
          <ac:chgData name="ARUN KARTHIK ." userId="62a047ea-99a3-445a-a127-bd8840139939" providerId="ADAL" clId="{76D99538-AB8E-4316-A70E-453D1C117969}" dt="2024-07-20T07:35:07.203" v="183" actId="478"/>
          <ac:inkMkLst>
            <pc:docMk/>
            <pc:sldMk cId="2481192230" sldId="2147472374"/>
            <ac:inkMk id="5" creationId="{4D21D687-34EC-B73C-5559-FF461252C043}"/>
          </ac:inkMkLst>
        </pc:inkChg>
        <pc:inkChg chg="add">
          <ac:chgData name="ARUN KARTHIK ." userId="62a047ea-99a3-445a-a127-bd8840139939" providerId="ADAL" clId="{76D99538-AB8E-4316-A70E-453D1C117969}" dt="2024-07-20T07:39:46.088" v="184"/>
          <ac:inkMkLst>
            <pc:docMk/>
            <pc:sldMk cId="2481192230" sldId="2147472374"/>
            <ac:inkMk id="6" creationId="{CFF19BBD-8BB3-45CA-37A7-732718E211A7}"/>
          </ac:inkMkLst>
        </pc:inkChg>
        <pc:inkChg chg="add">
          <ac:chgData name="ARUN KARTHIK ." userId="62a047ea-99a3-445a-a127-bd8840139939" providerId="ADAL" clId="{76D99538-AB8E-4316-A70E-453D1C117969}" dt="2024-07-20T07:51:35.239" v="190"/>
          <ac:inkMkLst>
            <pc:docMk/>
            <pc:sldMk cId="2481192230" sldId="2147472374"/>
            <ac:inkMk id="7" creationId="{63CE6D7C-23E5-2BF7-7504-F1F0BC28654A}"/>
          </ac:inkMkLst>
        </pc:inkChg>
      </pc:sldChg>
      <pc:sldChg chg="addSp new mod">
        <pc:chgData name="ARUN KARTHIK ." userId="62a047ea-99a3-445a-a127-bd8840139939" providerId="ADAL" clId="{76D99538-AB8E-4316-A70E-453D1C117969}" dt="2024-07-20T07:42:34.064" v="187"/>
        <pc:sldMkLst>
          <pc:docMk/>
          <pc:sldMk cId="2449063953" sldId="2147472375"/>
        </pc:sldMkLst>
        <pc:picChg chg="add">
          <ac:chgData name="ARUN KARTHIK ." userId="62a047ea-99a3-445a-a127-bd8840139939" providerId="ADAL" clId="{76D99538-AB8E-4316-A70E-453D1C117969}" dt="2024-07-20T07:39:47.690" v="186" actId="22"/>
          <ac:picMkLst>
            <pc:docMk/>
            <pc:sldMk cId="2449063953" sldId="2147472375"/>
            <ac:picMk id="5" creationId="{636F0F83-0C31-9732-4570-B92F5C71A91C}"/>
          </ac:picMkLst>
        </pc:picChg>
        <pc:inkChg chg="add">
          <ac:chgData name="ARUN KARTHIK ." userId="62a047ea-99a3-445a-a127-bd8840139939" providerId="ADAL" clId="{76D99538-AB8E-4316-A70E-453D1C117969}" dt="2024-07-20T07:42:34.064" v="187"/>
          <ac:inkMkLst>
            <pc:docMk/>
            <pc:sldMk cId="2449063953" sldId="2147472375"/>
            <ac:inkMk id="6" creationId="{04CE8E80-C8BB-D9DB-C470-1BDB54BCE0F9}"/>
          </ac:inkMkLst>
        </pc:inkChg>
      </pc:sldChg>
      <pc:sldChg chg="addSp delSp add mod">
        <pc:chgData name="ARUN KARTHIK ." userId="62a047ea-99a3-445a-a127-bd8840139939" providerId="ADAL" clId="{76D99538-AB8E-4316-A70E-453D1C117969}" dt="2024-07-20T07:51:35.239" v="190"/>
        <pc:sldMkLst>
          <pc:docMk/>
          <pc:sldMk cId="920283376" sldId="2147472376"/>
        </pc:sldMkLst>
        <pc:inkChg chg="add">
          <ac:chgData name="ARUN KARTHIK ." userId="62a047ea-99a3-445a-a127-bd8840139939" providerId="ADAL" clId="{76D99538-AB8E-4316-A70E-453D1C117969}" dt="2024-07-20T07:51:35.239" v="190"/>
          <ac:inkMkLst>
            <pc:docMk/>
            <pc:sldMk cId="920283376" sldId="2147472376"/>
            <ac:inkMk id="5" creationId="{27BFF0BB-DED3-D6FF-4883-AF28DCA85FD8}"/>
          </ac:inkMkLst>
        </pc:inkChg>
        <pc:inkChg chg="del">
          <ac:chgData name="ARUN KARTHIK ." userId="62a047ea-99a3-445a-a127-bd8840139939" providerId="ADAL" clId="{76D99538-AB8E-4316-A70E-453D1C117969}" dt="2024-07-20T07:42:42.810" v="189" actId="478"/>
          <ac:inkMkLst>
            <pc:docMk/>
            <pc:sldMk cId="920283376" sldId="2147472376"/>
            <ac:inkMk id="6" creationId="{CFF19BBD-8BB3-45CA-37A7-732718E211A7}"/>
          </ac:inkMkLst>
        </pc:inkChg>
      </pc:sldChg>
      <pc:sldChg chg="addSp delSp modSp new mod">
        <pc:chgData name="ARUN KARTHIK ." userId="62a047ea-99a3-445a-a127-bd8840139939" providerId="ADAL" clId="{76D99538-AB8E-4316-A70E-453D1C117969}" dt="2024-07-20T08:05:27.465" v="398" actId="1076"/>
        <pc:sldMkLst>
          <pc:docMk/>
          <pc:sldMk cId="3357857050" sldId="2147472377"/>
        </pc:sldMkLst>
        <pc:spChg chg="del">
          <ac:chgData name="ARUN KARTHIK ." userId="62a047ea-99a3-445a-a127-bd8840139939" providerId="ADAL" clId="{76D99538-AB8E-4316-A70E-453D1C117969}" dt="2024-07-20T07:51:38.650" v="192" actId="478"/>
          <ac:spMkLst>
            <pc:docMk/>
            <pc:sldMk cId="3357857050" sldId="2147472377"/>
            <ac:spMk id="2" creationId="{506915DA-6CC8-E673-B48A-B60ABEF2262A}"/>
          </ac:spMkLst>
        </pc:spChg>
        <pc:spChg chg="del">
          <ac:chgData name="ARUN KARTHIK ." userId="62a047ea-99a3-445a-a127-bd8840139939" providerId="ADAL" clId="{76D99538-AB8E-4316-A70E-453D1C117969}" dt="2024-07-20T07:51:38.650" v="192" actId="478"/>
          <ac:spMkLst>
            <pc:docMk/>
            <pc:sldMk cId="3357857050" sldId="2147472377"/>
            <ac:spMk id="3" creationId="{6472624C-94EF-0383-C9CD-1D3BA0351493}"/>
          </ac:spMkLst>
        </pc:spChg>
        <pc:spChg chg="add mod">
          <ac:chgData name="ARUN KARTHIK ." userId="62a047ea-99a3-445a-a127-bd8840139939" providerId="ADAL" clId="{76D99538-AB8E-4316-A70E-453D1C117969}" dt="2024-07-20T07:52:42.791" v="217" actId="1076"/>
          <ac:spMkLst>
            <pc:docMk/>
            <pc:sldMk cId="3357857050" sldId="2147472377"/>
            <ac:spMk id="4" creationId="{9C6B59A3-E20F-E5A9-260F-2F9DD6658BB2}"/>
          </ac:spMkLst>
        </pc:spChg>
        <pc:spChg chg="add mod">
          <ac:chgData name="ARUN KARTHIK ." userId="62a047ea-99a3-445a-a127-bd8840139939" providerId="ADAL" clId="{76D99538-AB8E-4316-A70E-453D1C117969}" dt="2024-07-20T08:01:54.326" v="395" actId="20577"/>
          <ac:spMkLst>
            <pc:docMk/>
            <pc:sldMk cId="3357857050" sldId="2147472377"/>
            <ac:spMk id="10" creationId="{3F6B65B0-D246-A403-5FA6-B1FDC9C5C667}"/>
          </ac:spMkLst>
        </pc:spChg>
        <pc:spChg chg="add mod">
          <ac:chgData name="ARUN KARTHIK ." userId="62a047ea-99a3-445a-a127-bd8840139939" providerId="ADAL" clId="{76D99538-AB8E-4316-A70E-453D1C117969}" dt="2024-07-20T07:55:11.930" v="331" actId="20577"/>
          <ac:spMkLst>
            <pc:docMk/>
            <pc:sldMk cId="3357857050" sldId="2147472377"/>
            <ac:spMk id="11" creationId="{F681E054-E193-42FF-7402-D47ED59C83D1}"/>
          </ac:spMkLst>
        </pc:spChg>
        <pc:spChg chg="add mod">
          <ac:chgData name="ARUN KARTHIK ." userId="62a047ea-99a3-445a-a127-bd8840139939" providerId="ADAL" clId="{76D99538-AB8E-4316-A70E-453D1C117969}" dt="2024-07-20T07:54:31.636" v="300" actId="207"/>
          <ac:spMkLst>
            <pc:docMk/>
            <pc:sldMk cId="3357857050" sldId="2147472377"/>
            <ac:spMk id="12" creationId="{9F5DF623-5D29-54E9-ACD1-525A869A8C56}"/>
          </ac:spMkLst>
        </pc:spChg>
        <pc:spChg chg="add mod">
          <ac:chgData name="ARUN KARTHIK ." userId="62a047ea-99a3-445a-a127-bd8840139939" providerId="ADAL" clId="{76D99538-AB8E-4316-A70E-453D1C117969}" dt="2024-07-20T07:54:47.973" v="319" actId="1076"/>
          <ac:spMkLst>
            <pc:docMk/>
            <pc:sldMk cId="3357857050" sldId="2147472377"/>
            <ac:spMk id="13" creationId="{5446C81C-91F0-7CD5-D59C-EEEA1FEA1555}"/>
          </ac:spMkLst>
        </pc:spChg>
        <pc:spChg chg="add mod">
          <ac:chgData name="ARUN KARTHIK ." userId="62a047ea-99a3-445a-a127-bd8840139939" providerId="ADAL" clId="{76D99538-AB8E-4316-A70E-453D1C117969}" dt="2024-07-20T07:54:46.838" v="318" actId="1076"/>
          <ac:spMkLst>
            <pc:docMk/>
            <pc:sldMk cId="3357857050" sldId="2147472377"/>
            <ac:spMk id="14" creationId="{6807D98E-8CDC-B9CC-9618-7E088CAC7077}"/>
          </ac:spMkLst>
        </pc:spChg>
        <pc:spChg chg="add mod">
          <ac:chgData name="ARUN KARTHIK ." userId="62a047ea-99a3-445a-a127-bd8840139939" providerId="ADAL" clId="{76D99538-AB8E-4316-A70E-453D1C117969}" dt="2024-07-20T07:54:45.654" v="317" actId="1076"/>
          <ac:spMkLst>
            <pc:docMk/>
            <pc:sldMk cId="3357857050" sldId="2147472377"/>
            <ac:spMk id="15" creationId="{B7AA8E19-9CCD-DA4E-75C6-DEDE306D4D34}"/>
          </ac:spMkLst>
        </pc:spChg>
        <pc:spChg chg="add mod">
          <ac:chgData name="ARUN KARTHIK ." userId="62a047ea-99a3-445a-a127-bd8840139939" providerId="ADAL" clId="{76D99538-AB8E-4316-A70E-453D1C117969}" dt="2024-07-20T07:54:44.721" v="316" actId="1076"/>
          <ac:spMkLst>
            <pc:docMk/>
            <pc:sldMk cId="3357857050" sldId="2147472377"/>
            <ac:spMk id="16" creationId="{8B102A5D-6631-EE53-A7D1-B682DB67D183}"/>
          </ac:spMkLst>
        </pc:spChg>
        <pc:spChg chg="add mod">
          <ac:chgData name="ARUN KARTHIK ." userId="62a047ea-99a3-445a-a127-bd8840139939" providerId="ADAL" clId="{76D99538-AB8E-4316-A70E-453D1C117969}" dt="2024-07-20T07:54:43.677" v="315" actId="1076"/>
          <ac:spMkLst>
            <pc:docMk/>
            <pc:sldMk cId="3357857050" sldId="2147472377"/>
            <ac:spMk id="17" creationId="{F7CB9502-4F4C-DFC2-386E-1F2BB5E71D5D}"/>
          </ac:spMkLst>
        </pc:spChg>
        <pc:spChg chg="add mod">
          <ac:chgData name="ARUN KARTHIK ." userId="62a047ea-99a3-445a-a127-bd8840139939" providerId="ADAL" clId="{76D99538-AB8E-4316-A70E-453D1C117969}" dt="2024-07-20T07:54:42.765" v="314" actId="1076"/>
          <ac:spMkLst>
            <pc:docMk/>
            <pc:sldMk cId="3357857050" sldId="2147472377"/>
            <ac:spMk id="18" creationId="{89C3A2B4-E1D4-55E6-3818-B4A51E63E1CF}"/>
          </ac:spMkLst>
        </pc:spChg>
        <pc:spChg chg="add mod">
          <ac:chgData name="ARUN KARTHIK ." userId="62a047ea-99a3-445a-a127-bd8840139939" providerId="ADAL" clId="{76D99538-AB8E-4316-A70E-453D1C117969}" dt="2024-07-20T07:54:41.810" v="313" actId="1076"/>
          <ac:spMkLst>
            <pc:docMk/>
            <pc:sldMk cId="3357857050" sldId="2147472377"/>
            <ac:spMk id="19" creationId="{BBF7D05B-3C2E-4DA7-6B76-DD73EC54B0B2}"/>
          </ac:spMkLst>
        </pc:spChg>
        <pc:spChg chg="add mod">
          <ac:chgData name="ARUN KARTHIK ." userId="62a047ea-99a3-445a-a127-bd8840139939" providerId="ADAL" clId="{76D99538-AB8E-4316-A70E-453D1C117969}" dt="2024-07-20T07:54:40.768" v="312" actId="1076"/>
          <ac:spMkLst>
            <pc:docMk/>
            <pc:sldMk cId="3357857050" sldId="2147472377"/>
            <ac:spMk id="20" creationId="{55DEEAAC-8C2D-694A-A786-33538F84E50E}"/>
          </ac:spMkLst>
        </pc:spChg>
        <pc:spChg chg="add mod">
          <ac:chgData name="ARUN KARTHIK ." userId="62a047ea-99a3-445a-a127-bd8840139939" providerId="ADAL" clId="{76D99538-AB8E-4316-A70E-453D1C117969}" dt="2024-07-20T07:54:37.357" v="311" actId="1076"/>
          <ac:spMkLst>
            <pc:docMk/>
            <pc:sldMk cId="3357857050" sldId="2147472377"/>
            <ac:spMk id="21" creationId="{8E260102-84DA-5790-0FCB-88921A075689}"/>
          </ac:spMkLst>
        </pc:spChg>
        <pc:spChg chg="add mod">
          <ac:chgData name="ARUN KARTHIK ." userId="62a047ea-99a3-445a-a127-bd8840139939" providerId="ADAL" clId="{76D99538-AB8E-4316-A70E-453D1C117969}" dt="2024-07-20T07:54:51.440" v="321" actId="1076"/>
          <ac:spMkLst>
            <pc:docMk/>
            <pc:sldMk cId="3357857050" sldId="2147472377"/>
            <ac:spMk id="22" creationId="{FA93CF28-8434-5C60-28E3-88EDAFBF8318}"/>
          </ac:spMkLst>
        </pc:spChg>
        <pc:spChg chg="add mod">
          <ac:chgData name="ARUN KARTHIK ." userId="62a047ea-99a3-445a-a127-bd8840139939" providerId="ADAL" clId="{76D99538-AB8E-4316-A70E-453D1C117969}" dt="2024-07-20T07:54:53.469" v="323" actId="1076"/>
          <ac:spMkLst>
            <pc:docMk/>
            <pc:sldMk cId="3357857050" sldId="2147472377"/>
            <ac:spMk id="23" creationId="{650FA395-ECB9-730B-47BB-3805E0201F4A}"/>
          </ac:spMkLst>
        </pc:spChg>
        <pc:spChg chg="add mod">
          <ac:chgData name="ARUN KARTHIK ." userId="62a047ea-99a3-445a-a127-bd8840139939" providerId="ADAL" clId="{76D99538-AB8E-4316-A70E-453D1C117969}" dt="2024-07-20T07:54:55.538" v="325" actId="1076"/>
          <ac:spMkLst>
            <pc:docMk/>
            <pc:sldMk cId="3357857050" sldId="2147472377"/>
            <ac:spMk id="24" creationId="{6965D05A-CC11-A240-2F4C-4A93855EF773}"/>
          </ac:spMkLst>
        </pc:spChg>
        <pc:spChg chg="add mod">
          <ac:chgData name="ARUN KARTHIK ." userId="62a047ea-99a3-445a-a127-bd8840139939" providerId="ADAL" clId="{76D99538-AB8E-4316-A70E-453D1C117969}" dt="2024-07-20T07:55:01.162" v="327" actId="1076"/>
          <ac:spMkLst>
            <pc:docMk/>
            <pc:sldMk cId="3357857050" sldId="2147472377"/>
            <ac:spMk id="25" creationId="{E28513B1-51D0-6866-1B5C-A79DEB7454A5}"/>
          </ac:spMkLst>
        </pc:spChg>
        <pc:spChg chg="add mod">
          <ac:chgData name="ARUN KARTHIK ." userId="62a047ea-99a3-445a-a127-bd8840139939" providerId="ADAL" clId="{76D99538-AB8E-4316-A70E-453D1C117969}" dt="2024-07-20T07:55:03.368" v="329" actId="1076"/>
          <ac:spMkLst>
            <pc:docMk/>
            <pc:sldMk cId="3357857050" sldId="2147472377"/>
            <ac:spMk id="26" creationId="{D773B645-0F00-449F-EF3C-819808F134E7}"/>
          </ac:spMkLst>
        </pc:spChg>
        <pc:picChg chg="add del mod">
          <ac:chgData name="ARUN KARTHIK ." userId="62a047ea-99a3-445a-a127-bd8840139939" providerId="ADAL" clId="{76D99538-AB8E-4316-A70E-453D1C117969}" dt="2024-07-20T07:58:39.397" v="359" actId="1076"/>
          <ac:picMkLst>
            <pc:docMk/>
            <pc:sldMk cId="3357857050" sldId="2147472377"/>
            <ac:picMk id="5" creationId="{AF7A365E-30C4-A024-D458-FCA59929E691}"/>
          </ac:picMkLst>
        </pc:picChg>
        <pc:picChg chg="add mod">
          <ac:chgData name="ARUN KARTHIK ." userId="62a047ea-99a3-445a-a127-bd8840139939" providerId="ADAL" clId="{76D99538-AB8E-4316-A70E-453D1C117969}" dt="2024-07-20T07:58:41.860" v="360" actId="1076"/>
          <ac:picMkLst>
            <pc:docMk/>
            <pc:sldMk cId="3357857050" sldId="2147472377"/>
            <ac:picMk id="6" creationId="{699254E0-5F4D-0E89-1FC0-FCA89417569A}"/>
          </ac:picMkLst>
        </pc:picChg>
        <pc:picChg chg="add del mod">
          <ac:chgData name="ARUN KARTHIK ." userId="62a047ea-99a3-445a-a127-bd8840139939" providerId="ADAL" clId="{76D99538-AB8E-4316-A70E-453D1C117969}" dt="2024-07-20T07:52:32.418" v="211" actId="478"/>
          <ac:picMkLst>
            <pc:docMk/>
            <pc:sldMk cId="3357857050" sldId="2147472377"/>
            <ac:picMk id="7" creationId="{55AED62E-CE32-3C84-C089-F7215DE855D6}"/>
          </ac:picMkLst>
        </pc:picChg>
        <pc:picChg chg="add del mod">
          <ac:chgData name="ARUN KARTHIK ." userId="62a047ea-99a3-445a-a127-bd8840139939" providerId="ADAL" clId="{76D99538-AB8E-4316-A70E-453D1C117969}" dt="2024-07-20T07:52:31.463" v="210" actId="478"/>
          <ac:picMkLst>
            <pc:docMk/>
            <pc:sldMk cId="3357857050" sldId="2147472377"/>
            <ac:picMk id="8" creationId="{290433E9-F1EF-8B99-0303-A2287550C0C3}"/>
          </ac:picMkLst>
        </pc:picChg>
        <pc:picChg chg="add mod">
          <ac:chgData name="ARUN KARTHIK ." userId="62a047ea-99a3-445a-a127-bd8840139939" providerId="ADAL" clId="{76D99538-AB8E-4316-A70E-453D1C117969}" dt="2024-07-20T08:05:27.465" v="398" actId="1076"/>
          <ac:picMkLst>
            <pc:docMk/>
            <pc:sldMk cId="3357857050" sldId="2147472377"/>
            <ac:picMk id="9" creationId="{08DB43F2-E177-8994-14E5-072951511E24}"/>
          </ac:picMkLst>
        </pc:picChg>
        <pc:picChg chg="add mod">
          <ac:chgData name="ARUN KARTHIK ." userId="62a047ea-99a3-445a-a127-bd8840139939" providerId="ADAL" clId="{76D99538-AB8E-4316-A70E-453D1C117969}" dt="2024-07-20T07:58:37.043" v="358" actId="1076"/>
          <ac:picMkLst>
            <pc:docMk/>
            <pc:sldMk cId="3357857050" sldId="2147472377"/>
            <ac:picMk id="2050" creationId="{FBD886E1-68AC-84C2-9324-3AD3CC41148E}"/>
          </ac:picMkLst>
        </pc:picChg>
        <pc:inkChg chg="add del">
          <ac:chgData name="ARUN KARTHIK ." userId="62a047ea-99a3-445a-a127-bd8840139939" providerId="ADAL" clId="{76D99538-AB8E-4316-A70E-453D1C117969}" dt="2024-07-20T07:56:04.705" v="339" actId="478"/>
          <ac:inkMkLst>
            <pc:docMk/>
            <pc:sldMk cId="3357857050" sldId="2147472377"/>
            <ac:inkMk id="27" creationId="{C03EA4F4-F121-A4CA-1FA2-FDB9699A2A24}"/>
          </ac:inkMkLst>
        </pc:inkChg>
        <pc:inkChg chg="add">
          <ac:chgData name="ARUN KARTHIK ." userId="62a047ea-99a3-445a-a127-bd8840139939" providerId="ADAL" clId="{76D99538-AB8E-4316-A70E-453D1C117969}" dt="2024-07-20T07:56:27.464" v="340"/>
          <ac:inkMkLst>
            <pc:docMk/>
            <pc:sldMk cId="3357857050" sldId="2147472377"/>
            <ac:inkMk id="28" creationId="{84482E87-DEE3-6164-8870-CD4783042B36}"/>
          </ac:inkMkLst>
        </pc:inkChg>
        <pc:inkChg chg="add">
          <ac:chgData name="ARUN KARTHIK ." userId="62a047ea-99a3-445a-a127-bd8840139939" providerId="ADAL" clId="{76D99538-AB8E-4316-A70E-453D1C117969}" dt="2024-07-20T07:58:34.172" v="357"/>
          <ac:inkMkLst>
            <pc:docMk/>
            <pc:sldMk cId="3357857050" sldId="2147472377"/>
            <ac:inkMk id="29" creationId="{24B0BDDE-8E3E-BF42-A4AF-4EE80A4DAA19}"/>
          </ac:inkMkLst>
        </pc:inkChg>
        <pc:inkChg chg="add">
          <ac:chgData name="ARUN KARTHIK ." userId="62a047ea-99a3-445a-a127-bd8840139939" providerId="ADAL" clId="{76D99538-AB8E-4316-A70E-453D1C117969}" dt="2024-07-20T08:01:20.468" v="362"/>
          <ac:inkMkLst>
            <pc:docMk/>
            <pc:sldMk cId="3357857050" sldId="2147472377"/>
            <ac:inkMk id="30" creationId="{24D4AA34-6DBE-AF72-A8A9-061A5020D255}"/>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err="1"/>
            <a:t>Centering</a:t>
          </a:r>
          <a:r>
            <a:rPr lang="en-IN" sz="2400" b="1" dirty="0"/>
            <a:t> the Data:</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C8891886-5876-4CB8-86E7-8EDA58DC39C3}">
      <dgm:prSet phldrT="[Text]" custT="1"/>
      <dgm:spPr/>
      <dgm:t>
        <a:bodyPr/>
        <a:lstStyle/>
        <a:p>
          <a:r>
            <a:rPr lang="en-US" sz="2400" b="1" dirty="0"/>
            <a:t>Calculate the Covariance Matrix</a:t>
          </a:r>
          <a:endParaRPr lang="en-IN" sz="2400" dirty="0"/>
        </a:p>
      </dgm:t>
    </dgm:pt>
    <dgm:pt modelId="{864DC8A7-435D-4EFC-8884-71F406909F5E}" type="parTrans" cxnId="{C2468BDD-E2A4-468F-922B-8E4B06BB0829}">
      <dgm:prSet/>
      <dgm:spPr/>
      <dgm:t>
        <a:bodyPr/>
        <a:lstStyle/>
        <a:p>
          <a:endParaRPr lang="en-IN" sz="2400"/>
        </a:p>
      </dgm:t>
    </dgm:pt>
    <dgm:pt modelId="{BC29B13E-A666-4D29-98AD-4CAEF7043559}" type="sibTrans" cxnId="{C2468BDD-E2A4-468F-922B-8E4B06BB0829}">
      <dgm:prSet/>
      <dgm:spPr/>
      <dgm:t>
        <a:bodyPr/>
        <a:lstStyle/>
        <a:p>
          <a:endParaRPr lang="en-IN" sz="2400"/>
        </a:p>
      </dgm:t>
    </dgm:pt>
    <dgm:pt modelId="{D82DF743-E4E9-4889-9EB1-88CEE2BD9114}">
      <dgm:prSet phldrT="[Text]" custT="1"/>
      <dgm:spPr/>
      <dgm:t>
        <a:bodyPr/>
        <a:lstStyle/>
        <a:p>
          <a:r>
            <a:rPr lang="en-US" sz="2400" b="1" dirty="0"/>
            <a:t>Sort the Eigenvectors by Eigenvalues</a:t>
          </a:r>
          <a:endParaRPr lang="en-IN" sz="2400" dirty="0"/>
        </a:p>
      </dgm:t>
    </dgm:pt>
    <dgm:pt modelId="{F156AD3C-DDF7-44A5-81F1-DC538B063F2E}" type="parTrans" cxnId="{86BFE0F1-66FD-45DA-9A0C-2277157788A0}">
      <dgm:prSet/>
      <dgm:spPr/>
      <dgm:t>
        <a:bodyPr/>
        <a:lstStyle/>
        <a:p>
          <a:endParaRPr lang="en-IN" sz="2400"/>
        </a:p>
      </dgm:t>
    </dgm:pt>
    <dgm:pt modelId="{96DE3373-E9CD-47FE-92C4-5FC9239357B2}" type="sibTrans" cxnId="{86BFE0F1-66FD-45DA-9A0C-2277157788A0}">
      <dgm:prSet/>
      <dgm:spPr/>
      <dgm:t>
        <a:bodyPr/>
        <a:lstStyle/>
        <a:p>
          <a:endParaRPr lang="en-IN" sz="2400"/>
        </a:p>
      </dgm:t>
    </dgm:pt>
    <dgm:pt modelId="{4126B0D6-9168-456C-B5BC-8D3B57B86A2B}">
      <dgm:prSet phldrT="[Text]" custT="1"/>
      <dgm:spPr/>
      <dgm:t>
        <a:bodyPr/>
        <a:lstStyle/>
        <a:p>
          <a:r>
            <a:rPr lang="en-IN" sz="2400" b="1" kern="1200" dirty="0">
              <a:solidFill>
                <a:prstClr val="black">
                  <a:hueOff val="0"/>
                  <a:satOff val="0"/>
                  <a:lumOff val="0"/>
                  <a:alphaOff val="0"/>
                </a:prstClr>
              </a:solidFill>
              <a:latin typeface="Calibri" panose="020F0502020204030204"/>
              <a:ea typeface="+mn-ea"/>
              <a:cs typeface="+mn-cs"/>
            </a:rPr>
            <a:t>Perform Eigen Decomposition</a:t>
          </a:r>
        </a:p>
      </dgm:t>
    </dgm:pt>
    <dgm:pt modelId="{C589BE89-B48B-41CE-BBD3-1FBA94B30490}" type="parTrans" cxnId="{1DF30CFC-85DF-409D-A60C-654BFF1A9936}">
      <dgm:prSet/>
      <dgm:spPr/>
      <dgm:t>
        <a:bodyPr/>
        <a:lstStyle/>
        <a:p>
          <a:endParaRPr lang="en-IN" sz="2400"/>
        </a:p>
      </dgm:t>
    </dgm:pt>
    <dgm:pt modelId="{3FFB6495-BC77-43BA-AF7C-1CC6FCA82F27}" type="sibTrans" cxnId="{1DF30CFC-85DF-409D-A60C-654BFF1A9936}">
      <dgm:prSet/>
      <dgm:spPr/>
      <dgm:t>
        <a:bodyPr/>
        <a:lstStyle/>
        <a:p>
          <a:endParaRPr lang="en-IN" sz="2400"/>
        </a:p>
      </dgm:t>
    </dgm:pt>
    <dgm:pt modelId="{507E49FD-3574-4F56-8A73-DA5DF686DD14}">
      <dgm:prSet phldrT="[Text]" custT="1"/>
      <dgm:spPr/>
      <dgm:t>
        <a:bodyPr/>
        <a:lstStyle/>
        <a:p>
          <a:r>
            <a:rPr lang="en-US" sz="2400" b="1" dirty="0"/>
            <a:t>Project the Data onto the Principal Components:</a:t>
          </a:r>
          <a:endParaRPr lang="en-IN" sz="2400" dirty="0"/>
        </a:p>
      </dgm:t>
    </dgm:pt>
    <dgm:pt modelId="{51842CBB-4538-4636-AAA0-74E6841A0491}" type="parTrans" cxnId="{ECF851D4-5431-402E-A895-942F817EC60D}">
      <dgm:prSet/>
      <dgm:spPr/>
      <dgm:t>
        <a:bodyPr/>
        <a:lstStyle/>
        <a:p>
          <a:endParaRPr lang="en-IN" sz="2400"/>
        </a:p>
      </dgm:t>
    </dgm:pt>
    <dgm:pt modelId="{1E595628-ECBB-4923-98C0-8452412D1011}" type="sibTrans" cxnId="{ECF851D4-5431-402E-A895-942F817EC60D}">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6"/>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6"/>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5"/>
      <dgm:spPr/>
    </dgm:pt>
    <dgm:pt modelId="{A8E9909A-A2CC-48E8-8CE5-698E8E63E12B}" type="pres">
      <dgm:prSet presAssocID="{0250967A-4BBB-43AA-B83B-2C6902A7BEF2}" presName="vertSpace2b" presStyleCnt="0"/>
      <dgm:spPr/>
    </dgm:pt>
    <dgm:pt modelId="{B1541268-832E-47A9-8B17-DE46E66DEF46}" type="pres">
      <dgm:prSet presAssocID="{C8891886-5876-4CB8-86E7-8EDA58DC39C3}" presName="horz2" presStyleCnt="0"/>
      <dgm:spPr/>
    </dgm:pt>
    <dgm:pt modelId="{441F5483-9B25-42A6-92AD-1772E17E0C57}" type="pres">
      <dgm:prSet presAssocID="{C8891886-5876-4CB8-86E7-8EDA58DC39C3}" presName="horzSpace2" presStyleCnt="0"/>
      <dgm:spPr/>
    </dgm:pt>
    <dgm:pt modelId="{13CB94D2-A149-437A-A037-60E8ECFDD994}" type="pres">
      <dgm:prSet presAssocID="{C8891886-5876-4CB8-86E7-8EDA58DC39C3}" presName="tx2" presStyleLbl="revTx" presStyleIdx="2" presStyleCnt="6"/>
      <dgm:spPr/>
    </dgm:pt>
    <dgm:pt modelId="{670BA199-65E8-4BA0-AD72-3FB65C6A6C26}" type="pres">
      <dgm:prSet presAssocID="{C8891886-5876-4CB8-86E7-8EDA58DC39C3}" presName="vert2" presStyleCnt="0"/>
      <dgm:spPr/>
    </dgm:pt>
    <dgm:pt modelId="{3E1B4AA7-EFB3-4DDC-A82B-4F32F3B38256}" type="pres">
      <dgm:prSet presAssocID="{C8891886-5876-4CB8-86E7-8EDA58DC39C3}" presName="thinLine2b" presStyleLbl="callout" presStyleIdx="1" presStyleCnt="5"/>
      <dgm:spPr/>
    </dgm:pt>
    <dgm:pt modelId="{501BEB62-A88C-49C9-BE2F-4921D639F9D4}" type="pres">
      <dgm:prSet presAssocID="{C8891886-5876-4CB8-86E7-8EDA58DC39C3}" presName="vertSpace2b" presStyleCnt="0"/>
      <dgm:spPr/>
    </dgm:pt>
    <dgm:pt modelId="{DD7BFB94-54A6-4D80-808B-9F6117FC5FF7}" type="pres">
      <dgm:prSet presAssocID="{4126B0D6-9168-456C-B5BC-8D3B57B86A2B}" presName="horz2" presStyleCnt="0"/>
      <dgm:spPr/>
    </dgm:pt>
    <dgm:pt modelId="{150370C4-F8D3-44A4-8E5E-21FC121DD1C4}" type="pres">
      <dgm:prSet presAssocID="{4126B0D6-9168-456C-B5BC-8D3B57B86A2B}" presName="horzSpace2" presStyleCnt="0"/>
      <dgm:spPr/>
    </dgm:pt>
    <dgm:pt modelId="{7EB0964A-5B37-403C-94AD-88B78E2349EE}" type="pres">
      <dgm:prSet presAssocID="{4126B0D6-9168-456C-B5BC-8D3B57B86A2B}" presName="tx2" presStyleLbl="revTx" presStyleIdx="3" presStyleCnt="6"/>
      <dgm:spPr/>
    </dgm:pt>
    <dgm:pt modelId="{D6A96F37-908F-41DB-B796-FCFB116247FA}" type="pres">
      <dgm:prSet presAssocID="{4126B0D6-9168-456C-B5BC-8D3B57B86A2B}" presName="vert2" presStyleCnt="0"/>
      <dgm:spPr/>
    </dgm:pt>
    <dgm:pt modelId="{6144EB08-0853-4D9A-8F3F-C909AD05D350}" type="pres">
      <dgm:prSet presAssocID="{4126B0D6-9168-456C-B5BC-8D3B57B86A2B}" presName="thinLine2b" presStyleLbl="callout" presStyleIdx="2" presStyleCnt="5"/>
      <dgm:spPr/>
    </dgm:pt>
    <dgm:pt modelId="{0E56316B-FAE0-47FD-924F-211C888FBCBA}" type="pres">
      <dgm:prSet presAssocID="{4126B0D6-9168-456C-B5BC-8D3B57B86A2B}" presName="vertSpace2b" presStyleCnt="0"/>
      <dgm:spPr/>
    </dgm:pt>
    <dgm:pt modelId="{A62858CE-D4E7-4014-A2FF-E37D0A647ACE}" type="pres">
      <dgm:prSet presAssocID="{D82DF743-E4E9-4889-9EB1-88CEE2BD9114}" presName="horz2" presStyleCnt="0"/>
      <dgm:spPr/>
    </dgm:pt>
    <dgm:pt modelId="{D33CD269-D503-4174-A5C4-4DED1E9F79EB}" type="pres">
      <dgm:prSet presAssocID="{D82DF743-E4E9-4889-9EB1-88CEE2BD9114}" presName="horzSpace2" presStyleCnt="0"/>
      <dgm:spPr/>
    </dgm:pt>
    <dgm:pt modelId="{A9773CD3-0F5F-4933-BB57-172E387DFC79}" type="pres">
      <dgm:prSet presAssocID="{D82DF743-E4E9-4889-9EB1-88CEE2BD9114}" presName="tx2" presStyleLbl="revTx" presStyleIdx="4" presStyleCnt="6"/>
      <dgm:spPr/>
    </dgm:pt>
    <dgm:pt modelId="{5DF9D1DC-AAC7-47EE-B5CF-F95BAAA7867D}" type="pres">
      <dgm:prSet presAssocID="{D82DF743-E4E9-4889-9EB1-88CEE2BD9114}" presName="vert2" presStyleCnt="0"/>
      <dgm:spPr/>
    </dgm:pt>
    <dgm:pt modelId="{D02B4E5C-9370-4053-A4D1-3418B0CF328D}" type="pres">
      <dgm:prSet presAssocID="{D82DF743-E4E9-4889-9EB1-88CEE2BD9114}" presName="thinLine2b" presStyleLbl="callout" presStyleIdx="3" presStyleCnt="5"/>
      <dgm:spPr/>
    </dgm:pt>
    <dgm:pt modelId="{40241A7C-96FC-40CF-9FCD-F564FABB89FB}" type="pres">
      <dgm:prSet presAssocID="{D82DF743-E4E9-4889-9EB1-88CEE2BD9114}" presName="vertSpace2b" presStyleCnt="0"/>
      <dgm:spPr/>
    </dgm:pt>
    <dgm:pt modelId="{E32716D1-393D-4D7B-9DDF-B9F8C1C07017}" type="pres">
      <dgm:prSet presAssocID="{507E49FD-3574-4F56-8A73-DA5DF686DD14}" presName="horz2" presStyleCnt="0"/>
      <dgm:spPr/>
    </dgm:pt>
    <dgm:pt modelId="{2AF4A2D6-B024-473D-942C-0F81E245B2D6}" type="pres">
      <dgm:prSet presAssocID="{507E49FD-3574-4F56-8A73-DA5DF686DD14}" presName="horzSpace2" presStyleCnt="0"/>
      <dgm:spPr/>
    </dgm:pt>
    <dgm:pt modelId="{179A7FC1-799D-44F7-A217-CE056A34426B}" type="pres">
      <dgm:prSet presAssocID="{507E49FD-3574-4F56-8A73-DA5DF686DD14}" presName="tx2" presStyleLbl="revTx" presStyleIdx="5" presStyleCnt="6"/>
      <dgm:spPr/>
    </dgm:pt>
    <dgm:pt modelId="{F060D79E-D176-487C-A5ED-58A72491BEE2}" type="pres">
      <dgm:prSet presAssocID="{507E49FD-3574-4F56-8A73-DA5DF686DD14}" presName="vert2" presStyleCnt="0"/>
      <dgm:spPr/>
    </dgm:pt>
    <dgm:pt modelId="{94CF6696-2C68-4EE8-83AA-2C8125F13094}" type="pres">
      <dgm:prSet presAssocID="{507E49FD-3574-4F56-8A73-DA5DF686DD14}" presName="thinLine2b" presStyleLbl="callout" presStyleIdx="4" presStyleCnt="5"/>
      <dgm:spPr/>
    </dgm:pt>
    <dgm:pt modelId="{61F3D08A-AC7A-4E39-A0D7-D5AD10DAD550}" type="pres">
      <dgm:prSet presAssocID="{507E49FD-3574-4F56-8A73-DA5DF686DD14}" presName="vertSpace2b" presStyleCnt="0"/>
      <dgm:spPr/>
    </dgm:pt>
  </dgm:ptLst>
  <dgm:cxnLst>
    <dgm:cxn modelId="{A06B522D-811C-485E-A27E-8D30A2B9198C}" type="presOf" srcId="{D82DF743-E4E9-4889-9EB1-88CEE2BD9114}" destId="{A9773CD3-0F5F-4933-BB57-172E387DFC79}" srcOrd="0" destOrd="0" presId="urn:microsoft.com/office/officeart/2008/layout/LinedList"/>
    <dgm:cxn modelId="{62657B38-BFC5-4CD7-920B-A54E16BBA575}" type="presOf" srcId="{4126B0D6-9168-456C-B5BC-8D3B57B86A2B}" destId="{7EB0964A-5B37-403C-94AD-88B78E2349EE}" srcOrd="0" destOrd="0" presId="urn:microsoft.com/office/officeart/2008/layout/LinedList"/>
    <dgm:cxn modelId="{9861BB5C-0241-40A6-B747-F00B5B7753A7}" type="presOf" srcId="{80A03153-E307-49EF-B675-A3828146D11D}" destId="{921A00A5-CFA0-4FB5-8E61-737535D1EB19}" srcOrd="0" destOrd="0" presId="urn:microsoft.com/office/officeart/2008/layout/LinedList"/>
    <dgm:cxn modelId="{10314D61-CE60-46D0-B226-8A9CC22797CB}" type="presOf" srcId="{507E49FD-3574-4F56-8A73-DA5DF686DD14}" destId="{179A7FC1-799D-44F7-A217-CE056A34426B}"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E1AB47C9-6683-4498-87DA-B73EBF4C5E3F}" type="presOf" srcId="{C8891886-5876-4CB8-86E7-8EDA58DC39C3}" destId="{13CB94D2-A149-437A-A037-60E8ECFDD994}" srcOrd="0" destOrd="0" presId="urn:microsoft.com/office/officeart/2008/layout/LinedList"/>
    <dgm:cxn modelId="{ECF851D4-5431-402E-A895-942F817EC60D}" srcId="{D8425C97-BBE7-4654-B662-E13BF5D88ED1}" destId="{507E49FD-3574-4F56-8A73-DA5DF686DD14}" srcOrd="4" destOrd="0" parTransId="{51842CBB-4538-4636-AAA0-74E6841A0491}" sibTransId="{1E595628-ECBB-4923-98C0-8452412D1011}"/>
    <dgm:cxn modelId="{C2468BDD-E2A4-468F-922B-8E4B06BB0829}" srcId="{D8425C97-BBE7-4654-B662-E13BF5D88ED1}" destId="{C8891886-5876-4CB8-86E7-8EDA58DC39C3}" srcOrd="1" destOrd="0" parTransId="{864DC8A7-435D-4EFC-8884-71F406909F5E}" sibTransId="{BC29B13E-A666-4D29-98AD-4CAEF7043559}"/>
    <dgm:cxn modelId="{86BFE0F1-66FD-45DA-9A0C-2277157788A0}" srcId="{D8425C97-BBE7-4654-B662-E13BF5D88ED1}" destId="{D82DF743-E4E9-4889-9EB1-88CEE2BD9114}" srcOrd="3" destOrd="0" parTransId="{F156AD3C-DDF7-44A5-81F1-DC538B063F2E}" sibTransId="{96DE3373-E9CD-47FE-92C4-5FC9239357B2}"/>
    <dgm:cxn modelId="{1DF30CFC-85DF-409D-A60C-654BFF1A9936}" srcId="{D8425C97-BBE7-4654-B662-E13BF5D88ED1}" destId="{4126B0D6-9168-456C-B5BC-8D3B57B86A2B}" srcOrd="2" destOrd="0" parTransId="{C589BE89-B48B-41CE-BBD3-1FBA94B30490}" sibTransId="{3FFB6495-BC77-43BA-AF7C-1CC6FCA82F27}"/>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 modelId="{0B816322-61AD-418E-803B-062A1BE9FF24}" type="presParOf" srcId="{4F9262E7-7A01-4939-AF77-0E4B866798FB}" destId="{B1541268-832E-47A9-8B17-DE46E66DEF46}" srcOrd="4" destOrd="0" presId="urn:microsoft.com/office/officeart/2008/layout/LinedList"/>
    <dgm:cxn modelId="{D5CE03E8-12D6-493C-8E65-60CF3B6AF935}" type="presParOf" srcId="{B1541268-832E-47A9-8B17-DE46E66DEF46}" destId="{441F5483-9B25-42A6-92AD-1772E17E0C57}" srcOrd="0" destOrd="0" presId="urn:microsoft.com/office/officeart/2008/layout/LinedList"/>
    <dgm:cxn modelId="{A9454B5F-1A80-449A-925E-0CCA1E3A7D1A}" type="presParOf" srcId="{B1541268-832E-47A9-8B17-DE46E66DEF46}" destId="{13CB94D2-A149-437A-A037-60E8ECFDD994}" srcOrd="1" destOrd="0" presId="urn:microsoft.com/office/officeart/2008/layout/LinedList"/>
    <dgm:cxn modelId="{344CFAC9-CF8C-4108-96C5-1D8F4E0E8A79}" type="presParOf" srcId="{B1541268-832E-47A9-8B17-DE46E66DEF46}" destId="{670BA199-65E8-4BA0-AD72-3FB65C6A6C26}" srcOrd="2" destOrd="0" presId="urn:microsoft.com/office/officeart/2008/layout/LinedList"/>
    <dgm:cxn modelId="{1CCEFEBE-4E2E-49FF-98A5-A5A223BF65B5}" type="presParOf" srcId="{4F9262E7-7A01-4939-AF77-0E4B866798FB}" destId="{3E1B4AA7-EFB3-4DDC-A82B-4F32F3B38256}" srcOrd="5" destOrd="0" presId="urn:microsoft.com/office/officeart/2008/layout/LinedList"/>
    <dgm:cxn modelId="{0370E0F7-620F-47BE-A042-4F5902D94501}" type="presParOf" srcId="{4F9262E7-7A01-4939-AF77-0E4B866798FB}" destId="{501BEB62-A88C-49C9-BE2F-4921D639F9D4}" srcOrd="6" destOrd="0" presId="urn:microsoft.com/office/officeart/2008/layout/LinedList"/>
    <dgm:cxn modelId="{563FC714-090A-458A-A29B-FA363E10A1B2}" type="presParOf" srcId="{4F9262E7-7A01-4939-AF77-0E4B866798FB}" destId="{DD7BFB94-54A6-4D80-808B-9F6117FC5FF7}" srcOrd="7" destOrd="0" presId="urn:microsoft.com/office/officeart/2008/layout/LinedList"/>
    <dgm:cxn modelId="{3983E067-8569-4129-A168-0565F1A14B93}" type="presParOf" srcId="{DD7BFB94-54A6-4D80-808B-9F6117FC5FF7}" destId="{150370C4-F8D3-44A4-8E5E-21FC121DD1C4}" srcOrd="0" destOrd="0" presId="urn:microsoft.com/office/officeart/2008/layout/LinedList"/>
    <dgm:cxn modelId="{80E74EEB-531C-4125-B4E1-0E472DC73CE9}" type="presParOf" srcId="{DD7BFB94-54A6-4D80-808B-9F6117FC5FF7}" destId="{7EB0964A-5B37-403C-94AD-88B78E2349EE}" srcOrd="1" destOrd="0" presId="urn:microsoft.com/office/officeart/2008/layout/LinedList"/>
    <dgm:cxn modelId="{B5892BE5-5484-46C8-8367-E36A4A283792}" type="presParOf" srcId="{DD7BFB94-54A6-4D80-808B-9F6117FC5FF7}" destId="{D6A96F37-908F-41DB-B796-FCFB116247FA}" srcOrd="2" destOrd="0" presId="urn:microsoft.com/office/officeart/2008/layout/LinedList"/>
    <dgm:cxn modelId="{1BD94461-5344-43D3-955D-F94266A76197}" type="presParOf" srcId="{4F9262E7-7A01-4939-AF77-0E4B866798FB}" destId="{6144EB08-0853-4D9A-8F3F-C909AD05D350}" srcOrd="8" destOrd="0" presId="urn:microsoft.com/office/officeart/2008/layout/LinedList"/>
    <dgm:cxn modelId="{876BBEC7-A629-473D-B52A-623687FF54FF}" type="presParOf" srcId="{4F9262E7-7A01-4939-AF77-0E4B866798FB}" destId="{0E56316B-FAE0-47FD-924F-211C888FBCBA}" srcOrd="9" destOrd="0" presId="urn:microsoft.com/office/officeart/2008/layout/LinedList"/>
    <dgm:cxn modelId="{B96E8B68-65C1-45B0-8C4E-C0CB8AA13710}" type="presParOf" srcId="{4F9262E7-7A01-4939-AF77-0E4B866798FB}" destId="{A62858CE-D4E7-4014-A2FF-E37D0A647ACE}" srcOrd="10" destOrd="0" presId="urn:microsoft.com/office/officeart/2008/layout/LinedList"/>
    <dgm:cxn modelId="{C8E3F60E-0011-42FD-98CA-DA3257180ADC}" type="presParOf" srcId="{A62858CE-D4E7-4014-A2FF-E37D0A647ACE}" destId="{D33CD269-D503-4174-A5C4-4DED1E9F79EB}" srcOrd="0" destOrd="0" presId="urn:microsoft.com/office/officeart/2008/layout/LinedList"/>
    <dgm:cxn modelId="{7144E312-EBF8-4562-8D2A-1F0C1E4E5FF6}" type="presParOf" srcId="{A62858CE-D4E7-4014-A2FF-E37D0A647ACE}" destId="{A9773CD3-0F5F-4933-BB57-172E387DFC79}" srcOrd="1" destOrd="0" presId="urn:microsoft.com/office/officeart/2008/layout/LinedList"/>
    <dgm:cxn modelId="{4A1F8B6F-8D9D-49F6-94E8-AE5678A56C70}" type="presParOf" srcId="{A62858CE-D4E7-4014-A2FF-E37D0A647ACE}" destId="{5DF9D1DC-AAC7-47EE-B5CF-F95BAAA7867D}" srcOrd="2" destOrd="0" presId="urn:microsoft.com/office/officeart/2008/layout/LinedList"/>
    <dgm:cxn modelId="{1D27951E-396C-41E7-9D47-4EFBB7120806}" type="presParOf" srcId="{4F9262E7-7A01-4939-AF77-0E4B866798FB}" destId="{D02B4E5C-9370-4053-A4D1-3418B0CF328D}" srcOrd="11" destOrd="0" presId="urn:microsoft.com/office/officeart/2008/layout/LinedList"/>
    <dgm:cxn modelId="{C42262AF-4ECA-4509-890B-0C72FAB160D7}" type="presParOf" srcId="{4F9262E7-7A01-4939-AF77-0E4B866798FB}" destId="{40241A7C-96FC-40CF-9FCD-F564FABB89FB}" srcOrd="12" destOrd="0" presId="urn:microsoft.com/office/officeart/2008/layout/LinedList"/>
    <dgm:cxn modelId="{4A375F95-C49A-4DCE-92AA-60EF2B328CDF}" type="presParOf" srcId="{4F9262E7-7A01-4939-AF77-0E4B866798FB}" destId="{E32716D1-393D-4D7B-9DDF-B9F8C1C07017}" srcOrd="13" destOrd="0" presId="urn:microsoft.com/office/officeart/2008/layout/LinedList"/>
    <dgm:cxn modelId="{6C47436C-5CFD-4A2B-94DA-4AE100F98537}" type="presParOf" srcId="{E32716D1-393D-4D7B-9DDF-B9F8C1C07017}" destId="{2AF4A2D6-B024-473D-942C-0F81E245B2D6}" srcOrd="0" destOrd="0" presId="urn:microsoft.com/office/officeart/2008/layout/LinedList"/>
    <dgm:cxn modelId="{AD6914D3-C82A-4880-9425-DEEA75547B1F}" type="presParOf" srcId="{E32716D1-393D-4D7B-9DDF-B9F8C1C07017}" destId="{179A7FC1-799D-44F7-A217-CE056A34426B}" srcOrd="1" destOrd="0" presId="urn:microsoft.com/office/officeart/2008/layout/LinedList"/>
    <dgm:cxn modelId="{C60396D6-25FC-4CEC-8D52-3003C280C365}" type="presParOf" srcId="{E32716D1-393D-4D7B-9DDF-B9F8C1C07017}" destId="{F060D79E-D176-487C-A5ED-58A72491BEE2}" srcOrd="2" destOrd="0" presId="urn:microsoft.com/office/officeart/2008/layout/LinedList"/>
    <dgm:cxn modelId="{D7AA9AD3-6F65-47D2-B03D-02349D3A34AF}" type="presParOf" srcId="{4F9262E7-7A01-4939-AF77-0E4B866798FB}" destId="{94CF6696-2C68-4EE8-83AA-2C8125F13094}" srcOrd="14" destOrd="0" presId="urn:microsoft.com/office/officeart/2008/layout/LinedList"/>
    <dgm:cxn modelId="{A7BDD903-0284-4ED4-A319-40CCCB6E434A}" type="presParOf" srcId="{4F9262E7-7A01-4939-AF77-0E4B866798FB}" destId="{61F3D08A-AC7A-4E39-A0D7-D5AD10DAD550}" srcOrd="15"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err="1"/>
            <a:t>Centering</a:t>
          </a:r>
          <a:r>
            <a:rPr lang="en-IN" sz="2400" b="1" dirty="0"/>
            <a:t> the Data:</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US" sz="2400" b="1" dirty="0"/>
            <a:t>Calculate the Covariance Matrix</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a:solidFill>
                <a:prstClr val="black">
                  <a:hueOff val="0"/>
                  <a:satOff val="0"/>
                  <a:lumOff val="0"/>
                  <a:alphaOff val="0"/>
                </a:prstClr>
              </a:solidFill>
              <a:latin typeface="Calibri" panose="020F0502020204030204"/>
              <a:ea typeface="+mn-ea"/>
              <a:cs typeface="+mn-cs"/>
            </a:rPr>
            <a:t>Perform Eigen Decomposition</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a:solidFill>
                <a:prstClr val="black">
                  <a:hueOff val="0"/>
                  <a:satOff val="0"/>
                  <a:lumOff val="0"/>
                  <a:alphaOff val="0"/>
                </a:prstClr>
              </a:solidFill>
              <a:latin typeface="Calibri" panose="020F0502020204030204"/>
              <a:ea typeface="+mn-ea"/>
              <a:cs typeface="+mn-cs"/>
            </a:rPr>
            <a:t>Perform Eigen Decomposition</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US" sz="2400" b="1" dirty="0"/>
            <a:t>Sort the Eigenvectors by Eigenvalues</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US" sz="2400" b="1" dirty="0"/>
            <a:t>Project the Data onto the Principal Components:</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1804"/>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1804"/>
          <a:ext cx="1338072" cy="369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1804"/>
        <a:ext cx="1338072" cy="3692354"/>
      </dsp:txXfrm>
    </dsp:sp>
    <dsp:sp modelId="{453A21BF-E65D-4B70-A3E4-CB951F6658F6}">
      <dsp:nvSpPr>
        <dsp:cNvPr id="0" name=""/>
        <dsp:cNvSpPr/>
      </dsp:nvSpPr>
      <dsp:spPr>
        <a:xfrm>
          <a:off x="1438427" y="36600"/>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err="1"/>
            <a:t>Centering</a:t>
          </a:r>
          <a:r>
            <a:rPr lang="en-IN" sz="2400" b="1" kern="1200" dirty="0"/>
            <a:t> the Data:</a:t>
          </a:r>
          <a:endParaRPr lang="en-IN" sz="2400" kern="1200" dirty="0"/>
        </a:p>
      </dsp:txBody>
      <dsp:txXfrm>
        <a:off x="1438427" y="36600"/>
        <a:ext cx="5251932" cy="695922"/>
      </dsp:txXfrm>
    </dsp:sp>
    <dsp:sp modelId="{02F99C6B-23EC-43CA-BEB1-5FA020A6D923}">
      <dsp:nvSpPr>
        <dsp:cNvPr id="0" name=""/>
        <dsp:cNvSpPr/>
      </dsp:nvSpPr>
      <dsp:spPr>
        <a:xfrm>
          <a:off x="1338072" y="732523"/>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CB94D2-A149-437A-A037-60E8ECFDD994}">
      <dsp:nvSpPr>
        <dsp:cNvPr id="0" name=""/>
        <dsp:cNvSpPr/>
      </dsp:nvSpPr>
      <dsp:spPr>
        <a:xfrm>
          <a:off x="1438427" y="767319"/>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Calculate the Covariance Matrix</a:t>
          </a:r>
          <a:endParaRPr lang="en-IN" sz="2400" kern="1200" dirty="0"/>
        </a:p>
      </dsp:txBody>
      <dsp:txXfrm>
        <a:off x="1438427" y="767319"/>
        <a:ext cx="5251932" cy="695922"/>
      </dsp:txXfrm>
    </dsp:sp>
    <dsp:sp modelId="{3E1B4AA7-EFB3-4DDC-A82B-4F32F3B38256}">
      <dsp:nvSpPr>
        <dsp:cNvPr id="0" name=""/>
        <dsp:cNvSpPr/>
      </dsp:nvSpPr>
      <dsp:spPr>
        <a:xfrm>
          <a:off x="1338072" y="1463241"/>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B0964A-5B37-403C-94AD-88B78E2349EE}">
      <dsp:nvSpPr>
        <dsp:cNvPr id="0" name=""/>
        <dsp:cNvSpPr/>
      </dsp:nvSpPr>
      <dsp:spPr>
        <a:xfrm>
          <a:off x="1438427" y="1498037"/>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a:solidFill>
                <a:prstClr val="black">
                  <a:hueOff val="0"/>
                  <a:satOff val="0"/>
                  <a:lumOff val="0"/>
                  <a:alphaOff val="0"/>
                </a:prstClr>
              </a:solidFill>
              <a:latin typeface="Calibri" panose="020F0502020204030204"/>
              <a:ea typeface="+mn-ea"/>
              <a:cs typeface="+mn-cs"/>
            </a:rPr>
            <a:t>Perform Eigen Decomposition</a:t>
          </a:r>
        </a:p>
      </dsp:txBody>
      <dsp:txXfrm>
        <a:off x="1438427" y="1498037"/>
        <a:ext cx="5251932" cy="695922"/>
      </dsp:txXfrm>
    </dsp:sp>
    <dsp:sp modelId="{6144EB08-0853-4D9A-8F3F-C909AD05D350}">
      <dsp:nvSpPr>
        <dsp:cNvPr id="0" name=""/>
        <dsp:cNvSpPr/>
      </dsp:nvSpPr>
      <dsp:spPr>
        <a:xfrm>
          <a:off x="1338072" y="2193959"/>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73CD3-0F5F-4933-BB57-172E387DFC79}">
      <dsp:nvSpPr>
        <dsp:cNvPr id="0" name=""/>
        <dsp:cNvSpPr/>
      </dsp:nvSpPr>
      <dsp:spPr>
        <a:xfrm>
          <a:off x="1438427" y="2228756"/>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Sort the Eigenvectors by Eigenvalues</a:t>
          </a:r>
          <a:endParaRPr lang="en-IN" sz="2400" kern="1200" dirty="0"/>
        </a:p>
      </dsp:txBody>
      <dsp:txXfrm>
        <a:off x="1438427" y="2228756"/>
        <a:ext cx="5251932" cy="695922"/>
      </dsp:txXfrm>
    </dsp:sp>
    <dsp:sp modelId="{D02B4E5C-9370-4053-A4D1-3418B0CF328D}">
      <dsp:nvSpPr>
        <dsp:cNvPr id="0" name=""/>
        <dsp:cNvSpPr/>
      </dsp:nvSpPr>
      <dsp:spPr>
        <a:xfrm>
          <a:off x="1338072" y="292467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9A7FC1-799D-44F7-A217-CE056A34426B}">
      <dsp:nvSpPr>
        <dsp:cNvPr id="0" name=""/>
        <dsp:cNvSpPr/>
      </dsp:nvSpPr>
      <dsp:spPr>
        <a:xfrm>
          <a:off x="1438427" y="2959474"/>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Project the Data onto the Principal Components:</a:t>
          </a:r>
          <a:endParaRPr lang="en-IN" sz="2400" kern="1200" dirty="0"/>
        </a:p>
      </dsp:txBody>
      <dsp:txXfrm>
        <a:off x="1438427" y="2959474"/>
        <a:ext cx="5251932" cy="695922"/>
      </dsp:txXfrm>
    </dsp:sp>
    <dsp:sp modelId="{94CF6696-2C68-4EE8-83AA-2C8125F13094}">
      <dsp:nvSpPr>
        <dsp:cNvPr id="0" name=""/>
        <dsp:cNvSpPr/>
      </dsp:nvSpPr>
      <dsp:spPr>
        <a:xfrm>
          <a:off x="1338072" y="3655396"/>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err="1"/>
            <a:t>Centering</a:t>
          </a:r>
          <a:r>
            <a:rPr lang="en-IN" sz="2400" b="1" kern="1200" dirty="0"/>
            <a:t> the Data:</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Calculate the Covariance Matrix</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a:solidFill>
                <a:prstClr val="black">
                  <a:hueOff val="0"/>
                  <a:satOff val="0"/>
                  <a:lumOff val="0"/>
                  <a:alphaOff val="0"/>
                </a:prstClr>
              </a:solidFill>
              <a:latin typeface="Calibri" panose="020F0502020204030204"/>
              <a:ea typeface="+mn-ea"/>
              <a:cs typeface="+mn-cs"/>
            </a:rPr>
            <a:t>Perform Eigen Decomposition</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a:solidFill>
                <a:prstClr val="black">
                  <a:hueOff val="0"/>
                  <a:satOff val="0"/>
                  <a:lumOff val="0"/>
                  <a:alphaOff val="0"/>
                </a:prstClr>
              </a:solidFill>
              <a:latin typeface="Calibri" panose="020F0502020204030204"/>
              <a:ea typeface="+mn-ea"/>
              <a:cs typeface="+mn-cs"/>
            </a:rPr>
            <a:t>Perform Eigen Decomposition</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Sort the Eigenvectors by Eigenvalues</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413"/>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413"/>
          <a:ext cx="1338072" cy="845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413"/>
        <a:ext cx="1338072" cy="845154"/>
      </dsp:txXfrm>
    </dsp:sp>
    <dsp:sp modelId="{453A21BF-E65D-4B70-A3E4-CB951F6658F6}">
      <dsp:nvSpPr>
        <dsp:cNvPr id="0" name=""/>
        <dsp:cNvSpPr/>
      </dsp:nvSpPr>
      <dsp:spPr>
        <a:xfrm>
          <a:off x="1438427" y="38791"/>
          <a:ext cx="5251932" cy="767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Project the Data onto the Principal Components:</a:t>
          </a:r>
          <a:endParaRPr lang="en-IN" sz="2400" kern="1200" dirty="0"/>
        </a:p>
      </dsp:txBody>
      <dsp:txXfrm>
        <a:off x="1438427" y="38791"/>
        <a:ext cx="5251932" cy="767572"/>
      </dsp:txXfrm>
    </dsp:sp>
    <dsp:sp modelId="{02F99C6B-23EC-43CA-BEB1-5FA020A6D923}">
      <dsp:nvSpPr>
        <dsp:cNvPr id="0" name=""/>
        <dsp:cNvSpPr/>
      </dsp:nvSpPr>
      <dsp:spPr>
        <a:xfrm>
          <a:off x="1338072" y="806363"/>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32.010"/>
    </inkml:context>
    <inkml:brush xml:id="br0">
      <inkml:brushProperty name="width" value="0.025" units="cm"/>
      <inkml:brushProperty name="height" value="0.025" units="cm"/>
      <inkml:brushProperty name="color" value="#F6630D"/>
    </inkml:brush>
  </inkml:definitions>
  <inkml:trace contextRef="#ctx0" brushRef="#br0">1 504 24575,'14'-14'0,"-10"11"0,31-23 0,2 2 0,0 1 0,67-29 0,292-127 0,16 34 0,-285 115 0,-106 27 0,1 0 0,-1 2 0,0 0 0,24 3 0,-41-2 0,-1 1 0,1 0 0,-1-1 0,1 2 0,-1-1 0,1 0 0,-1 1 0,0-1 0,1 1 0,-1 0 0,0 0 0,0 0 0,0 1 0,-1-1 0,1 1 0,0-1 0,-1 1 0,0 0 0,0 0 0,0 0 0,0 0 0,0 0 0,0 1 0,-1-1 0,0 1 0,1-1 0,-1 1 0,-1-1 0,2 6 0,1 10 0,-2 0 0,0 1 0,-1-1 0,-3 27 0,2-31 0,-13 106 0,-44 180 0,27-159 0,27-124 0,0-1 0,0 0 0,2 0 0,-2 27 0,4-41 0,0 0 0,0 0 0,0 0 0,0-1 0,1 1 0,-1 0 0,1 0 0,-1-1 0,1 1 0,0 0 0,0 0 0,1-1 0,-1 1 0,0-1 0,1 0 0,-1 1 0,1-1 0,0 0 0,0 0 0,0 0 0,0 0 0,0 0 0,0 0 0,1-1 0,-1 1 0,0-1 0,1 1 0,4 1 0,5-1 0,1-1 0,-1 0 0,1 0 0,-1-2 0,1 1 0,-1-1 0,1-1 0,23-7 0,-6 3 0,134-31 0,15-2 0,-133 31 0,88-3 0,-131 11 0,3-1 0,-1 1 0,0 0 0,1 1 0,9 1 0,-13-1 0,0 0 0,0 0 0,0 0 0,0 0 0,0 0 0,0 0 0,-1 1 0,1-1 0,0 1 0,-1-1 0,1 1 0,-1-1 0,0 1 0,3 3 0,-1 0 0,0-1 0,1 0 0,-1 0 0,1 0 0,1 0 0,-1-1 0,0 0 0,1 0 0,-1 0 0,1 0 0,0-1 0,0 1 0,0-1 0,0 0 0,1-1 0,-1 1 0,0-1 0,1 0 0,6 0 0,6-1 0,1 0 0,0 0 0,0-2 0,27-5 0,12-6 141,106-36 0,57-42-1390,-209 86 1086,228-104-4595,-1-4 2455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184"/>
    </inkml:context>
    <inkml:brush xml:id="br0">
      <inkml:brushProperty name="width" value="0.025" units="cm"/>
      <inkml:brushProperty name="height" value="0.025" units="cm"/>
    </inkml:brush>
  </inkml:definitions>
  <inkml:trace contextRef="#ctx0" brushRef="#br0">1 19 24575,'0'0'0,"0"0"0,0-5 0,0-2 0,0 1-8191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2.236"/>
    </inkml:context>
    <inkml:brush xml:id="br0">
      <inkml:brushProperty name="width" value="0.025" units="cm"/>
      <inkml:brushProperty name="height" value="0.025" units="cm"/>
      <inkml:brushProperty name="color" value="#E71224"/>
    </inkml:brush>
  </inkml:definitions>
  <inkml:trace contextRef="#ctx0" brushRef="#br0">1 178 24575,'2'0'0,"1"1"0,-1-1 0,0 0 0,1 1 0,-1-1 0,1 0 0,-1-1 0,4 0 0,4 1 0,82-4 0,1-5 0,130-28 0,-104 3 0,-5 0 0,-91 30-273,-1-1 0,0-1 0,0-2 0,31-14 0,-28 8-6553</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2.435"/>
    </inkml:context>
    <inkml:brush xml:id="br0">
      <inkml:brushProperty name="width" value="0.025" units="cm"/>
      <inkml:brushProperty name="height" value="0.025" units="cm"/>
      <inkml:brushProperty name="color" value="#E71224"/>
    </inkml:brush>
  </inkml:definitions>
  <inkml:trace contextRef="#ctx0" brushRef="#br0">372 60 24575,'12'-11'0,"0"4"0,1 0 0,0 1 0,0 1 0,0 0 0,0 0 0,1 1 0,0 1 0,0 1 0,0 0 0,0 0 0,25 2 0,-37-1 0,0 1 0,1 1 0,-1-1 0,0 0 0,0 0 0,1 1 0,-1-1 0,0 1 0,0 0 0,0-1 0,0 1 0,0 0 0,0 0 0,0 1 0,0-1 0,-1 0 0,1 1 0,0-1 0,-1 1 0,1-1 0,-1 1 0,1 0 0,-1 0 0,0-1 0,1 1 0,-1 0 0,0 0 0,-1 0 0,1 0 0,0 1 0,0-1 0,-1 0 0,0 0 0,1 0 0,-1 1 0,0 2 0,0 8 0,0 1 0,-1-1 0,0 0 0,-6 24 0,5-29 0,-11 40 0,-2 1 0,-2-2 0,-3 0 0,-1-1 0,-2-1 0,-30 43 0,42-70 0,-21 29 0,31-46 0,0 0 0,0 1 0,0-1 0,0 0 0,0 1 0,0-1 0,1 0 0,-1 1 0,0-1 0,1 1 0,-1-1 0,1 1 0,0-1 0,-1 1 0,1-1 0,0 1 0,0-1 0,0 1 0,0 0 0,0-1 0,1 1 0,-1-1 0,0 1 0,1-1 0,-1 1 0,1-1 0,-1 1 0,1-1 0,0 0 0,0 1 0,-1-1 0,1 0 0,0 0 0,0 1 0,0-1 0,1 0 0,-1 0 0,1 1 0,7 4 0,-1 0 0,1-1 0,0 1 0,16 6 0,-10-6 0,20 12 0,0 2 0,53 37 0,-74-45 0,-1-1 0,0 2 0,0 0 0,-1 0 0,-1 1 0,0 1 0,-1 0 0,11 20 0,-14-21 0,-1 2 0,0-1 0,-1 1 0,0 0 0,-2 0 0,0 0 0,0 0 0,-2 1 0,0-1 0,-1 1 0,0-1 0,-1 1 0,-1-1 0,-5 19 0,0-10 0,-1 0 0,-1-1 0,-1 0 0,-1 0 0,-1-1 0,-1-1 0,-1 0 0,-22 26 0,6-14 0,0-2 0,-2-1 0,-2-1 0,0-2 0,-2-1 0,-1-2 0,-1-2 0,-1-1 0,-1-2 0,-1-2 0,-48 15 0,75-28 69,0-1-1,-1-1 0,1 0 0,-22 1 1,28-4-240,0 0 0,0 0 1,1-1-1,-1 0 0,0 0 1,0-1-1,1 0 0,-1-1 1,-12-5-1,9 2-6655</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2.707"/>
    </inkml:context>
    <inkml:brush xml:id="br0">
      <inkml:brushProperty name="width" value="0.025" units="cm"/>
      <inkml:brushProperty name="height" value="0.025" units="cm"/>
      <inkml:brushProperty name="color" value="#E71224"/>
    </inkml:brush>
  </inkml:definitions>
  <inkml:trace contextRef="#ctx0" brushRef="#br0">1 18 24575,'0'0'0,"0"0"0,5-5 0,2-2 0,-1 1-8191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3.564"/>
    </inkml:context>
    <inkml:brush xml:id="br0">
      <inkml:brushProperty name="width" value="0.025" units="cm"/>
      <inkml:brushProperty name="height" value="0.025" units="cm"/>
      <inkml:brushProperty name="color" value="#E71224"/>
    </inkml:brush>
  </inkml:definitions>
  <inkml:trace contextRef="#ctx0" brushRef="#br0">561 169 24575,'3'0'0,"-1"-1"0,1 1 0,0 0 0,0-1 0,-1 0 0,1 0 0,3-1 0,28-8 0,2 1 0,40-4 0,12-3 0,-49 7 0,-1-3 0,70-30 0,-70 28 0,-29 11 0,0 0 0,0 0 0,0-2 0,0 1 0,13-9 0,-22 13 0,0 0 0,0 0 0,0 0 0,0 0 0,0 0 0,1 0 0,-1 0 0,0 0 0,0 0 0,0 0 0,0 0 0,1 0 0,-1 0 0,0-1 0,0 1 0,0 0 0,0 0 0,0 0 0,0 0 0,1 0 0,-1 0 0,0 0 0,0 0 0,0-1 0,0 1 0,0 0 0,0 0 0,0 0 0,0 0 0,0 0 0,0 0 0,0-1 0,1 1 0,-1 0 0,0 0 0,0 0 0,0 0 0,0-1 0,0 1 0,0 0 0,0 0 0,0 0 0,0 0 0,0 0 0,-1-1 0,1 1 0,0 0 0,0 0 0,0 0 0,0 0 0,0 0 0,0-1 0,0 1 0,0 0 0,0 0 0,0 0 0,0 0 0,-1 0 0,1 0 0,0 0 0,0-1 0,0 1 0,0 0 0,-15 1 0,-22 8 0,-127 44 0,-112 40 0,228-72 0,0 1 0,2 3 0,1 2 0,2 1 0,0 3 0,-67 62 0,96-79 0,0 1 0,1 1 0,1 1 0,0-1 0,1 2 0,1 0 0,-11 25 0,-42 139 0,36-95 0,16-52 0,-11 61 0,19-78 0,1 0 0,1 0 0,1 0 0,0 0 0,5 27 0,-5-42 0,1 1 0,1-1 0,-1 0 0,0 0 0,1 0 0,-1 0 0,1-1 0,0 1 0,0 0 0,0-1 0,0 1 0,1-1 0,-1 0 0,1 0 0,-1 0 0,1 0 0,0 0 0,0 0 0,0-1 0,0 1 0,0-1 0,0 0 0,0 0 0,5 1 0,7 1 0,0 0 0,0-1 0,28 1 0,-2-5 0,-1-1 0,0-2 0,56-14 0,54-7 0,-110 22 0,1 2 0,78 7 0,-100-3 0,-1 1 0,0 0 0,0 2 0,-1 0 0,1 1 0,-1 1 0,0 0 0,29 19 0,-38-21 0,-2 0 0,1 1 0,0-1 0,-1 1 0,0 1 0,-1-1 0,1 1 0,-1 0 0,0 0 0,-1 1 0,0 0 0,0-1 0,-1 1 0,0 0 0,0 1 0,2 11 0,-3-8 0,-1 1 0,0 0 0,-1-1 0,0 1 0,-1 0 0,-1-1 0,0 1 0,0-1 0,-1 1 0,-8 18 0,1-6 0,-2 0 0,-1-1 0,0-1 0,-2 0 0,-1-1 0,0-1 0,-2 0 0,0-1 0,-1-1 0,-27 20 0,16-16 0,-1-1 0,-1-2 0,0-1 0,-2-2 0,0-1 0,-67 21 0,48-22 0,-105 16 0,143-29 0,1-1 0,-1 0 0,0-1 0,0 0 0,-16-4 0,30 4-105,-1 0 0,1-1 0,0 0 0,0 1 0,-1-1 0,1 0 0,0 1 0,0-1 0,0 0 0,0 0 0,0 0 0,-2-2 0,-1-3-6721</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5.595"/>
    </inkml:context>
    <inkml:brush xml:id="br0">
      <inkml:brushProperty name="width" value="0.025" units="cm"/>
      <inkml:brushProperty name="height" value="0.025" units="cm"/>
      <inkml:brushProperty name="color" value="#E71224"/>
    </inkml:brush>
  </inkml:definitions>
  <inkml:trace contextRef="#ctx0" brushRef="#br0">1 290 24575,'2'0'0,"0"-1"0,1 1 0,-1-1 0,1 1 0,-1 0 0,0 0 0,1 0 0,4 1 0,9-1 0,383-25 0,362-20-401,-94 4 72,-576 36 329,1214-65 0,-808 8 0,-459 56-14,-22 4 37,-1 0 0,1-1-1,-1-1 1,0 0-1,28-13 1,-40 15 419,-6 1-197,-6 4-1689,-1 3-5382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6.323"/>
    </inkml:context>
    <inkml:brush xml:id="br0">
      <inkml:brushProperty name="width" value="0.025" units="cm"/>
      <inkml:brushProperty name="height" value="0.025" units="cm"/>
      <inkml:brushProperty name="color" value="#E71224"/>
    </inkml:brush>
  </inkml:definitions>
  <inkml:trace contextRef="#ctx0" brushRef="#br0">0 238 24575,'18'-5'0,"150"-78"0,-7 3 0,-119 64 0,0 1 0,61-12 0,-79 23 0,1 0 0,-1 2 0,1 0 0,-1 2 0,48 5 0,-66-4 0,0 0 0,0 0 0,0 1 0,-1 0 0,1 0 0,0 0 0,-1 1 0,8 4 0,-11-5 0,1 0 0,0 1 0,-1-1 0,1 1 0,-1-1 0,0 1 0,0 0 0,0 0 0,0 0 0,0 0 0,-1 1 0,1-1 0,-1 0 0,0 1 0,1 4 0,1 10 0,-1-1 0,-1 1 0,0-1 0,-1 1 0,-1 0 0,-1-1 0,0 1 0,-2-1 0,0 0 0,-1 0 0,0 0 0,-15 30 0,0-7 0,-2-1 0,-1-1 0,-55 67 0,-121 121 0,177-203 0,17-19 0,0 1 0,1 0 0,-1 0 0,-5 9 0,9-13 0,1-1 0,0 1 0,0-1 0,0 1 0,0-1 0,-1 1 0,1-1 0,0 1 0,0 0 0,0-1 0,0 1 0,0-1 0,0 1 0,1 0 0,-1-1 0,0 1 0,0-1 0,0 1 0,1-1 0,-1 1 0,0-1 0,0 1 0,1-1 0,-1 1 0,0-1 0,1 1 0,-1-1 0,1 1 0,-1-1 0,0 0 0,1 1 0,-1-1 0,1 0 0,-1 1 0,1-1 0,0 0 0,0 1 0,22 8 0,-21-9 0,124 31 0,47 14 0,-152-38 0,-1 2 0,1 0 0,-1 1 0,-1 1 0,0 1 0,18 14 0,-18-10 0,-1 0 0,0 1 0,-1 1 0,-1 1 0,21 32 0,-35-48 0,0 1 0,0 0 0,-1-1 0,1 1 0,-1 0 0,1 0 0,-1 0 0,-1 0 0,1 1 0,0-1 0,-1 0 0,0 0 0,0 0 0,0 0 0,-1 5 0,-1-3 0,0 0 0,0 1 0,0-1 0,0 0 0,-1-1 0,0 1 0,0 0 0,-8 9 0,-3 1 0,-1-1 0,0-1 0,-1 0 0,-32 22 0,22-21 0,-1-1 0,0-1 0,0-1 0,-2-2 0,-38 10 0,25-7 0,0-4-1365,35-8-5461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6.547"/>
    </inkml:context>
    <inkml:brush xml:id="br0">
      <inkml:brushProperty name="width" value="0.025" units="cm"/>
      <inkml:brushProperty name="height" value="0.025" units="cm"/>
      <inkml:brushProperty name="color" value="#E71224"/>
    </inkml:brush>
  </inkml:definitions>
  <inkml:trace contextRef="#ctx0" brushRef="#br0">1 1 24575,'0'0'0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7.166"/>
    </inkml:context>
    <inkml:brush xml:id="br0">
      <inkml:brushProperty name="width" value="0.025" units="cm"/>
      <inkml:brushProperty name="height" value="0.025" units="cm"/>
      <inkml:brushProperty name="color" value="#E71224"/>
    </inkml:brush>
  </inkml:definitions>
  <inkml:trace contextRef="#ctx0" brushRef="#br0">389 92 24575,'1'-2'0,"-1"0"0,1 0 0,-1 1 0,1-1 0,0 0 0,0 1 0,0-1 0,0 1 0,0-1 0,0 1 0,0-1 0,2-1 0,1-3 0,1-2 0,-3 5 0,0 0 0,0 0 0,-1 0 0,1-1 0,-1 1 0,2-8 0,-3 10 0,0 1 0,0-1 0,0 0 0,0 0 0,0 0 0,0 0 0,0 1 0,-1-1 0,1 0 0,0 0 0,-1 1 0,1-1 0,0 0 0,-1 0 0,1 1 0,-1-1 0,1 0 0,-1 1 0,0-1 0,1 1 0,-1-1 0,1 1 0,-1-1 0,0 1 0,0-1 0,1 1 0,-1-1 0,0 1 0,0 0 0,1 0 0,-1-1 0,0 1 0,0 0 0,0 0 0,0 0 0,1 0 0,-2 0 0,-12-2 0,-1 0 0,1 2 0,0-1 0,0 2 0,-1 0 0,1 0 0,0 2 0,0 0 0,1 0 0,-1 1 0,0 1 0,1 0 0,0 1 0,0 0 0,1 1 0,0 1 0,-18 14 0,18-12 0,0 1 0,0 0 0,2 0 0,-1 1 0,2 1 0,-1 0 0,2 0 0,0 1 0,0-1 0,1 2 0,1-1 0,1 1 0,0 0 0,0 1 0,-3 24 0,6-27 0,1 1 0,-1 0 0,2 0 0,0 0 0,1 0 0,4 24 0,-5-38 0,0 1 0,1 0 0,-1 0 0,1 0 0,-1-1 0,0 1 0,1 0 0,-1 0 0,1-1 0,0 1 0,-1 0 0,1-1 0,-1 1 0,1-1 0,0 1 0,0-1 0,-1 1 0,1-1 0,0 1 0,0-1 0,-1 0 0,1 1 0,0-1 0,1 0 0,0 1 0,1-1 0,-1 0 0,0 0 0,1 0 0,-1-1 0,0 1 0,1 0 0,3-2 0,4-2 0,0 0 0,-1 0 0,10-6 0,-19 9 0,3 0 0,58-34 0,98-73 0,-134 81 0,-22 22 0,0 1 0,1 0 0,-1 1 0,1-1 0,0 0 0,0 1 0,0 0 0,0 0 0,0 0 0,8-3 0,-12 6 0,1 0 0,-1-1 0,1 1 0,0 0 0,-1 0 0,1 0 0,-1 0 0,1 0 0,-1 0 0,1 0 0,0 0 0,-1 0 0,1 0 0,-1 0 0,1 0 0,-1 1 0,1-1 0,0 0 0,-1 0 0,1 0 0,-1 1 0,1-1 0,-1 0 0,0 1 0,1-1 0,0 1 0,4 16 0,-9 28 0,3-36 0,-50 274 0,7-51 0,28-132 0,-38 331 0,52-270-1365,3-146-5461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7.500"/>
    </inkml:context>
    <inkml:brush xml:id="br0">
      <inkml:brushProperty name="width" value="0.025" units="cm"/>
      <inkml:brushProperty name="height" value="0.025" units="cm"/>
      <inkml:brushProperty name="color" value="#E71224"/>
    </inkml:brush>
  </inkml:definitions>
  <inkml:trace contextRef="#ctx0" brushRef="#br0">0 1 24575,'0'23'0,"1"-17"0,0 0 0,0 0 0,0 1 0,0-1 0,4 7 0,3 18 0,7 51 0,-4 1 0,-4 0 0,-4 1 0,-7 94 0,-17 214 0,21-382-227,1-1-1,0 1 1,0-1-1,1 1 1,6 16-1,-2-9-6598</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9.009"/>
    </inkml:context>
    <inkml:brush xml:id="br0">
      <inkml:brushProperty name="width" value="0.025" units="cm"/>
      <inkml:brushProperty name="height" value="0.025" units="cm"/>
      <inkml:brushProperty name="color" value="#E71224"/>
    </inkml:brush>
  </inkml:definitions>
  <inkml:trace contextRef="#ctx0" brushRef="#br0">1 237 24575,'2'0'0,"1"-1"0,0 0 0,0 0 0,-1 0 0,1 0 0,-1 0 0,1-1 0,2-1 0,9-5 0,117-45 0,1 5 0,252-55 0,-308 92-1365,-47 9-5461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9.324"/>
    </inkml:context>
    <inkml:brush xml:id="br0">
      <inkml:brushProperty name="width" value="0.025" units="cm"/>
      <inkml:brushProperty name="height" value="0.025" units="cm"/>
      <inkml:brushProperty name="color" value="#E71224"/>
    </inkml:brush>
  </inkml:definitions>
  <inkml:trace contextRef="#ctx0" brushRef="#br0">1 343 24575,'17'-1'0,"15"-6"0,57-21 0,-50 14 0,36-15 0,93-51 0,3-1 0,36 2 0,-164 63-1365,-27 9-5461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2.237"/>
    </inkml:context>
    <inkml:brush xml:id="br0">
      <inkml:brushProperty name="width" value="0.025" units="cm"/>
      <inkml:brushProperty name="height" value="0.025" units="cm"/>
      <inkml:brushProperty name="color" value="#E71224"/>
    </inkml:brush>
  </inkml:definitions>
  <inkml:trace contextRef="#ctx0" brushRef="#br0">587 6 24575,'-1'0'0,"-1"-1"0,1 1 0,-1-1 0,0 1 0,1 0 0,-1 0 0,0 0 0,1 0 0,-1 0 0,0 0 0,1 1 0,-1-1 0,1 0 0,-1 1 0,0-1 0,-2 2 0,-26 14 0,21-11 0,-86 41 0,70-36 0,0 1 0,1 1 0,1 2 0,-25 17 0,-107 105 0,139-121 0,1 1 0,1 1 0,-23 35 0,31-43 0,1 1 0,0 1 0,0-1 0,1 1 0,0-1 0,1 1 0,0 0 0,1 0 0,-1 16 0,2-19 0,1 1 0,0-1 0,1 0 0,0 1 0,0-1 0,1 0 0,4 13 0,-4-16 0,1 0 0,-1 1 0,1-1 0,0-1 0,1 1 0,-1 0 0,1-1 0,0 1 0,0-1 0,1-1 0,9 8 0,-1-3 0,1 0 0,0-1 0,0-1 0,1 0 0,0-1 0,0 0 0,0-2 0,1 1 0,0-2 0,22 1 0,-2-2 0,0-1 0,-1-2 0,57-11 0,-22-3 0,128-45 0,63-47 0,-162 66 0,-68 29 0,52-24 0,-76 34 0,-1-1 0,1 0 0,-1 0 0,0-1 0,-1 0 0,1 0 0,-1 0 0,0 0 0,6-9 0,-7 7 0,-1 1 0,0-1 0,0 1 0,0-1 0,-1 0 0,0 0 0,-1 0 0,0 0 0,0-1 0,0 1 0,-1 0 0,0 0 0,0-1 0,-1 1 0,0 0 0,-2-10 0,1 7 0,-1-1 0,0 0 0,-1 0 0,0 1 0,0 0 0,-1 0 0,-1 0 0,0 1 0,0-1 0,-1 1 0,0 1 0,0-1 0,-1 1 0,0 1 0,0-1 0,-16-9 0,9 8 0,0 0 0,-1 1 0,0 1 0,0 1 0,-1 0 0,0 2 0,0-1 0,0 2 0,0 0 0,-18 0 0,-59 1 0,-1 3 0,-185 27 0,243-22 0,0 2 0,1 1 0,0 2 0,-44 20 0,61-22 0,-1 1 0,1 1 0,1 1 0,0 1 0,0 0 0,1 1 0,1 1 0,-23 27 0,36-38 0,0 0 0,1 0 0,-1 1 0,1-1 0,0 0 0,0 1 0,1-1 0,0 1 0,-1 0 0,1-1 0,0 7 0,0 5 0,1 0 0,1 16 0,1-2 0,-2-24-68,1 0 0,0 0-1,1-1 1,-1 1 0,1 0 0,0-1-1,1 1 1,-1-1 0,1 0 0,0 1-1,0-1 1,1-1 0,0 1 0,-1 0-1,2-1 1,-1 0 0,0 0-1,1 0 1,7 4 0,-1-1-6758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0.032"/>
    </inkml:context>
    <inkml:brush xml:id="br0">
      <inkml:brushProperty name="width" value="0.025" units="cm"/>
      <inkml:brushProperty name="height" value="0.025" units="cm"/>
      <inkml:brushProperty name="color" value="#E71224"/>
    </inkml:brush>
  </inkml:definitions>
  <inkml:trace contextRef="#ctx0" brushRef="#br0">1084 169 24575,'0'-5'0,"0"0"0,-1 0 0,0 0 0,0 0 0,0 1 0,0-1 0,-1 0 0,1 1 0,-1-1 0,0 1 0,-1 0 0,1-1 0,-6-5 0,3 4 0,-1 0 0,0 0 0,0 1 0,0-1 0,-1 1 0,0 1 0,-10-6 0,0 1 0,-1 2 0,0 0 0,0 2 0,0 0 0,0 0 0,-27-2 0,12 4 0,-1 2 0,0 1 0,1 1 0,-1 2 0,1 1 0,-44 12 0,53-10 0,-1 2 0,1 1 0,1 1 0,0 1 0,0 1 0,1 1 0,1 1 0,-38 31 0,29-16 0,1 1 0,2 1 0,2 2 0,-30 47 0,17-15 0,-44 102 0,77-155 0,-21 56 0,24-63 0,1 0 0,0 0 0,0-1 0,0 1 0,0 0 0,1 0 0,0 0 0,0 0 0,0 0 0,1 0 0,1 8 0,0-11 0,-1 1 0,0-1 0,1 0 0,-1 0 0,1 0 0,0 0 0,0 0 0,0 0 0,0 0 0,0-1 0,0 1 0,0-1 0,0 1 0,1-1 0,-1 0 0,1 0 0,3 1 0,0 0 0,-1 0 0,0-1 0,0 0 0,1 0 0,-1-1 0,0 1 0,10-1 0,9-4 0,1 0 0,-1-1 0,0-2 0,-1 0 0,0-2 0,34-16 0,-41 16 0,0-1 0,0 0 0,-1-1 0,0 0 0,-1-1 0,0-1 0,-1-1 0,0 0 0,11-17 0,32-67 0,-56 97 0,0 1 0,1-1 0,-1 1 0,0-1 0,0 0 0,1 1 0,-1-1 0,1 1 0,-1-1 0,0 1 0,1-1 0,-1 1 0,1-1 0,-1 1 0,1 0 0,-1-1 0,1 1 0,0 0 0,-1-1 0,1 1 0,-1 0 0,1 0 0,0-1 0,-1 1 0,1 0 0,1 0 0,-2 0 0,1 1 0,-1 0 0,1-1 0,-1 1 0,0 0 0,1-1 0,-1 1 0,1 0 0,-1-1 0,0 1 0,0 0 0,1 0 0,-1-1 0,0 1 0,0 0 0,0 0 0,0 1 0,-1 42 0,-55 466 0,-23 186 0,7-224 0,62-420-341,3 0 0,3 0-1,2 73 1,2-113-6485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0.436"/>
    </inkml:context>
    <inkml:brush xml:id="br0">
      <inkml:brushProperty name="width" value="0.025" units="cm"/>
      <inkml:brushProperty name="height" value="0.025" units="cm"/>
      <inkml:brushProperty name="color" value="#E71224"/>
    </inkml:brush>
  </inkml:definitions>
  <inkml:trace contextRef="#ctx0" brushRef="#br0">147 0 24575,'-14'385'0,"0"-55"0,-3 209 0,-47-3 0,50-458-341,3 1 0,3 0-1,3 97 1,6-167-6485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2.196"/>
    </inkml:context>
    <inkml:brush xml:id="br0">
      <inkml:brushProperty name="width" value="0.025" units="cm"/>
      <inkml:brushProperty name="height" value="0.025" units="cm"/>
      <inkml:brushProperty name="color" value="#E71224"/>
    </inkml:brush>
  </inkml:definitions>
  <inkml:trace contextRef="#ctx0" brushRef="#br0">1900 98 24575,'-25'0'0,"-47"0"0,0 4 0,0 3 0,1 3 0,0 3 0,1 4 0,1 2 0,-76 32 0,102-31 0,2 2 0,-71 50 0,-68 67 0,178-137 0,-71 61 0,3 3 0,2 4 0,3 2 0,4 3 0,3 3 0,-87 154 0,93-130 0,3 1 0,6 3 0,4 2 0,5 1 0,4 1 0,-29 227 0,53-262 0,3 0 0,4 0 0,3 0 0,2-1 0,34 146 0,-13-123 0,4-2 0,4 0 0,91 171 0,55 35 0,-153-262 0,1-1 0,2-2 0,2 0 0,1-3 0,49 38 0,-64-57 0,2-1 0,0-1 0,0-1 0,1-1 0,1-1 0,-1-1 0,1-1 0,1 0 0,-1-2 0,1-1 0,0-1 0,0-1 0,0-1 0,0-1 0,43-6 0,-5-3 0,-2-3 0,0-2 0,0-3 0,106-46 0,-93 28 0,-1-2 0,-2-4 0,82-64 0,-82 49 0,115-121 0,39-87 0,-169 192 0,-3-3 0,-4-2 0,-2-2 0,-5-2 0,-2-1 0,31-104 0,-49 118 0,-3-2 0,-4 0 0,-2 0 0,-4-1 0,-2 0 0,-4-1 0,-3 1 0,-13-100 0,1 93 0,-3 1 0,-4 1 0,-3 1 0,-3 1 0,-3 1 0,-4 2 0,-2 1 0,-4 1 0,-2 3 0,-4 1 0,-2 2 0,-3 3 0,-2 1 0,-116-98 0,80 89 0,-184-107 0,-118-15 0,323 163 0,0 3 0,-136-29 0,157 45 0,-1 2 0,1 2 0,-1 3 0,0 1 0,-69 9 0,46 3 0,-86 25 0,120-28 236,25-7-556,0 1 0,0 0-1,0 0 1,-19 11 0,24-11-6506</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6.594"/>
    </inkml:context>
    <inkml:brush xml:id="br0">
      <inkml:brushProperty name="width" value="0.025" units="cm"/>
      <inkml:brushProperty name="height" value="0.025" units="cm"/>
      <inkml:brushProperty name="color" value="#E71224"/>
    </inkml:brush>
  </inkml:definitions>
  <inkml:trace contextRef="#ctx0" brushRef="#br0">6448 262 24575,'-24'-17'0,"-37"-20"0,26 15 0,-1 1 0,-57-23 0,33 24 0,-1 3 0,-102-16 0,-127 2 0,87 21-138,-1 9 0,0 8 0,1 10 0,1 8 0,-280 72 0,363-64 138,3 5 0,-177 83 0,-198 156 0,-377 341 0,824-581 0,-340 281 0,29 32 0,204-174 0,8 8 0,8 5 0,9 6 0,-124 256 0,-9 188 0,177-418 0,-75 222 0,116-305 0,-30 181 0,53-204 0,5 0 0,5 1 0,5 0 0,19 179 0,-4-203-20,4-1 0,31 98 0,-30-137 8,2-1 0,2 0 0,3-2 0,56 89 0,2-25 12,194 202 0,-203-247 0,2-3 0,4-3 0,115 69 0,-110-82 0,2-4 0,1-4 0,140 46 0,-84-45 0,234 39 0,-262-66 0,0-4 0,1-6 0,-1-5 0,147-18 0,-97-6 0,-1-6 0,-2-8 0,306-113 0,-305 94 0,3 7 0,175-28 0,190-76 0,-259 66 0,-52 25 0,190-61 0,-85 33 0,5 23 0,-177 38 0,159-23 0,541-21 0,70 68 0,-520 8 0,15-17 0,-40 0 0,51 27 0,-222-1 0,208-14 0,716-82 0,-48 31 0,1063 56 0,-1401-38 0,-501 19 0,483-53 0,-284 43 0,4 29 0,-161 0 0,-146-1 0,382-13 0,-252-15 0,-186 14 0,99-27 0,-126 23 0,-1-2 0,98-49 0,-119 49 0,-1-1 0,-1-2 0,-1-1 0,0-2 0,33-35 0,-29 20 0,-2-1 0,-1-2 0,-2-2 0,-3 0 0,-1-2 0,-2-1 0,32-92 0,70-271 0,-27-8 0,49-179 0,-50 272-101,200-731-512,-279 970 613,-3-1 0,-5-1 0,-3-1 0,-4-126 0,-8 184-1,-1-1 1,-2 1-1,-1 0 0,-2 1 1,-1-1-1,-1 2 1,-1-1-1,-2 2 1,-1 0-1,-2 0 1,0 2-1,-25-30 1,14 24 0,-1 0-1,-2 2 1,-1 1 0,-1 1-1,-2 3 1,0 0 0,-2 2 0,-63-30-1,28 23 1,-2 4 0,-1 3 0,-1 3 0,-117-17 0,-320-11 0,502 49 0,-435-25 0,-243-17 0,211 15 0,4 0 0,-301-14 186,69-15-186,647 49 0,-1207-168 0,888 115 0,-1 16 0,-739 10 0,-805 200 117,1377-104-117,453-62 0,-1-3 0,-103-18 0,20 1 0,-132-7 0,-311-23 0,-1 27 0,532 23 0,-333-10 0,-397-65 0,318-3 0,309 43 0,-125-27 684,-322-108 1,601 159-1367,-53-9-1,59 15-6143</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8.260"/>
    </inkml:context>
    <inkml:brush xml:id="br0">
      <inkml:brushProperty name="width" value="0.025" units="cm"/>
      <inkml:brushProperty name="height" value="0.025" units="cm"/>
      <inkml:brushProperty name="color" value="#E71224"/>
    </inkml:brush>
  </inkml:definitions>
  <inkml:trace contextRef="#ctx0" brushRef="#br0">1230 2 24575,'-3'0'0,"1"1"0,-1-1 0,0 0 0,0 1 0,0-1 0,1-1 0,-5 0 0,-1 1 0,-25 0 0,-8-1 0,0 1 0,0 3 0,0 1 0,-61 14 0,45-1 0,1 3 0,0 1 0,-66 38 0,93-42 0,0 0 0,1 2 0,1 2 0,1 0 0,1 2 0,1 0 0,-28 36 0,-17 36 0,4 2 0,-71 146 0,77-115 0,51-107 0,1 1 0,0 0 0,2-1 0,-4 28 0,9-47 0,0 1 0,-1-1 0,1 1 0,0 0 0,0-1 0,0 1 0,1 0 0,-1-1 0,1 1 0,-1-1 0,1 1 0,0-1 0,0 1 0,0-1 0,0 0 0,0 1 0,1-1 0,-1 0 0,1 0 0,0 0 0,-1 0 0,1 0 0,0 0 0,0 0 0,0-1 0,0 1 0,0-1 0,1 1 0,-1-1 0,0 0 0,1 0 0,-1 0 0,1 0 0,-1-1 0,1 1 0,5 0 0,0 0 0,0 0 0,0-1 0,1 0 0,-1-1 0,0 0 0,0 0 0,1-1 0,-1 0 0,0 0 0,14-7 0,4-5 0,-2 0 0,1-2 0,-2-1 0,0 0 0,-1-2 0,37-42 0,104-147 0,-126 158 0,-23 30 0,16-19 0,-2-1 0,35-69 0,-52 91 0,-16 44 0,4-22 0,-84 330 0,30-133 0,-36 171 0,-16 65 0,-20-7 0,-9-30 0,133-388-455,0-1 0,-3 19 0,5-22-6371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8.658"/>
    </inkml:context>
    <inkml:brush xml:id="br0">
      <inkml:brushProperty name="width" value="0.025" units="cm"/>
      <inkml:brushProperty name="height" value="0.025" units="cm"/>
      <inkml:brushProperty name="color" value="#E71224"/>
    </inkml:brush>
  </inkml:definitions>
  <inkml:trace contextRef="#ctx0" brushRef="#br0">1114 1 24575,'-5'18'0,"-171"424"0,-23-9 0,54-123 0,131-277 0,-179 407 0,38 15 0,-53 475 0,203-907 0,-1 4 0,-2 33 0,10-50 171,4-10 0,6-16-1878,-6 3-5119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9.166"/>
    </inkml:context>
    <inkml:brush xml:id="br0">
      <inkml:brushProperty name="width" value="0.025" units="cm"/>
      <inkml:brushProperty name="height" value="0.025" units="cm"/>
      <inkml:brushProperty name="color" value="#E71224"/>
    </inkml:brush>
  </inkml:definitions>
  <inkml:trace contextRef="#ctx0" brushRef="#br0">1024 0 24575,'-5'18'0,"-25"69"0,-312 822 0,315-848 0,-124 293 0,22 8 0,32-48 0,-52 187 0,87-321 0,43-131 0,16-40-341,0 0 0,1 0-1,-2 12 1,3-14-6485</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9.531"/>
    </inkml:context>
    <inkml:brush xml:id="br0">
      <inkml:brushProperty name="width" value="0.025" units="cm"/>
      <inkml:brushProperty name="height" value="0.025" units="cm"/>
      <inkml:brushProperty name="color" value="#E71224"/>
    </inkml:brush>
  </inkml:definitions>
  <inkml:trace contextRef="#ctx0" brushRef="#br0">0 143 24575,'0'0'0,"0"-5"0,0-1 0,5-6 0,2-4 0,-1 0 0,0-3 0,-3 3 0,0-2 0,3 3 0,1 3 0,0 5-8191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9.974"/>
    </inkml:context>
    <inkml:brush xml:id="br0">
      <inkml:brushProperty name="width" value="0.025" units="cm"/>
      <inkml:brushProperty name="height" value="0.025" units="cm"/>
      <inkml:brushProperty name="color" value="#E71224"/>
    </inkml:brush>
  </inkml:definitions>
  <inkml:trace contextRef="#ctx0" brushRef="#br0">0 235 24575,'4'-1'0,"-1"0"0,1-1 0,-1 1 0,0-1 0,1 0 0,-1 0 0,0 0 0,0 0 0,0-1 0,-1 1 0,1-1 0,3-3 0,0-1 0,2-2 0,-1-1 0,0 0 0,-1-1 0,0 1 0,-1-1 0,0-1 0,0 1 0,2-13 0,-4 17 0,-1-2-170,1 1-1,-1-1 0,-1 1 1,0-1-1,0 0 0,-1 0 1,0-9-1,0 14-6655</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0.469"/>
    </inkml:context>
    <inkml:brush xml:id="br0">
      <inkml:brushProperty name="width" value="0.025" units="cm"/>
      <inkml:brushProperty name="height" value="0.025" units="cm"/>
      <inkml:brushProperty name="color" value="#E71224"/>
    </inkml:brush>
  </inkml:definitions>
  <inkml:trace contextRef="#ctx0" brushRef="#br0">1 704 24575,'6'0'0,"1120"-49"-377,-772 10 188,403-100 1,-31-63 188,-393 104 0,-218 64 0,189-50 0,-222 62-17,-49 12-390,1 1-1,68-8 0,-86 16-5789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2.919"/>
    </inkml:context>
    <inkml:brush xml:id="br0">
      <inkml:brushProperty name="width" value="0.025" units="cm"/>
      <inkml:brushProperty name="height" value="0.025" units="cm"/>
      <inkml:brushProperty name="color" value="#E71224"/>
    </inkml:brush>
  </inkml:definitions>
  <inkml:trace contextRef="#ctx0" brushRef="#br0">527 0 24575,'-2'0'0,"1"1"0,-1-1 0,1 0 0,-1 1 0,0-1 0,1 1 0,-1 0 0,1-1 0,-1 1 0,1 0 0,0 0 0,-1 0 0,1 0 0,0 0 0,0 0 0,0 0 0,-1 0 0,1 1 0,0-1 0,0 0 0,1 1 0,-2 2 0,-16 39 0,13-29 0,-160 424 0,120-321 0,-23 37 0,-2 9 0,-21 80 0,77-213 266,11-24-470,0-1 0,1 1 0,-1 0 0,1 0 1,1 0-1,-1 0 0,-1 9 0,3-2-6622</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0.851"/>
    </inkml:context>
    <inkml:brush xml:id="br0">
      <inkml:brushProperty name="width" value="0.025" units="cm"/>
      <inkml:brushProperty name="height" value="0.025" units="cm"/>
      <inkml:brushProperty name="color" value="#E71224"/>
    </inkml:brush>
  </inkml:definitions>
  <inkml:trace contextRef="#ctx0" brushRef="#br0">1 1306 24575,'6'-1'0,"65"-19"0,84-37 0,-60 21 0,691-242-2972,14 35-1,655-103 2725,-1371 327 250,288-77-2,-15-35 0,-205 66-334,-115 52-1332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1.013"/>
    </inkml:context>
    <inkml:brush xml:id="br0">
      <inkml:brushProperty name="width" value="0.025" units="cm"/>
      <inkml:brushProperty name="height" value="0.025" units="cm"/>
      <inkml:brushProperty name="color" value="#E71224"/>
    </inkml:brush>
  </inkml:definitions>
  <inkml:trace contextRef="#ctx0" brushRef="#br0">1 1 24575,'0'0'0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6.529"/>
    </inkml:context>
    <inkml:brush xml:id="br0">
      <inkml:brushProperty name="width" value="0.025" units="cm"/>
      <inkml:brushProperty name="height" value="0.025" units="cm"/>
      <inkml:brushProperty name="color" value="#E71224"/>
    </inkml:brush>
  </inkml:definitions>
  <inkml:trace contextRef="#ctx0" brushRef="#br0">0 1193 24575,'0'18'0,"2"23"0,1-1 0,17 80 0,34 78 0,-23-89 0,-17-56 0,30 70 0,-37-106 0,2-1 0,-1 1 0,2-1 0,0-1 0,1 0 0,0 0 0,27 24 0,-36-37 0,0 0 0,0-1 0,1 1 0,-1-1 0,1 0 0,0 0 0,-1 0 0,1 0 0,0 0 0,-1 0 0,1-1 0,0 1 0,0-1 0,0 0 0,0 0 0,-1 0 0,1 0 0,0-1 0,0 1 0,0-1 0,-1 1 0,6-3 0,5-2 0,-1-1 0,1 0 0,17-12 0,-20 12 0,58-39 0,123-105 0,47-75 0,195-250-240,-32-28-160,-137 166 283,-129 156 117,-115 145 698,-17 29-885,0 0 1,1 1-1,0-1 1,0 1-1,0 0 1,10-11-1,-6 11-6639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0.628"/>
    </inkml:context>
    <inkml:brush xml:id="br0">
      <inkml:brushProperty name="width" value="0.025" units="cm"/>
      <inkml:brushProperty name="height" value="0.025" units="cm"/>
    </inkml:brush>
  </inkml:definitions>
  <inkml:trace contextRef="#ctx0" brushRef="#br0">265 529 24575,'-1'2'0,"1"1"0,-1 0 0,1-1 0,-1 1 0,0-1 0,0 1 0,-1-1 0,0 3 0,-8 17 0,-5 46 0,4 0 0,-5 95 0,8-69 0,-29 270 0,-29 333 0,66-695 0,-24 288 0,-20-6 0,19-120 0,39-442 0,1-17 0,-13-256 0,-1 1 0,5 396 0,6 1 0,64-303 0,-35 330 0,-1 2 0,-39 120 0,1-1 0,0 1 0,0 0 0,0-1 0,0 1 0,1 0 0,0 0 0,0 1 0,0-1 0,0 1 0,0-1 0,1 1 0,-1 0 0,1 0 0,0 0 0,0 1 0,0-1 0,0 1 0,1 0 0,-1 0 0,1 1 0,-1-1 0,1 1 0,-1 0 0,7 0 0,7-2 0,0 1 0,1 1 0,-1 1 0,0 1 0,24 4 0,-25-3 0,1 2 0,-1 0 0,0 1 0,-1 0 0,1 2 0,-1 0 0,0 0 0,-1 2 0,0 0 0,0 1 0,-1 0 0,0 1 0,-1 1 0,0 0 0,-1 1 0,0 0 0,-1 1 0,-1 0 0,0 0 0,-1 1 0,-1 1 0,0 0 0,-1 0 0,0 0 0,-2 1 0,7 28 0,-7-22 0,0 0 0,-2 0 0,-1 1 0,-1-1 0,0 1 0,-2-1 0,-1 1 0,-1-1 0,-1 0 0,0 1 0,-2-2 0,-1 1 0,-15 32 0,-3-7 0,-2-2 0,-60 80 0,70-98-1365,12-14-5461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1.106"/>
    </inkml:context>
    <inkml:brush xml:id="br0">
      <inkml:brushProperty name="width" value="0.025" units="cm"/>
      <inkml:brushProperty name="height" value="0.025" units="cm"/>
    </inkml:brush>
  </inkml:definitions>
  <inkml:trace contextRef="#ctx0" brushRef="#br0">1526 1 24575,'-3'0'0,"1"0"0,0 0 0,-1 1 0,1-1 0,0 1 0,-1-1 0,1 1 0,-4 2 0,-91 50 0,2 4 0,-120 95 0,-150 169 0,271-227 0,-152 196 0,195-217 0,2 2 0,4 2 0,-62 145 0,74-136 0,-30 123 0,50-151 0,2 1 0,3 0 0,0 72 0,8-113 0,0 1 0,2-1 0,0 0 0,1 0 0,1 0 0,11 34 0,-10-42 0,-1 0 0,2 0 0,-1 0 0,1-1 0,1 0 0,0 0 0,0 0 0,1-1 0,-1 0 0,2-1 0,-1 0 0,17 10 0,3 0 0,1-2 0,1-1 0,1-2 0,52 14 0,132 19 0,-109-33-231,1-5 0,126-7 0,-186-1-441,-35 1-6154</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3.660"/>
    </inkml:context>
    <inkml:brush xml:id="br0">
      <inkml:brushProperty name="width" value="0.025" units="cm"/>
      <inkml:brushProperty name="height" value="0.025" units="cm"/>
    </inkml:brush>
  </inkml:definitions>
  <inkml:trace contextRef="#ctx0" brushRef="#br0">2518 98 24575,'-7'-12'0,"3"8"0,-1 1 0,1-1 0,-1 0 0,0 1 0,0 0 0,-1 0 0,-8-3 0,-45-13 0,51 17 0,-37-9 0,-1 2 0,0 2 0,-1 2 0,1 2 0,-60 4 0,2 7 0,-131 27 0,-247 87-293,366-83 195,2 6 0,-115 63 0,158-69 98,-81 58 0,127-78 0,0 1 0,1 1 0,2 1 0,0 1 0,1 1 0,-21 31 0,34-42 0,1 0 0,0 0 0,1 0 0,0 1 0,1 0 0,1 0 0,0 1 0,1-1 0,1 1 0,0-1 0,1 1 0,0 0 0,1 0 0,1 0 0,0-1 0,1 1 0,1 0 0,0-1 0,1 1 0,1-1 0,0 0 0,1-1 0,0 1 0,14 20 0,4-1 0,2 0 0,2-2 0,1-1 0,58 48 0,146 88 0,-137-102 0,-94-62 0,486 343 0,-415-291 0,101 99 0,-149-128 0,-1 1 0,-1 2 0,-2 0 0,0 2 0,-2 0 0,-2 1 0,15 34 0,-29-56 0,1 1 0,-2-1 0,1 1 0,-2-1 0,1 1 0,-1 0 0,-1 0 0,1 0 0,-2 0 0,1-1 0,-4 13 0,1-7 0,-1 0 0,-1-1 0,0 1 0,-1-1 0,-1-1 0,-13 22 0,-3-2 0,-2-2 0,-1 0 0,-1-2 0,-53 44 0,6-14 0,-2-2 0,-93 50 0,-182 68 0,286-148 34,-1-3 0,-1-3 1,-1-3-1,-78 11 0,112-24-5,0-2 0,0-1 0,0-2 0,-1-1 0,1-2 0,0-1 0,1-2 0,-1-1-1,1-2 1,-48-19 0,75 26-81,0-1-1,1 0 0,-1 0 0,1-1 0,-1 1 0,1-1 1,1 0-1,-1-1 0,0 1 0,1-1 0,0 0 1,0 0-1,0 0 0,1 0 0,0-1 0,0 1 1,0-1-1,1 0 0,0 0 0,0 0 0,0 0 1,1-1-1,-2-8 0,0-16-6773</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3.915"/>
    </inkml:context>
    <inkml:brush xml:id="br0">
      <inkml:brushProperty name="width" value="0.025" units="cm"/>
      <inkml:brushProperty name="height" value="0.025" units="cm"/>
    </inkml:brush>
  </inkml:definitions>
  <inkml:trace contextRef="#ctx0" brushRef="#br0">0 49 24575,'0'0'0,"5"0"0,7 0 0,6 0 0,5 0 0,8 0 0,15 0 0,13 0 0,12-5 0,9-6 0,6-2 0,-7 2 0,-17 2-8191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4.564"/>
    </inkml:context>
    <inkml:brush xml:id="br0">
      <inkml:brushProperty name="width" value="0.025" units="cm"/>
      <inkml:brushProperty name="height" value="0.025" units="cm"/>
    </inkml:brush>
  </inkml:definitions>
  <inkml:trace contextRef="#ctx0" brushRef="#br0">0 1 24575,'1'18'0,"9"25"0,1-1 0,3 0 0,19 42 0,-16-43 0,35 80 0,131 218 0,-170-319 0,0 1 0,2-2 0,0 0 0,0-1 0,2-1 0,20 17 0,-29-27 0,1-1 0,0 0 0,0 0 0,1-1 0,0-1 0,0 1 0,0-1 0,0-1 0,0 0 0,1-1 0,0 0 0,-1 0 0,1-1 0,0 0 0,19-2 0,-5-2 0,1-2 0,-1 0 0,-1-2 0,1 0 0,-1-2 0,-1-1 0,1 0 0,30-20 0,-27 12 0,-1 0 0,-1-2 0,0 0 0,-1-2 0,-2-1 0,27-33 0,3-16 0,59-105 0,-101 155 0,-9 18 0,0 1 0,0-1 0,1 1 0,-1 0 0,1-1 0,0 1 0,0 0 0,0 0 0,1 0 0,-1 0 0,5-3 0,-6 5 0,-1 1 0,1 0 0,0 0 0,0 0 0,0 0 0,-1 0 0,1-1 0,0 1 0,0 0 0,0 1 0,0-1 0,-1 0 0,1 0 0,0 0 0,0 0 0,-1 1 0,1-1 0,0 0 0,0 1 0,-1-1 0,1 1 0,0-1 0,-1 1 0,1-1 0,0 1 0,-1-1 0,1 1 0,-1-1 0,1 1 0,-1 0 0,1-1 0,-1 1 0,1 0 0,-1 0 0,0-1 0,0 1 0,1 0 0,-1 0 0,0 0 0,0 0 0,11 38 0,-5 28 0,-4 102 0,-3-93 0,1 67-14,-5 549-294,-32-2 65,35-658 243,-34 248 0,33-267-99,-1 0 0,1 0-1,-2 0 1,0-1-1,0 0 1,-2 0 0,1 0-1,-13 15 1,4-9-6633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5.154"/>
    </inkml:context>
    <inkml:brush xml:id="br0">
      <inkml:brushProperty name="width" value="0.025" units="cm"/>
      <inkml:brushProperty name="height" value="0.025" units="cm"/>
    </inkml:brush>
  </inkml:definitions>
  <inkml:trace contextRef="#ctx0" brushRef="#br0">1 348 24575,'19'1'0,"-7"-2"0,387-30 0,-315 21 0,299-34-396,614-57-1285,802 21 1681,-991 67 123,256 0 222,-1053 14-178,-8-1-57,0 0 1,0 0-1,0 0 0,-1 0 1,1 0-1,0-1 0,3 0 1,-5 1-93,0-1 0,-1 1 0,1-1 0,0 1 0,-1-1 0,1 1 0,-1-1 0,1 1 0,0-1 0,-1 1 0,1-1 0,-1 0 0,0 1 0,1-1 0,-1 0 0,1 0 0,-1 1 1,0-1-1,0 0 0,1 0 0,-1 1 0,0-1 0,0 0 0,0 0 0,0 0 0,0 1 0,0-1 0,0 0 0,0 0 0,-1-1 0,1 1-18,0 0 0,0 0 0,0 0 0,-1-1 0,1 1 0,1 0 0,-1 0 0,0 0 0,0 0 0,0 0 0,0 0 0,1-1 0,-1 1 0,1 0 0,-1 0 0,1 0 0,-1 0 0,1 0 0,-1 0 0,1 0 0,0 0 0,0 1 0,-1-1 0,1 0 0,0 0 0,0 1 0,0-1 0,0 0 0,0 1 0,0-1 0,0 1 0,0-1 0,0 1 0,0-1 0,0 1 0,0 0 0,1 0 0,-1 0 0,0-1 0,0 1 0,0 0 0,2 1 0,4-1 0,-1 1 0,1 0 0,-1 0 0,1 0 0,-1 1 0,9 4 0,22 9 0,-2 2 0,0 2 0,43 29 0,-55-30 0,0 0 0,0 1 0,-2 1 0,-1 1 0,22 29 0,-36-43 0,-1 0 0,0 1 0,-1 0 0,0 0 0,0 0 0,-1 0 0,0 1 0,3 16 0,-5-20 0,0 0 0,-1 0 0,0 0 0,0 0 0,0 0 0,-1 0 0,0 0 0,1 0 0,-2-1 0,1 1 0,-1 0 0,1-1 0,-1 1 0,-1-1 0,1 1 0,0-1 0,-7 7 0,-2 2 0,-1-2 0,0 1 0,0-2 0,-2 0 0,1 0 0,-18 8 0,-91 42 0,72-39-455,-2-3 0,-92 20 0,100-29-6371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5.630"/>
    </inkml:context>
    <inkml:brush xml:id="br0">
      <inkml:brushProperty name="width" value="0.025" units="cm"/>
      <inkml:brushProperty name="height" value="0.025" units="cm"/>
    </inkml:brush>
  </inkml:definitions>
  <inkml:trace contextRef="#ctx0" brushRef="#br0">1552 0 24575,'-20'4'0,"1"0"0,0 1 0,0 0 0,-34 16 0,-69 44 0,43-16-848,2 4 0,3 3 0,-95 92 0,53-31-848,-107 142 0,-12 67 1341,178-232 316,-78 173 0,107-198 47,3 0 1,3 2 0,-19 106 0,33-121-12,2-1 1,3 1 0,2 0-1,2-1 1,11 71 0,-4-85 2,1 0 0,2-1 0,1 0 0,2-1 0,2-1 0,2 0 0,1-1 0,26 37 0,-26-47 0,1 0 0,1-1 0,2-1 0,1-1 0,0-1 0,2-2 0,0 0 0,1-2 0,2 0 0,45 21 0,-33-23 0,1-1 0,1-3 0,1-1 0,0-2 0,50 4 0,-21-8 0,1-2 0,100-9 0,-127 0-16,0-2 1,0-1 0,-1-3 0,0-2 0,-1-1 0,-1-3 0,0-2 0,-1-1 0,-2-2 0,58-41 0,-45 22-814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3.570"/>
    </inkml:context>
    <inkml:brush xml:id="br0">
      <inkml:brushProperty name="width" value="0.025" units="cm"/>
      <inkml:brushProperty name="height" value="0.025" units="cm"/>
      <inkml:brushProperty name="color" value="#E71224"/>
    </inkml:brush>
  </inkml:definitions>
  <inkml:trace contextRef="#ctx0" brushRef="#br0">930 1 24575,'-1'5'0,"1"0"0,-2 0 0,1 0 0,0-1 0,-1 1 0,0 0 0,-5 8 0,-1 4 0,-144 328 0,45-104 0,1-1 0,-179 435 0,101-132 0,116-285 0,67-256 22,0 0-1,1 1 0,0-1 1,-1 0-1,1 1 0,0-1 1,0 1-1,0-1 0,0 0 1,0 1-1,1-1 0,-1 0 1,1 1-1,0-1 0,0 3 1,0-4-104,0 1 1,1-1 0,-1 1 0,0-1-1,0 0 1,1 1 0,-1-1-1,1 0 1,-1 0 0,1 0 0,0 0-1,-1 0 1,1 0 0,0-1 0,-1 1-1,1-1 1,0 1 0,0-1 0,0 1-1,2-1 1,11 2-6745</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6.231"/>
    </inkml:context>
    <inkml:brush xml:id="br0">
      <inkml:brushProperty name="width" value="0.025" units="cm"/>
      <inkml:brushProperty name="height" value="0.025" units="cm"/>
    </inkml:brush>
  </inkml:definitions>
  <inkml:trace contextRef="#ctx0" brushRef="#br0">0 1 24575,'17'210'0,"-5"-112"0,18 691 0,-70 2 0,21-117 0,43-705 0,142-210 0,32-41 0,-148 217 0,3 2 0,74-66 0,-88 94 0,2 1 0,0 3 0,87-50 0,-106 70 0,0 1 0,1 1 0,1 1 0,29-7 0,-36 12 0,-1 1 0,1 0 0,-1 1 0,1 1 0,-1 0 0,1 1 0,19 4 0,-27-2 0,1 0 0,-1 0 0,1 0 0,-1 1 0,0 1 0,0 0 0,-1 0 0,0 1 0,1-1 0,-2 2 0,1-1 0,-1 1 0,0 1 0,-1-1 0,1 1 0,-1 0 0,-1 0 0,7 14 0,1 3 0,-2 2 0,0-1 0,-2 1 0,-1 1 0,5 36 0,-7-24 0,-2 1 0,-1-1 0,-3 1 0,-1 0 0,-2 0 0,-11 55 0,-74 240 0,40-171 0,26-88 149,7-30-527,3 0-1,1 0 1,-6 76-1,17-107-6447</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6.724"/>
    </inkml:context>
    <inkml:brush xml:id="br0">
      <inkml:brushProperty name="width" value="0.025" units="cm"/>
      <inkml:brushProperty name="height" value="0.025" units="cm"/>
    </inkml:brush>
  </inkml:definitions>
  <inkml:trace contextRef="#ctx0" brushRef="#br0">596 0 24575,'-3'1'0,"1"0"0,-1 1 0,1-1 0,0 0 0,-1 1 0,1-1 0,0 1 0,0 0 0,0 0 0,0-1 0,0 1 0,1 1 0,-1-1 0,-2 4 0,-2 2 0,-55 68 0,3 3 0,4 2 0,-45 91 0,65-102 0,3 1 0,2 1 0,4 2 0,-21 101 0,37-127 0,3 1 0,-2 80 0,8-105 0,1-1 0,1 1 0,1-1 0,2 1 0,0-1 0,1 0 0,14 31 0,-17-46 0,1-1 0,-1 0 0,1 0 0,1 0 0,0-1 0,0 0 0,0 0 0,0 0 0,1 0 0,9 6 0,-10-9 0,0 0 0,1 0 0,-1 0 0,1-1 0,-1 0 0,1 0 0,0 0 0,0-1 0,0 0 0,0 0 0,0-1 0,0 1 0,0-1 0,8-1 0,6-2 0,0-1 0,0 0 0,0-2 0,-1 0 0,0-1 0,0-1 0,0-1 0,-1 0 0,-1-2 0,26-18 0,-9 2 0,0-2 0,-2-1 0,51-63 0,-52 54 0,-2-1 0,-2-1 0,-1-2 0,-3 0 0,-1-2 0,-2 0 0,26-92 0,-42 122 0,-1 0 0,-1 1 0,0-1 0,-1 0 0,-1 0 0,0 0 0,-1 0 0,-1 0 0,0 0 0,-1 1 0,0-1 0,-1 1 0,-1-1 0,0 1 0,-1 1 0,-1-1 0,0 1 0,-1 0 0,0 1 0,-1 0 0,0 0 0,-12-11 0,3 6 0,-1 0 0,-1 2 0,-1 0 0,0 1 0,0 1 0,-2 1 0,1 1 0,-2 1 0,1 2 0,-1 0 0,-1 1 0,1 1 0,-1 1 0,0 2 0,-42-2 0,44 5 0,-1 1 0,1 0 0,0 2 0,0 1 0,0 1 0,0 0 0,1 2 0,0 1 0,0 0 0,1 2 0,0 0 0,0 2 0,1 0 0,1 1 0,0 1 0,1 1 0,-17 17 0,29-25 86,-1 0-1,2 0 0,-9 12 1,13-17-172,0 0 1,0 0 0,0 0-1,0 0 1,0 1 0,1-1-1,-1 0 1,1 0 0,-1 0-1,1 1 1,0-1 0,0 0-1,0 0 1,0 1 0,0-1-1,1 0 1,-1 0 0,1 1-1,0 2 1,8 10-6741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7.229"/>
    </inkml:context>
    <inkml:brush xml:id="br0">
      <inkml:brushProperty name="width" value="0.025" units="cm"/>
      <inkml:brushProperty name="height" value="0.025" units="cm"/>
    </inkml:brush>
  </inkml:definitions>
  <inkml:trace contextRef="#ctx0" brushRef="#br0">264 0 24575,'0'7'0,"-2"13"0,-1 0 0,-1 0 0,-1 0 0,0 0 0,-16 34 0,4-6 0,-112 384 0,103-319 0,-22 218 0,45-286 0,3 1 0,1 0 0,9 52 0,-5-67 0,2 0 0,1 0 0,1-1 0,2 0 0,18 38 0,-24-59 0,0 0 0,0-1 0,1 0 0,0 0 0,1 0 0,0-1 0,0 0 0,0 0 0,1-1 0,0 0 0,0 0 0,0-1 0,1 0 0,0 0 0,0-1 0,0 0 0,0-1 0,1 0 0,0 0 0,-1-1 0,1 0 0,0-1 0,0 0 0,0-1 0,0 0 0,0 0 0,0-1 0,0-1 0,-1 1 0,1-2 0,0 1 0,-1-1 0,1-1 0,-1 0 0,13-7 0,-9 2 0,1-1 0,-1-1 0,-1 0 0,0-1 0,-1 0 0,0 0 0,0-2 0,-2 1 0,0-1 0,0 0 0,-1-1 0,7-18 0,-2 0 0,-2 0 0,-1 0 0,-1-1 0,7-64 0,-14 54 0,-1-1 0,-3 0 0,-1 1 0,-2 0 0,-3 0 0,-1 0 0,-2 1 0,-23-59 0,26 85 0,0 0 0,-17-26 0,1 4 0,24 38-47,-1 0 0,0 0 0,1 0 0,-1 0 0,0 0 0,1 0 0,-1 0 0,1-1 0,0 1-1,-1 0 1,1 0 0,0 0 0,0-1 0,0 1 0,0 0 0,0 0 0,0-1 0,0 1 0,0 0 0,0 0 0,1 0 0,-1-1-1,0 1 1,1 0 0,-1 0 0,1 0 0,-1 0 0,2-2 0,5-2-6779</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7.755"/>
    </inkml:context>
    <inkml:brush xml:id="br0">
      <inkml:brushProperty name="width" value="0.025" units="cm"/>
      <inkml:brushProperty name="height" value="0.025" units="cm"/>
    </inkml:brush>
  </inkml:definitions>
  <inkml:trace contextRef="#ctx0" brushRef="#br0">1 1460 24575,'18'-12'0,"9"-5"0,-1-1 0,-1 0 0,42-42 0,-13 12 0,28-24 0,-4-3 0,113-141 0,-147 158 0,-3-1 0,-2-2 0,-3-2 0,-3-1 0,25-69 0,-50 112 0,-1-1 0,-1 0 0,-1 0 0,0-1 0,-2 1 0,-1-1 0,0 0 0,-4-39 0,1 54 0,-1 0 0,0 1 0,-1-1 0,0 1 0,0-1 0,-1 1 0,1 0 0,-2 0 0,1 0 0,-1 1 0,0-1 0,0 1 0,-1 1 0,1-1 0,-1 1 0,-12-8 0,-8-5 0,-2 2 0,-54-24 0,47 24 0,23 10 0,1 0 0,-2 1 0,1 1 0,0 0 0,-25-4 0,33 7 0,0 1 0,0 0 0,0 0 0,0 1 0,1-1 0,-1 1 0,0 0 0,0 0 0,1 0 0,-1 0 0,1 0 0,-1 1 0,1 0 0,-1 0 0,1 0 0,0 0 0,0 0 0,0 1 0,0-1 0,0 1 0,1 0 0,-1 0 0,1 0 0,-4 6 0,0 1 0,1 1 0,0 0 0,0 0 0,1 1 0,0-1 0,1 1 0,1 0 0,0 0 0,0 0 0,1 0 0,1 0 0,0 0 0,0 0 0,2 0 0,4 24 0,3-1 0,1 1 0,2-1 0,1-1 0,19 33 0,207 342 0,-189-331 0,-2-3 0,73 123 0,-104-166 0,-2 1 0,-1 0 0,-2 1 0,12 48 0,-20-59 0,-2 0 0,0 0 0,-1 0 0,-1 0 0,-2 0 0,0 0 0,-1 0 0,-1-1 0,-2 1 0,0-1 0,-1 0 0,-1 0 0,-16 29 0,3-12 0,-2-1 0,-1-2 0,-2 0 0,-1-1 0,-2-2 0,-36 33 0,35-39 0,-1-2 0,-1 0 0,-1-3 0,-54 29 0,65-40 0,-1-1 0,0 0 0,0-2 0,-1-1 0,0-1 0,0-1 0,-1-1 0,-34 1 0,50-5-170,1-1-1,0 1 0,0-2 1,0 1-1,0-1 0,0 0 1,-11-5-1,-9-7-6655</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8.293"/>
    </inkml:context>
    <inkml:brush xml:id="br0">
      <inkml:brushProperty name="width" value="0.025" units="cm"/>
      <inkml:brushProperty name="height" value="0.025" units="cm"/>
    </inkml:brush>
  </inkml:definitions>
  <inkml:trace contextRef="#ctx0" brushRef="#br0">178 846 24575,'2'0'0,"1"-1"0,-1 0 0,0-1 0,1 1 0,-1 0 0,0-1 0,0 1 0,0-1 0,0 1 0,-1-1 0,1 0 0,0 0 0,-1 0 0,3-4 0,4-3 0,17-21 0,0 0 0,-3-2 0,0-1 0,-2 0 0,-2-1 0,20-50 0,-19 33 0,-2-2 0,-2 0 0,14-104 0,-26 140 0,-2 0 0,1 0 0,-2-1 0,-3-26 0,3 39 0,-1 0 0,-1 0 0,1 0 0,-1 1 0,0-1 0,0 0 0,0 1 0,0 0 0,-1-1 0,0 1 0,0 0 0,0 0 0,0 1 0,-1-1 0,1 1 0,-1 0 0,0-1 0,0 2 0,0-1 0,-7-3 0,5 3 0,-1 0 0,1 0 0,-1 1 0,0-1 0,0 2 0,0-1 0,0 1 0,0 0 0,0 0 0,0 1 0,0 0 0,0 0 0,-1 1 0,-7 1 0,6 1 0,-1 0 0,0 0 0,1 1 0,0 0 0,0 0 0,0 1 0,1 1 0,-1-1 0,-8 9 0,0 2 0,1 0 0,1 1 0,1 0 0,0 1 0,1 1 0,1 0 0,1 1 0,-12 27 0,10-10 0,1 0 0,1 0 0,3 1 0,1 1 0,2-1 0,1 1 0,2 0 0,5 59 0,4-27 0,2 0 0,4 0 0,38 118 0,-31-131 0,1-2 0,3 0 0,3-2 0,37 57 0,-45-82 0,2 0 0,1-2 0,1 0 0,2-2 0,0 0 0,2-2 0,0-1 0,44 27 0,-47-36 0,-1 0 0,2-2 0,0-1 0,0-1 0,1-1 0,0-1 0,0-1 0,0-1 0,1-2 0,0 0 0,0-2 0,36-3 0,3-5 69,-1-3-1,0-3 0,-1-3 0,110-42 1,-59 10-923,165-95 1,-97 35-5973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9.467"/>
    </inkml:context>
    <inkml:brush xml:id="br0">
      <inkml:brushProperty name="width" value="0.025" units="cm"/>
      <inkml:brushProperty name="height" value="0.025" units="cm"/>
    </inkml:brush>
  </inkml:definitions>
  <inkml:trace contextRef="#ctx0" brushRef="#br0">59 0 24575,'0'25'0,"14"349"0,-1-85 0,-38 769 0,20-1003 0,-12 135 0,7 191 0,9-431 0,0 3 0,-7-55 0,-1 48 0,3 0 0,3-1 0,7-107 0,-1 129 0,2 1 0,2 0 0,1 0 0,1 1 0,1 0 0,2 0 0,32-56 0,-9 31 0,4 1 0,48-53 0,99-93 0,-96 108 0,27-31 0,422-431 0,-513 531 0,-8 8 0,18-21 0,-32 33 0,0-1 0,-1 1 0,0-1 0,0 0 0,0 0 0,0 0 0,-1 0 0,0 0 0,0-1 0,1-6 0,-3 11 0,1 0 0,-1 0 0,0 0 0,0 0 0,0 1 0,0-1 0,0 0 0,-1 0 0,1 0 0,0 1 0,0-1 0,0 0 0,-1 0 0,1 0 0,0 1 0,-1-1 0,1 0 0,-1 1 0,1-1 0,-1 0 0,1 1 0,-1-1 0,1 0 0,-1 1 0,0-1 0,1 1 0,-1-1 0,0 1 0,1 0 0,-1-1 0,0 1 0,0 0 0,0-1 0,1 1 0,-1 0 0,0 0 0,0 0 0,0-1 0,1 1 0,-3 0 0,-3 0 0,-1 0 0,1 0 0,0 1 0,-8 1 0,12-2 0,-20 4 0,-1 2 0,1 0 0,0 1 0,-23 12 0,-83 47 0,81-38 0,1 2 0,2 2 0,1 2 0,2 2 0,1 2 0,-39 47 0,-92 134 0,151-189 0,1 0 0,2 2 0,1 0 0,2 1 0,-18 61 0,30-85 0,0 1 0,1 0 0,0 0 0,1-1 0,0 1 0,1 0 0,0 0 0,0 0 0,1-1 0,0 1 0,1-1 0,6 16 0,6 6 0,0 0 0,27 36 0,-30-48 0,86 121 0,139 152 0,24 32 0,7 95 0,-30-43 0,-125-191 0,-63-98 0,-40-71-341,2 0 0,0-1-1,14 14 1,-22-25-6485</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1.946"/>
    </inkml:context>
    <inkml:brush xml:id="br0">
      <inkml:brushProperty name="width" value="0.025" units="cm"/>
      <inkml:brushProperty name="height" value="0.025" units="cm"/>
    </inkml:brush>
  </inkml:definitions>
  <inkml:trace contextRef="#ctx0" brushRef="#br0">1 259 24575,'10'1'0,"0"0"0,0 0 0,0-1 0,20-3 0,-9 2 0,284-20 0,559-28-371,-183 7 111,173-31 260,-562 23-121,-216 35-1018,-33 7-5161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3.968"/>
    </inkml:context>
    <inkml:brush xml:id="br0">
      <inkml:brushProperty name="width" value="0.025" units="cm"/>
      <inkml:brushProperty name="height" value="0.025" units="cm"/>
    </inkml:brush>
  </inkml:definitions>
  <inkml:trace contextRef="#ctx0" brushRef="#br0">558 0 24575,'-12'19'0,"-36"70"0,-51 107 0,33-23 0,-80 326 0,33 198 0,101-580 0,-30 323 0,23 0 0,22-164 0,-3-301 0,0-47 0,10-74 0,-1 79 0,4 1 0,2 0 0,2 1 0,4 0 0,3 2 0,2 1 0,47-81 0,18-2 0,8 3 0,5 5 0,241-243 0,-129 170 0,326-333 0,-524 522 2,19-30 0,-21 27-1371,-7 13-5457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4.229"/>
    </inkml:context>
    <inkml:brush xml:id="br0">
      <inkml:brushProperty name="width" value="0.025" units="cm"/>
      <inkml:brushProperty name="height" value="0.025" units="cm"/>
    </inkml:brush>
  </inkml:definitions>
  <inkml:trace contextRef="#ctx0" brushRef="#br0">1 1 24575,'2'45'0,"2"1"0,1 0 0,3-1 0,2-1 0,2 1 0,2-2 0,22 50 0,-6-33 0,3-2 0,2-1 0,44 53 0,-36-50 0,-8-11 0,3-1 0,43 42 0,-60-70 0,0 0 0,2-2 0,0 0 0,1-2 0,1-1 0,35 16 0,-15-12-273,1-2 0,1-3 0,0-1 0,52 6 0,-39-11-6553</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4.503"/>
    </inkml:context>
    <inkml:brush xml:id="br0">
      <inkml:brushProperty name="width" value="0.025" units="cm"/>
      <inkml:brushProperty name="height" value="0.025" units="cm"/>
    </inkml:brush>
  </inkml:definitions>
  <inkml:trace contextRef="#ctx0" brushRef="#br0">1 236 24575,'2'0'0,"1"1"0,-1-1 0,0 0 0,1 1 0,-1-1 0,1 0 0,-1-1 0,4 1 0,4-1 0,38-1 0,0-2 0,0-2 0,62-15 0,138-51 0,-61 16 0,-111 35 197,124-29-1759,-171 46-5264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4.199"/>
    </inkml:context>
    <inkml:brush xml:id="br0">
      <inkml:brushProperty name="width" value="0.025" units="cm"/>
      <inkml:brushProperty name="height" value="0.025" units="cm"/>
      <inkml:brushProperty name="color" value="#E71224"/>
    </inkml:brush>
  </inkml:definitions>
  <inkml:trace contextRef="#ctx0" brushRef="#br0">180 1 24575,'-2'1'0,"1"-1"0,-1 1 0,0 0 0,0 0 0,1 0 0,-1 1 0,1-1 0,-1 0 0,-1 2 0,-2 7 0,0-1 0,1 1 0,0 0 0,-3 16 0,-4 7 0,-48 170 0,25-76 0,26-102 0,1 0 0,1 1 0,2 0 0,0 0 0,2 0 0,0 0 0,5 45 0,-3-68 0,1 0 0,-1 0 0,1 0 0,0 0 0,0 0 0,1 0 0,-1 0 0,0 0 0,1 0 0,0 0 0,0-1 0,0 1 0,0-1 0,0 1 0,0-1 0,4 3 0,-2-2 0,0-1 0,0 0 0,0 0 0,1 0 0,-1 0 0,1 0 0,-1-1 0,1 0 0,-1 0 0,6 0 0,6 0 0,0-1 0,0 0 0,0-1 0,0-1 0,23-6 0,-15 2 0,-1-1 0,1-1 0,-1-1 0,0-1 0,-1-2 0,0 0 0,24-18 0,-21 11 0,-1-1 0,-1-1 0,-1-1 0,-1-1 0,25-35 0,75-98 0,-113 140 0,-7 14 0,0 0 0,0-1 0,0 1 0,0 0 0,1 0 0,-1 0 0,1 0 0,-1 0 0,1 1 0,0-1 0,3-2 0,-5 5 0,0-1 0,0 1 0,0-1 0,0 1 0,0 0 0,1-1 0,-1 1 0,0-1 0,0 1 0,0 0 0,0-1 0,-1 1 0,1 0 0,0-1 0,0 1 0,0-1 0,0 1 0,-1 1 0,-19 51 0,-47 89 0,27-61 0,-99 199 0,-103 233 0,182-354 0,-6 16 0,49-125-1365,13-28-5461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2.596"/>
    </inkml:context>
    <inkml:brush xml:id="br0">
      <inkml:brushProperty name="width" value="0.025" units="cm"/>
      <inkml:brushProperty name="height" value="0.025" units="cm"/>
    </inkml:brush>
  </inkml:definitions>
  <inkml:trace contextRef="#ctx0" brushRef="#br0">1 416 24575,'7'-11'0,"0"0"0,1 1 0,0 0 0,1 1 0,0 0 0,1 0 0,0 1 0,12-8 0,-2 0 0,163-121 0,-128 100 0,87-44 0,-125 72 0,1 1 0,-1 1 0,1 1 0,1 0 0,-1 1 0,1 2 0,0-1 0,-1 2 0,35 0 0,-49 3 0,0-1 0,0 1 0,0 0 0,0 0 0,0 1 0,0-1 0,-1 1 0,1 0 0,0 0 0,-1 0 0,0 0 0,1 0 0,-1 1 0,0 0 0,0 0 0,-1 0 0,1 0 0,-1 0 0,1 0 0,-1 0 0,0 1 0,0-1 0,0 1 0,-1 0 0,1 0 0,0 4 0,3 9 0,-1-1 0,-1 0 0,-1 1 0,0 0 0,-1 20 0,-4 43-692,-2 0-1,-27 131 0,-59 154-1385,28-170 2048,-8-2 1,-8-3-1,-180 310 0,229-454-87,17-25 385,0-1 0,-18 43 0,29-56 2616,4-13-2149,7-19-791,81-154 12,115-170-1,-188 322 4,551-796-737,-503 739 778,3 2 0,149-135 0,-197 201 0,0 0 0,23-13 0,-36 25 0,-1 1 0,1-1 0,0 1 0,1 1 0,-1-1 0,0 1 0,1 0 0,-1 1 0,1 0 0,14-1 0,-19 2 0,1 1 0,0-1 0,-1 1 0,1 0 0,0 0 0,-1 0 0,1 0 0,-1 1 0,0-1 0,1 1 0,-1 0 0,0 0 0,0 0 0,3 3 0,-2-1 0,1 1 0,-1 0 0,0 0 0,0 0 0,-1 1 0,0-1 0,5 10 0,-2 2 0,0 0 0,-1 1 0,0-1 0,3 34 0,-3 4 0,-3 1 0,-8 88 0,-27 111 0,-74 231 362,-35-7 152,89-310-457,30-101-57,13-41 0,1 0 0,1 1 0,-6 38 0,14-64 0,0 0 0,-1 0 0,1 0 0,0-1 0,0 1 0,0 0 0,1 0 0,-1 0 0,0-1 0,1 1 0,-1 0 0,1 0 0,0-1 0,-1 1 0,3 3 0,-2-4 0,0-1 0,0 1 0,0 0 0,0 0 0,0-1 0,0 1 0,0-1 0,0 1 0,1-1 0,-1 1 0,0-1 0,0 0 0,0 0 0,1 1 0,-1-1 0,0 0 0,0 0 0,1 0 0,-1 0 0,0-1 0,0 1 0,0 0 0,1 0 0,-1-1 0,1 0 0,27-9 0,0-2 0,-1 0 0,0-2 0,33-23 0,-38 23 0,360-259-1365,-217 142-5461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2.853"/>
    </inkml:context>
    <inkml:brush xml:id="br0">
      <inkml:brushProperty name="width" value="0.025" units="cm"/>
      <inkml:brushProperty name="height" value="0.025" units="cm"/>
    </inkml:brush>
  </inkml:definitions>
  <inkml:trace contextRef="#ctx0" brushRef="#br0">1 16 24575,'212'15'0,"-15"-1"0,-133-12-273,-1-4 0,0-2 0,0-2 0,70-18 0,-94 14-6553</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3.064"/>
    </inkml:context>
    <inkml:brush xml:id="br0">
      <inkml:brushProperty name="width" value="0.025" units="cm"/>
      <inkml:brushProperty name="height" value="0.025" units="cm"/>
    </inkml:brush>
  </inkml:definitions>
  <inkml:trace contextRef="#ctx0" brushRef="#br0">0 378 24575,'0'0'0,"5"0"0,6 0 0,7 0 0,5-5 0,8-7 0,14-6 0,15-5 0,11-13 0,9-11 0,10-12 0,1-6 0,-11 3 0,-19 12-8191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3.502"/>
    </inkml:context>
    <inkml:brush xml:id="br0">
      <inkml:brushProperty name="width" value="0.025" units="cm"/>
      <inkml:brushProperty name="height" value="0.025" units="cm"/>
    </inkml:brush>
  </inkml:definitions>
  <inkml:trace contextRef="#ctx0" brushRef="#br0">1 207 24575,'17'-16'0,"-9"8"0,22-16 0,0 1 0,2 1 0,1 2 0,37-17 0,-48 27 0,1 0 0,0 2 0,0 1 0,1 1 0,0 0 0,0 2 0,38-2 0,-52 6 0,0 1 0,1 0 0,-1 0 0,0 1 0,0 0 0,0 1 0,0 0 0,0 0 0,0 1 0,-1 1 0,0-1 0,0 1 0,0 1 0,0 0 0,-1 0 0,0 1 0,10 10 0,-9-6 0,1 1 0,-2-1 0,0 2 0,0-1 0,-1 1 0,0 1 0,-1-1 0,-1 1 0,0 0 0,-1 0 0,4 26 0,-3 6 0,-2-1 0,-2 1 0,-2 0 0,-13 84 0,-51 179 0,64-308 0,-55 212 0,-10-2 0,-183 395 0,248-605 0,-18 38 0,-25 70 0,35-87 0,6-15 0,0 0 0,1-1 0,-4 14 0,6-18 0,-1-1 0,1 0 0,0 1 0,0-1 0,0 1 0,0-1 0,0 0 0,0 1 0,1-1 0,-1 0 0,0 1 0,1-1 0,-1 0 0,1 1 0,-1-1 0,1 0 0,0 0 0,-1 0 0,1 1 0,0-1 0,0 0 0,0 0 0,0 0 0,0 0 0,1 0 0,5 4 0,1-1 0,0 0 0,0 0 0,0-1 0,0 0 0,1 0 0,-1-1 0,1 0 0,9 0 0,16 1 0,33-1 0,-62-2 0,140-6-455,-1-7 0,148-31 0,-234 33-6371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6.404"/>
    </inkml:context>
    <inkml:brush xml:id="br0">
      <inkml:brushProperty name="width" value="0.025" units="cm"/>
      <inkml:brushProperty name="height" value="0.025" units="cm"/>
    </inkml:brush>
  </inkml:definitions>
  <inkml:trace contextRef="#ctx0" brushRef="#br0">1 1445 24575,'0'-24'0,"0"17"0,-1-16 0,1 1 0,1-1 0,1 0 0,2 0 0,0 1 0,9-30 0,4 11 0,3 0 0,0 2 0,3 1 0,1 1 0,38-46 0,160-157 0,-202 220 0,46-45 0,2 2 0,78-53 0,-107 88 0,1 3 0,2 1 0,1 2 0,0 2 0,79-25 0,-61 27 0,1 4 0,0 2 0,1 2 0,0 4 0,1 2 0,84 6 0,-121 1 0,-1 0 0,50 15 0,-63-14 0,0 0 0,0 2 0,-1-1 0,0 1 0,0 1 0,0 0 0,15 14 0,9 8 0,-152-127 0,60 54 0,-77-80 0,123 114 0,6 7 0,1-1 0,-1 1 0,1-1 0,-1 0 0,1 0 0,0 0 0,1 0 0,-1-1 0,1 1 0,0-1 0,-2-4 0,25 31 0,1 7 0,0 0 0,-3 2 0,0 0 0,-2 1 0,-2 1 0,23 69 0,-30-76 0,-2 0 0,-1 1 0,-1-1 0,-1 1 0,-2 0 0,0 0 0,-2-1 0,-1 1 0,-1 0 0,-8 33 0,-2-18 74,-1 0-1,-29 60 0,-52 75 4,-27 61-1739,109-203-5164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8.469"/>
    </inkml:context>
    <inkml:brush xml:id="br0">
      <inkml:brushProperty name="width" value="0.025" units="cm"/>
      <inkml:brushProperty name="height" value="0.025" units="cm"/>
    </inkml:brush>
  </inkml:definitions>
  <inkml:trace contextRef="#ctx0" brushRef="#br0">0 288 24575,'39'-2'0,"0"-2"0,62-14 0,13-2 0,110 2 0,-79 8 0,-90 5 0,267-30 0,-269 25 0,0-2 0,-2-2 0,0-2 0,52-25 0,-68 25 146,85-37-1657,-83 40-5315</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8.984"/>
    </inkml:context>
    <inkml:brush xml:id="br0">
      <inkml:brushProperty name="width" value="0.025" units="cm"/>
      <inkml:brushProperty name="height" value="0.025" units="cm"/>
    </inkml:brush>
  </inkml:definitions>
  <inkml:trace contextRef="#ctx0" brushRef="#br0">873 1 24575,'-6'17'0,"-242"603"0,161-405 0,-61 162 0,20 9 0,-104 518 0,218-844-1365,4-15-5461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9.948"/>
    </inkml:context>
    <inkml:brush xml:id="br0">
      <inkml:brushProperty name="width" value="0.025" units="cm"/>
      <inkml:brushProperty name="height" value="0.025" units="cm"/>
    </inkml:brush>
  </inkml:definitions>
  <inkml:trace contextRef="#ctx0" brushRef="#br0">758 5495 24575,'691'-42'-141,"-674"41"117,1121-118-988,-266 25-5,3 21 529,-729 64 474,953-79-746,-816 51 149,515-136 0,-555 94 361,462-217 1,-417 145 299,303-215 0,185-215-50,-545 382 0,240-269 0,-399 386 0,103-152 0,-142 182 0,-2-3 0,-2 0 0,-3-2 0,27-81 0,-44 104 0,-1-1 0,-1 0 0,-2 0 0,-1 0 0,-2-1 0,-2 1 0,-4-47 0,-2 39 0,-2 0 0,-2 1 0,-1 0 0,-2 0 0,-27-56 0,8 36 0,-2 2 0,-3 2 0,-2 1 0,-2 2 0,-4 2 0,-1 1 0,-80-68 0,39 49 0,-3 4 0,-3 3 0,-128-64 0,57 47 0,-218-75 0,151 81 0,-4 10 0,-2 11 0,-333-34 0,164 55 0,-495 24 0,-802 170 0,1421-112 0,-502 158 0,560-127 0,3 9 0,-334 189 0,370-167 0,5 8 0,-273 237 0,317-230 0,5 6 0,6 6 0,-153 217 0,157-171 0,-117 241 0,-48 222 0,41 85 0,187-505 0,-37 299 0,80-398 0,3 217 0,14-286 0,3 0 0,3 0 0,2-1 0,3-1 0,39 112 0,-38-138 0,1 0 0,1 0 0,2-2 0,0 0 0,2-1 0,2-2 0,0 0 0,2-1 0,0-1 0,2-1 0,1-1 0,0-2 0,2 0 0,0-2 0,1-1 0,48 19 0,-11-11 0,1-2 0,2-3 0,83 12 0,226 7 0,-148-34 64,249-25 1,215-64-713,-352 31-1947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1.630"/>
    </inkml:context>
    <inkml:brush xml:id="br0">
      <inkml:brushProperty name="width" value="0.025" units="cm"/>
      <inkml:brushProperty name="height" value="0.025" units="cm"/>
    </inkml:brush>
  </inkml:definitions>
  <inkml:trace contextRef="#ctx0" brushRef="#br0">438 1 24575,'0'1'0,"0"0"0,0 0 0,0 0 0,0 1 0,0-1 0,0 0 0,0 0 0,0 1 0,1-1 0,-1 0 0,0 0 0,1 0 0,-1 0 0,1 0 0,1 3 0,-1-2 0,33 83 0,48 102 0,306 632 0,-220-341 0,-118-319 0,9 44 0,-36-141 0,-23-62 0,0 0 0,1 0 0,-1 0 0,0 0 0,0 0 0,0-1 0,0 1 0,0 0 0,0 0 0,0 0 0,0 0 0,0 0 0,0 0 0,0 0 0,1 0 0,-1 0 0,0 0 0,0 0 0,0 0 0,0 0 0,0 0 0,0 0 0,0 0 0,0 0 0,1 0 0,-1 0 0,0 0 0,0 0 0,0 0 0,0 0 0,0 0 0,0 0 0,0 0 0,1 0 0,-1 0 0,0 0 0,0 0 0,0 0 0,0 0 0,0 0 0,0 0 0,0 0 0,0 0 0,0 0 0,0 0 0,1 1 0,-1-1 0,0 0 0,0 0 0,0 0 0,0 0 0,0 0 0,0 0 0,0 0 0,0 0 0,0 0 0,0 1 0,0-1 0,0 0 0,0 0 0,0 0 0,0 0 0,0 0 0,0 0 0,0 0 0,0 1 0,0-1 0,0 0 0,3-14 0,-2-21 0,-48-371 0,42 377 0,-19-136 0,-57-199 0,72 333 0,0 1 0,-2 0 0,-2 1 0,0 0 0,-28-42 0,38 66 0,-1 0 0,0 1 0,0-1 0,0 1 0,-1 0 0,1 0 0,-1 1 0,0 0 0,0-1 0,0 1 0,0 1 0,-1-1 0,1 1 0,-10-2 0,9 2 0,-1 1 0,0 1 0,0-1 0,0 1 0,0 1 0,0-1 0,1 1 0,-1 0 0,0 1 0,1 0 0,-1 0 0,-8 4 0,-11 5 0,1 2 0,1 1 0,0 1 0,-40 34 0,-74 86 0,68-55 0,4 2 0,3 4 0,5 1 0,-89 179 0,123-213 86,2 2-1,3 0 0,-24 109 1,37-127-300,1-1 1,2 1 0,2-1-1,1 1 1,2 0 0,1-1-1,11 48 1,-1-33-6613</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1.917"/>
    </inkml:context>
    <inkml:brush xml:id="br0">
      <inkml:brushProperty name="width" value="0.025" units="cm"/>
      <inkml:brushProperty name="height" value="0.025" units="cm"/>
    </inkml:brush>
  </inkml:definitions>
  <inkml:trace contextRef="#ctx0" brushRef="#br0">1 0 24575,'0'25'0,"33"240"0,-12 1 0,-15 296 0,-23-321 222,6-116-1809,9-88-5239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4.698"/>
    </inkml:context>
    <inkml:brush xml:id="br0">
      <inkml:brushProperty name="width" value="0.025" units="cm"/>
      <inkml:brushProperty name="height" value="0.025" units="cm"/>
      <inkml:brushProperty name="color" value="#E71224"/>
    </inkml:brush>
  </inkml:definitions>
  <inkml:trace contextRef="#ctx0" brushRef="#br0">1 54 24575,'0'0'0,"5"0"0,2 0 0,4 0 0,6 0 0,10 0 0,4 0 0,8 0 0,7-5 0,6-2 0,3 1 0,3 1 0,-4-4 0,-6 0 0,-5 2 0,-12 2-8191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2.198"/>
    </inkml:context>
    <inkml:brush xml:id="br0">
      <inkml:brushProperty name="width" value="0.025" units="cm"/>
      <inkml:brushProperty name="height" value="0.025" units="cm"/>
    </inkml:brush>
  </inkml:definitions>
  <inkml:trace contextRef="#ctx0" brushRef="#br0">1 230 24575,'4'0'0,"0"-1"0,0 0 0,0 0 0,0 0 0,0-1 0,0 1 0,-1-1 0,7-4 0,7-2 0,31-11 0,98-24 0,56 3 0,-122 25 0,353-51 0,-273 47-1365,-124 15-5461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2.501"/>
    </inkml:context>
    <inkml:brush xml:id="br0">
      <inkml:brushProperty name="width" value="0.025" units="cm"/>
      <inkml:brushProperty name="height" value="0.025" units="cm"/>
    </inkml:brush>
  </inkml:definitions>
  <inkml:trace contextRef="#ctx0" brushRef="#br0">1 239 24575,'23'0'0,"127"-5"0,0-6 0,-1-7 0,186-47 0,-240 38-682,146-61-1,-183 64-6143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3.136"/>
    </inkml:context>
    <inkml:brush xml:id="br0">
      <inkml:brushProperty name="width" value="0.025" units="cm"/>
      <inkml:brushProperty name="height" value="0.025" units="cm"/>
    </inkml:brush>
  </inkml:definitions>
  <inkml:trace contextRef="#ctx0" brushRef="#br0">0 299 24575,'2'-5'0,"0"1"0,-1-1 0,2 0 0,-1 1 0,1-1 0,-1 1 0,1 0 0,0 0 0,1 0 0,4-4 0,0-2 0,12-13 0,0 0 0,2 1 0,1 1 0,0 1 0,2 1 0,0 1 0,1 1 0,1 2 0,41-18 0,-49 27 0,0 0 0,0 2 0,1 1 0,0 0 0,-1 1 0,1 1 0,0 1 0,27 3 0,-43-2 0,0-1 0,0 1 0,0 0 0,0 1 0,0-1 0,0 1 0,0 0 0,0 0 0,0 0 0,-1 0 0,1 1 0,-1-1 0,0 1 0,5 5 0,-4-3 0,1 1 0,-1 0 0,0 0 0,-1 0 0,1 1 0,-1-1 0,4 14 0,-2 1 0,-1 0 0,0 0 0,-2 1 0,0 38 0,-5-8 0,-2 1 0,-2-1 0,-3 0 0,-1 0 0,-37 96 0,39-124 0,-6 28 0,13-45 0,1 1 0,0-1 0,0 0 0,0 1 0,1-1 0,0 0 0,1 1 0,2 11 0,-2-17 0,0 0 0,0 0 0,0-1 0,0 1 0,0-1 0,0 1 0,0-1 0,1 1 0,-1-1 0,0 0 0,1 0 0,0 1 0,-1-1 0,1 0 0,0 0 0,-1-1 0,1 1 0,3 1 0,40 10 0,-35-10 0,138 28 0,182 46 0,-286-62 0,0 2 0,-1 2 0,0 2 0,-2 1 0,49 34 0,-61-34 0,-1 1 0,0 1 0,38 44 0,-55-55 0,-2 0 0,1 0 0,-2 1 0,0 0 0,0 1 0,-1 0 0,-1 0 0,0 0 0,-1 1 0,6 30 0,-10-34 0,-1 0 0,0 0 0,-1 1 0,0-1 0,-1 0 0,0 0 0,0 0 0,-1 0 0,-8 17 0,-5 9 0,-27 43 0,41-76 0,-90 144 0,75-126 0,0 0 0,-2-2 0,0 0 0,-28 22 0,20-22 0,-1-2 0,0-1 0,-1-1 0,-1-2 0,0-1 0,-1-1 0,0-2 0,-1-1 0,0-1 0,-1-2 0,1-1 0,-1-2 0,-57-1 0,87-2-114,-1 0 1,0 0-1,1-1 0,-1 0 0,0 1 1,1-1-1,-1 0 0,1-1 0,0 1 1,-1-1-1,-4-2 0,-2-3-6712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3.357"/>
    </inkml:context>
    <inkml:brush xml:id="br0">
      <inkml:brushProperty name="width" value="0.025" units="cm"/>
      <inkml:brushProperty name="height" value="0.025" units="cm"/>
    </inkml:brush>
  </inkml:definitions>
  <inkml:trace contextRef="#ctx0" brushRef="#br0">0 19 24575,'0'0'0,"5"-5"0,1-2 0,0 1-8191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4.167"/>
    </inkml:context>
    <inkml:brush xml:id="br0">
      <inkml:brushProperty name="width" value="0.025" units="cm"/>
      <inkml:brushProperty name="height" value="0.025" units="cm"/>
    </inkml:brush>
  </inkml:definitions>
  <inkml:trace contextRef="#ctx0" brushRef="#br0">351 457 24575,'24'-5'0,"171"-93"0,-49 23 0,33-8 0,158-76 0,-320 151 0,-11 5 0,0 0 0,0 0 0,-1 0 0,1 0 0,8-8 0,-14 11 0,0 0 0,0 0 0,0 0 0,0 0 0,0 0 0,0 0 0,0 0 0,0 0 0,-1 0 0,1 0 0,0 0 0,0 0 0,0 0 0,0 0 0,0 0 0,0 0 0,0 0 0,0 0 0,0 0 0,0 0 0,0 0 0,0 0 0,0 0 0,0 0 0,-1 0 0,1 0 0,0 0 0,0 0 0,0-1 0,0 1 0,0 0 0,0 0 0,0 0 0,0 0 0,0 0 0,0 0 0,0 0 0,0 0 0,0 0 0,0 0 0,0 0 0,0 0 0,0-1 0,0 1 0,0 0 0,0 0 0,0 0 0,0 0 0,0 0 0,0 0 0,0 0 0,0 0 0,0 0 0,0 0 0,0 0 0,0 0 0,0-1 0,1 1 0,-15 3 0,-16 6 0,-150 70 0,51-20 0,58-27 0,2 2 0,2 3 0,2 4 0,-118 94 0,150-106 0,2 3 0,2 0 0,1 2 0,1 1 0,-43 76 0,-81 206 0,139-289 0,-2 8 0,1 1 0,2 0 0,1 1 0,-7 61 0,11-25 0,4 106 0,2-178 0,0 0 0,0 0 0,0 0 0,0 0 0,0-1 0,0 1 0,1 0 0,-1 0 0,1 0 0,0 0 0,-1 0 0,1-1 0,0 1 0,0 0 0,0-1 0,0 1 0,0-1 0,1 1 0,-1-1 0,0 1 0,1-1 0,-1 0 0,3 2 0,-1-2 0,0 0 0,0 0 0,1 0 0,-1-1 0,1 1 0,-1-1 0,0 0 0,1 0 0,-1 0 0,1 0 0,-1 0 0,6-2 0,153-30 0,47-7 0,-162 33 0,1 2 0,69 2 0,-70 5 0,-1 2 0,0 2 0,-1 2 0,73 23 0,-91-22 0,-1 1 0,0 1 0,-1 1 0,0 2 0,-1 0 0,-1 1 0,-1 2 0,38 37 0,-45-39 0,0 1 0,-2 0 0,0 1 0,-1 0 0,-1 1 0,0 1 0,-2 0 0,13 34 0,-18-37 0,0 1 0,0-1 0,-2 0 0,0 1 0,-1-1 0,-1 1 0,0 0 0,-2-1 0,0 1 0,-1-1 0,-6 24 0,-5 0 0,-2 0 0,-2-1 0,-1-1 0,-2 0 0,-2-2 0,-1 0 0,-35 40 0,29-44 0,-2-2 0,0-1 0,-2-2 0,-1-1 0,-2-1 0,0-3 0,-51 25 0,7-11 0,-2-3 0,-139 36 0,160-56-273,-1-3 0,-1-3 0,0-2 0,-112-5 0,147-2-6553</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7.883"/>
    </inkml:context>
    <inkml:brush xml:id="br0">
      <inkml:brushProperty name="width" value="0.025" units="cm"/>
      <inkml:brushProperty name="height" value="0.025" units="cm"/>
    </inkml:brush>
  </inkml:definitions>
  <inkml:trace contextRef="#ctx0" brushRef="#br0">1 369 24575,'0'18'0,"1"22"0,3 1 0,1-1 0,1-1 0,15 47 0,64 152 0,-14-85 0,115 183 0,-4-12 0,-106-151 0,-54-117 0,2-2 0,2-1 0,54 80 0,-39-76 0,-3-2 0,3-3 0,71 73 0,-66-167 0,-12 7 0,-2-2 0,51-75 0,41-94 0,166-287 0,26-45 0,13-160 0,-248 484 0,-79 207-227,0 0-1,0 0 1,0 0-1,-1 0 1,1-14-1,-2 11-6598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8.310"/>
    </inkml:context>
    <inkml:brush xml:id="br0">
      <inkml:brushProperty name="width" value="0.025" units="cm"/>
      <inkml:brushProperty name="height" value="0.025" units="cm"/>
    </inkml:brush>
  </inkml:definitions>
  <inkml:trace contextRef="#ctx0" brushRef="#br0">294 0 24575,'-6'24'0,"1"-7"0,-24 168 0,17-89 0,-164 981 0,152-962 0,11-64 0,3 1 0,2 1 0,-3 83 0,12-133-114,-1 0 1,0 0-1,1 0 0,-1-1 0,1 1 1,0 0-1,0 0 0,0 0 0,0 0 1,1-1-1,2 5 0,3 4-6712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8.659"/>
    </inkml:context>
    <inkml:brush xml:id="br0">
      <inkml:brushProperty name="width" value="0.025" units="cm"/>
      <inkml:brushProperty name="height" value="0.025" units="cm"/>
    </inkml:brush>
  </inkml:definitions>
  <inkml:trace contextRef="#ctx0" brushRef="#br0">1 91 24575,'0'0'0,"5"-5"0,6-2 0,7 0 0,10 2 0,15-3 0,10-1 0,11-3 0,5 0 0,5 2 0,0 3 0,-2 2 0,-10 3 0,-3 1 0,-9 1 0,-12 0 0,-12 5 0,-11 3-8191</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8.883"/>
    </inkml:context>
    <inkml:brush xml:id="br0">
      <inkml:brushProperty name="width" value="0.025" units="cm"/>
      <inkml:brushProperty name="height" value="0.025" units="cm"/>
    </inkml:brush>
  </inkml:definitions>
  <inkml:trace contextRef="#ctx0" brushRef="#br0">1 777 24575,'0'0'0,"5"-5"0,1-2 0,6 1 0,10-4 0,11-6 0,5-4 0,11-9 0,7-5 0,9-6 0,8-6 0,7-11 0,9-9 0,10-10 0,28-21 0,36-39-5356,-9 4 2521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9.564"/>
    </inkml:context>
    <inkml:brush xml:id="br0">
      <inkml:brushProperty name="width" value="0.025" units="cm"/>
      <inkml:brushProperty name="height" value="0.025" units="cm"/>
    </inkml:brush>
  </inkml:definitions>
  <inkml:trace contextRef="#ctx0" brushRef="#br0">2620 317 24575,'-12'-24'0,"7"18"0,1 0 0,-1 0 0,0 1 0,0 0 0,-1 0 0,0 0 0,-9-5 0,-52-29 0,37 23 0,-29-14 0,0 2 0,-2 3 0,-1 2 0,-1 4 0,-1 2 0,-75-10 0,60 16 0,0 5 0,-1 2 0,0 4 0,-140 19 0,185-13 0,1 2 0,0 1 0,0 2 0,1 2 0,0 0 0,1 2 0,1 2 0,0 1 0,1 1 0,1 2 0,1 0 0,-45 47 0,28-22 0,2 1 0,3 3 0,1 1 0,3 2 0,2 1 0,3 2 0,2 1 0,3 2 0,-26 83 0,3 33 0,-44 296 0,18 191 0,65-559 0,-61 697-239,-28 266-132,-8-32 371,32-146 0,71-523 0,9-295 0,4-1 0,2 0 0,24 82 0,-27-125 0,0-1 0,2 0 0,1 0 0,2-1 0,0 0 0,17 23 0,-20-34 0,1 0 0,1-1 0,0 0 0,0 0 0,1-1 0,1-1 0,-1 0 0,2-1 0,-1-1 0,29 13 0,-16-11 0,1-1 0,-1-2 0,1 0 0,1-2 0,-1-1 0,30 0 0,-16-3 0,0-3 0,1-2 0,60-13 0,19-10 0,-2-4 0,129-53 0,-68 6-1263,1-4-5055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5.037"/>
    </inkml:context>
    <inkml:brush xml:id="br0">
      <inkml:brushProperty name="width" value="0.025" units="cm"/>
      <inkml:brushProperty name="height" value="0.025" units="cm"/>
      <inkml:brushProperty name="color" value="#E71224"/>
    </inkml:brush>
  </inkml:definitions>
  <inkml:trace contextRef="#ctx0" brushRef="#br0">1 179 24575,'3'1'0,"1"0"0,-1-1 0,0 1 0,1-1 0,-1 0 0,1 0 0,-1 0 0,5-2 0,6 1 0,4 0 0,0-1 0,34-8 0,-10 1 0,43-5 0,81-16 0,-134 22 0,0-1 0,-1-2 0,32-15 0,15-14-1365,-47 21-5461</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0.309"/>
    </inkml:context>
    <inkml:brush xml:id="br0">
      <inkml:brushProperty name="width" value="0.025" units="cm"/>
      <inkml:brushProperty name="height" value="0.025" units="cm"/>
    </inkml:brush>
  </inkml:definitions>
  <inkml:trace contextRef="#ctx0" brushRef="#br0">942 514 24575,'-4'-1'0,"1"-1"0,1 0 0,-1 0 0,0 0 0,0 0 0,1-1 0,-1 1 0,1-1 0,0 0 0,0 1 0,0-1 0,-3-5 0,-3-3 0,-15-18 0,-1 0 0,-1 2 0,-2 1 0,-58-45 0,68 59 0,-2 2 0,1 0 0,-2 0 0,1 2 0,-1 0 0,0 2 0,-35-7 0,40 10 0,-1 1 0,0 2 0,0-1 0,0 2 0,0 0 0,0 1 0,0 0 0,0 1 0,1 1 0,-27 10 0,22-5 0,0 1 0,0 1 0,1 1 0,1 1 0,0 0 0,1 1 0,0 1 0,1 1 0,1 0 0,0 1 0,1 1 0,1 0 0,1 0 0,1 2 0,0-1 0,2 1 0,0 1 0,1 0 0,-10 42 0,9-20 0,2 0 0,1 1 0,3 0 0,4 86 0,0-119 0,0 0 0,1 0 0,0 0 0,0 0 0,2-1 0,6 17 0,-9-24 0,1 0 0,-1 0 0,1 0 0,0-1 0,0 1 0,0-1 0,0 1 0,0-1 0,0 0 0,1 1 0,-1-1 0,1-1 0,0 1 0,-1 0 0,1-1 0,0 1 0,0-1 0,0 0 0,0 0 0,0 0 0,0 0 0,1 0 0,-1-1 0,0 0 0,0 1 0,0-1 0,5-1 0,7-1 0,0-1 0,1 0 0,-1-1 0,0-1 0,-1-1 0,20-9 0,83-52 0,-117 67 0,90-58 0,-3-3 0,-2-5 0,-4-3 0,80-86 0,-142 134 0,-1-1 0,-1-1 0,-1 0 0,0-2 0,-2 1 0,12-31 0,-19 35 0,0 0 0,-1 0 0,-1-1 0,-1 0 0,-1 0 0,-1 0 0,0 0 0,-3-38 0,-6-31-1365,7 77-5461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0.502"/>
    </inkml:context>
    <inkml:brush xml:id="br0">
      <inkml:brushProperty name="width" value="0.025" units="cm"/>
      <inkml:brushProperty name="height" value="0.025" units="cm"/>
    </inkml:brush>
  </inkml:definitions>
  <inkml:trace contextRef="#ctx0" brushRef="#br0">1 24 24575,'0'0'0,"5"-5"0,1-1 0,5-1 0,1 2-8191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0.999"/>
    </inkml:context>
    <inkml:brush xml:id="br0">
      <inkml:brushProperty name="width" value="0.025" units="cm"/>
      <inkml:brushProperty name="height" value="0.025" units="cm"/>
    </inkml:brush>
  </inkml:definitions>
  <inkml:trace contextRef="#ctx0" brushRef="#br0">1 173 24575,'3'-1'0,"-1"0"0,1 1 0,0-1 0,-1 0 0,1-1 0,-1 1 0,1 0 0,2-3 0,9-3 0,208-70 0,-47 20 0,-173 56 0,7-3 0,0 1 0,0 0 0,0 0 0,0 1 0,16-2 0,-23 4 0,1 0 0,0 0 0,-1 1 0,1-1 0,-1 1 0,1-1 0,-1 1 0,1 0 0,-1 0 0,1 0 0,-1 0 0,0 1 0,0-1 0,1 0 0,-1 1 0,0 0 0,0-1 0,-1 1 0,1 0 0,0 0 0,-1 0 0,1 0 0,-1 0 0,1 1 0,0 1 0,2 5 0,-1-1 0,0 1 0,0-1 0,-1 1 0,0 0 0,0 0 0,-1 0 0,0 1 0,-1 15 0,-3 12 0,-7 40 0,5-40 0,-31 180 0,-10-2 0,-89 261 0,-21 167 0,156-643 0,-8 35 0,2 0 0,2 0 0,1 1 0,2 47 0,2-83-85,0-1 0,0 1-1,0-1 1,0 1 0,0-1-1,0 0 1,0 1 0,-1-1-1,1 0 1,0 0 0,-1 0-1,1 1 1,0-1 0,-1 0-1,2-2 1,4-9-6741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1.561"/>
    </inkml:context>
    <inkml:brush xml:id="br0">
      <inkml:brushProperty name="width" value="0.025" units="cm"/>
      <inkml:brushProperty name="height" value="0.025" units="cm"/>
    </inkml:brush>
  </inkml:definitions>
  <inkml:trace contextRef="#ctx0" brushRef="#br0">150 0 24575,'-12'25'0,"-5"26"0,-20 102 0,23-90 0,5-21 0,-32 151 0,33-141 0,-3 93 0,11-119 0,-1-2 0,5 42 0,-3-63 0,-1 0 0,1-1 0,0 1 0,-1-1 0,1 1 0,1 0 0,-1-1 0,0 0 0,1 1 0,-1-1 0,1 0 0,-1 0 0,1 0 0,0 0 0,0 0 0,3 2 0,-1-1 0,1 0 0,-1-1 0,1 1 0,-1-1 0,1-1 0,0 1 0,0 0 0,6 0 0,3 0 0,0 0 0,0-2 0,0 1 0,0-2 0,21-2 0,-10-2 0,1-1 0,-1-1 0,-1-1 0,1-1 0,-1-1 0,-1-1 0,0-1 0,23-16 0,-15 5 0,0-1 0,-2-1 0,-1-1 0,44-52 0,-43 42 0,6-5 0,44-69 0,-43 54 0,-36 98 0,-7 19 0,-26 104 0,-32 56 0,26-91 0,-117 370-1365,142-451-5461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3.105"/>
    </inkml:context>
    <inkml:brush xml:id="br0">
      <inkml:brushProperty name="width" value="0.025" units="cm"/>
      <inkml:brushProperty name="height" value="0.025" units="cm"/>
    </inkml:brush>
  </inkml:definitions>
  <inkml:trace contextRef="#ctx0" brushRef="#br0">882 1 24575,'-68'-1'0,"0"4"0,-83 13 0,129-12 0,1 1 0,-1 0 0,1 2 0,1 1 0,-1 1 0,1 0 0,1 2 0,0 0 0,0 1 0,-33 28 0,28-16 0,1 0 0,1 2 0,2 0 0,-19 30 0,-60 122 0,77-138 0,6-10 0,2 1 0,0 1 0,2 0 0,-11 52 0,19-66 0,1 0 0,1 0 0,1 0 0,0 1 0,2-1 0,0 0 0,1 0 0,1 0 0,0 0 0,8 22 0,-10-37 0,0 0 0,0 0 0,0 0 0,1 0 0,-1 0 0,1 0 0,0-1 0,0 1 0,0-1 0,0 1 0,0-1 0,0 1 0,1-1 0,-1 0 0,1 0 0,0 0 0,-1-1 0,1 1 0,0-1 0,0 1 0,4 0 0,-1-1 0,1 0 0,-1 0 0,1 0 0,-1-1 0,1 0 0,0 0 0,-1-1 0,1 0 0,10-3 0,12-4 0,1-2 0,-2-1 0,1-1 0,-2-1 0,0-1 0,46-34 0,-8-1 0,78-78 0,-18 2 0,-98 95 0,-3 0 0,33-52 0,-52 73 0,-1 1 0,0-1 0,-1 0 0,0 0 0,0 0 0,-1-1 0,0 1 0,1-18 0,-2-3 0,-6-45 0,1-3 0,4 65-1365,0 2-5461</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3.308"/>
    </inkml:context>
    <inkml:brush xml:id="br0">
      <inkml:brushProperty name="width" value="0.025" units="cm"/>
      <inkml:brushProperty name="height" value="0.025" units="cm"/>
    </inkml:brush>
  </inkml:definitions>
  <inkml:trace contextRef="#ctx0" brushRef="#br0">0 1 24575,'0'0'0,"0"0"0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3.883"/>
    </inkml:context>
    <inkml:brush xml:id="br0">
      <inkml:brushProperty name="width" value="0.025" units="cm"/>
      <inkml:brushProperty name="height" value="0.025" units="cm"/>
    </inkml:brush>
  </inkml:definitions>
  <inkml:trace contextRef="#ctx0" brushRef="#br0">1115 1 24575,'-3'0'0,"1"0"0,0 1 0,0-1 0,-1 1 0,1 0 0,0 0 0,0 0 0,0 0 0,0 0 0,0 0 0,0 0 0,0 1 0,0-1 0,0 1 0,-1 2 0,-4 1 0,-61 47 0,2 3 0,-104 113 0,-91 156 0,189-223 0,4 4 0,4 2 0,6 3 0,4 2 0,-49 149 0,44-57 0,49-159 0,2 2 0,-3 67 0,10-104 0,1 0 0,1 0 0,0 0 0,3 16 0,-4-24 0,0 0 0,1 0 0,0 0 0,-1 0 0,1 0 0,0 0 0,0 0 0,0-1 0,0 1 0,0 0 0,0-1 0,1 1 0,-1 0 0,1-1 0,-1 0 0,1 1 0,-1-1 0,1 0 0,0 0 0,0 0 0,0 0 0,-1 0 0,1 0 0,0 0 0,0-1 0,0 1 0,0-1 0,4 1 0,5-1 0,0 0 0,0-1 0,0-1 0,0 0 0,0 0 0,-1-1 0,1-1 0,-1 0 0,19-9 0,10-8 0,39-30 0,-53 34 0,0 0 0,-1-1 0,0-1 0,-2-1 0,0-1 0,-2-1 0,0-1 0,-1-1 0,23-39 0,-40 60 0,-1-1 0,1 1 0,0-1 0,-1 0 0,0 0 0,0 0 0,0 1 0,0-1 0,-1 0 0,1 0 0,-1 0 0,0 0 0,0 0 0,-1 0 0,1 0 0,-1 0 0,0 0 0,0 0 0,0 0 0,0 1 0,-1-1 0,1 0 0,-1 1 0,0-1 0,0 1 0,-1 0 0,-3-5 0,2 3 0,0 1 0,-1 0 0,1 0 0,-1 0 0,0 0 0,0 1 0,-1 0 0,1 0 0,0 0 0,-1 1 0,0 0 0,0 0 0,0 0 0,0 1 0,0-1 0,0 2 0,-8-2 0,-39 4-1365,45-1-5461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4.404"/>
    </inkml:context>
    <inkml:brush xml:id="br0">
      <inkml:brushProperty name="width" value="0.025" units="cm"/>
      <inkml:brushProperty name="height" value="0.025" units="cm"/>
    </inkml:brush>
  </inkml:definitions>
  <inkml:trace contextRef="#ctx0" brushRef="#br0">704 0 24575,'-14'15'0,"11"-11"0,-30 40 0,1 2 0,-44 90 0,21-36 0,-11 11 0,-138 253 0,155-265 0,-66 199 0,100-246 0,2 1 0,2 1 0,3-1 0,2 1 0,2 104 0,4-155 0,0 0 0,0 0 0,1-1 0,-1 1 0,1 0 0,-1-1 0,1 1 0,0 0 0,0-1 0,0 1 0,0-1 0,0 1 0,1-1 0,-1 0 0,1 0 0,2 3 0,-2-3 0,0-1 0,1 1 0,-1-1 0,0 0 0,1 0 0,-1 0 0,1 0 0,-1-1 0,1 1 0,0-1 0,-1 1 0,1-1 0,-1 0 0,1 0 0,0 0 0,-1 0 0,4-1 0,5-1 0,-1-1 0,1 0 0,-1 0 0,0-1 0,0 0 0,0-1 0,-1 0 0,0-1 0,0 0 0,0 0 0,0-1 0,-1 0 0,7-8 0,2-2 0,-1-1 0,-1-1 0,-1 0 0,21-39 0,-24 38 0,-1 0 0,-1-1 0,9-33 0,-17 53 9,-1 0 0,0 0 0,1 0-1,-1 0 1,0 0 0,0 0-1,0 0 1,0 0 0,0 0 0,0-1-1,0 1 1,0 0 0,0 0 0,-1 0-1,1 0 1,0 0 0,-1 0 0,1 0-1,-1 0 1,1 0 0,-1 0 0,1 1-1,-1-1 1,0 0 0,1 0 0,-1 0-1,0 1 1,0-1 0,1 0 0,-1 1-1,0-1 1,0 0 0,0 1 0,0-1-1,0 1 1,0 0 0,0-1 0,-2 1-1,-3-1-281,0 0 0,0 0-1,0 1 1,0 0-1,-9 1 1,15-1 207,-10 0-6760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4.998"/>
    </inkml:context>
    <inkml:brush xml:id="br0">
      <inkml:brushProperty name="width" value="0.025" units="cm"/>
      <inkml:brushProperty name="height" value="0.025" units="cm"/>
    </inkml:brush>
  </inkml:definitions>
  <inkml:trace contextRef="#ctx0" brushRef="#br0">120 1 24575,'-1'0'0,"0"0"0,0 0 0,0 0 0,0 1 0,1-1 0,-1 0 0,0 1 0,0-1 0,1 1 0,-1-1 0,0 1 0,0-1 0,1 1 0,-1 0 0,0-1 0,1 1 0,-1 0 0,1-1 0,-1 1 0,1 0 0,-1 0 0,1 0 0,-10 23 0,9-19 0,-22 74 0,3 1 0,-16 148 0,35-221 0,-5 33 0,2 0 0,2 0 0,4 65 0,-2-104 0,0 1 0,0-1 0,0 0 0,0 1 0,1-1 0,-1 0 0,0 1 0,1-1 0,-1 0 0,1 1 0,-1-1 0,1 0 0,-1 0 0,1 0 0,0 1 0,0-1 0,0 0 0,0 0 0,0 0 0,0 0 0,0-1 0,0 1 0,0 0 0,0 0 0,0-1 0,0 1 0,1 0 0,-1-1 0,0 1 0,1-1 0,-1 0 0,0 1 0,3-1 0,2 0 0,0-1 0,0 0 0,0 0 0,0 0 0,0-1 0,8-3 0,-14 5 0,24-10 0,0 0 0,-1-2 0,0 0 0,-1-2 0,-1 0 0,0-1 0,-1-2 0,-1 0 0,18-20 0,15-23 0,69-105 0,-88 118 0,-33 47 0,0 0 0,0 0 0,0-1 0,0 1 0,0 0 0,0 0 0,0 0 0,0 0 0,0 0 0,0 0 0,0 0 0,0 0 0,0-1 0,0 1 0,1 0 0,-1 0 0,0 0 0,0 0 0,0 0 0,0 0 0,0 0 0,0 0 0,0 0 0,0 0 0,1 0 0,-1 0 0,0 0 0,0 0 0,0 0 0,0 0 0,0 0 0,0 0 0,1 0 0,-1 0 0,0 0 0,0 0 0,0 0 0,0 0 0,0 0 0,0 0 0,0 0 0,1 0 0,-1 0 0,0 0 0,0 0 0,0 0 0,0 0 0,0 0 0,0 0 0,0 0 0,0 0 0,0 0 0,1 1 0,-1-1 0,0 0 0,0 0 0,0 0 0,0 0 0,0 0 0,0 0 0,0 1 0,3 11 0,-2 18 0,-7 64 0,-4 1 0,-26 110 0,25-147 0,-130 595 0,62-298 0,63-275-341,4 1 0,2 1-1,4 132 1,7-188-6485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5.948"/>
    </inkml:context>
    <inkml:brush xml:id="br0">
      <inkml:brushProperty name="width" value="0.025" units="cm"/>
      <inkml:brushProperty name="height" value="0.025" units="cm"/>
    </inkml:brush>
  </inkml:definitions>
  <inkml:trace contextRef="#ctx0" brushRef="#br0">391 80 24575,'24'-4'0,"0"-2"0,0-1 0,25-10 0,30-9 0,-49 19 0,1 2 0,-1 1 0,1 2 0,0 0 0,-1 2 0,1 2 0,0 1 0,-1 1 0,1 1 0,-1 2 0,-1 1 0,35 14 0,-34-10 0,-1 2 0,-1 1 0,0 1 0,-1 1 0,-1 1 0,-1 2 0,0 0 0,-2 2 0,0 0 0,-2 2 0,33 45 0,-25-22 0,-3 0 0,-2 2 0,-1 1 0,29 101 0,30 221 0,-56-180-71,-9 0-1,-13 364 1,-91 386-267,33-438 266,40-359 72,-74 819 0,24 1 0,69-167 0,11-280 0,-29-2 0,-1-320 41,-19 549 438,34-741-475,-1 0 1,0 0-1,0 0 0,0 0 0,-1 0 0,1 1 0,-1-1 1,0 0-1,0-1 0,0 1 0,-1 0 0,1 0 0,-1 0 0,0-1 1,0 1-1,-1-1 0,1 1 0,0-1 0,-1 0 0,0 0 1,0 0-1,0-1 0,0 1 0,-7 4 0,-39 29-4,-1-3 0,-74 38 0,-115 38 0,101-53-1564,-2-6 0,-282 60 1,333-95-1937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5.698"/>
    </inkml:context>
    <inkml:brush xml:id="br0">
      <inkml:brushProperty name="width" value="0.025" units="cm"/>
      <inkml:brushProperty name="height" value="0.025" units="cm"/>
      <inkml:brushProperty name="color" value="#E71224"/>
    </inkml:brush>
  </inkml:definitions>
  <inkml:trace contextRef="#ctx0" brushRef="#br0">0 269 24575,'5'-23'0,"8"1"0,0 0 0,1 0 0,1 2 0,1 0 0,1 0 0,1 2 0,1 0 0,0 1 0,30-20 0,-43 33 0,0 0 0,1 1 0,0 0 0,0 0 0,0 0 0,0 1 0,0 0 0,0 0 0,1 1 0,-1 0 0,1 0 0,-1 1 0,1 0 0,-1 0 0,1 1 0,-1 0 0,0 0 0,1 1 0,-1 0 0,11 4 0,-9-2 0,1 0 0,-1 1 0,0 0 0,0 1 0,-1 0 0,0 1 0,0-1 0,0 1 0,-1 1 0,0 0 0,0 0 0,-1 0 0,0 1 0,5 10 0,-5-8 0,-1 0 0,0 0 0,-1 1 0,-1-1 0,0 1 0,0 0 0,1 22 0,-3-13 0,-2 1 0,0-1 0,-8 35 0,1-13 0,-3 0 0,-1-1 0,-2-1 0,-2 0 0,-2-1 0,-1-1 0,-2-1 0,-30 41 0,30-49 0,-85 112 0,81-120 0,21-19 0,1 0 0,-1 0 0,1 0 0,0 0 0,0 0 0,0 0 0,0 1 0,-4 6 0,7-10 0,0 0 0,0 1 0,1-1 0,-1 0 0,0 1 0,0-1 0,0 0 0,0 0 0,0 1 0,0-1 0,0 0 0,0 0 0,1 1 0,-1-1 0,0 0 0,0 0 0,0 1 0,0-1 0,1 0 0,-1 0 0,0 0 0,0 1 0,1-1 0,-1 0 0,0 0 0,0 0 0,1 0 0,-1 0 0,0 1 0,0-1 0,1 0 0,0 0 0,14 5 0,-8-3 0,7 3 0,1 0 0,0-1 0,0 0 0,0-2 0,27 3 0,81-6 0,-52-1 0,-34 1 179,-20 0-488,1 1 0,-1 0 0,0 1 1,24 5-1,-22 0-6517</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8.660"/>
    </inkml:context>
    <inkml:brush xml:id="br0">
      <inkml:brushProperty name="width" value="0.025" units="cm"/>
      <inkml:brushProperty name="height" value="0.025" units="cm"/>
    </inkml:brush>
  </inkml:definitions>
  <inkml:trace contextRef="#ctx0" brushRef="#br0">1 488 24575,'12'-5'0,"1"0"0,-1 1 0,1 0 0,0 1 0,1 0 0,18-1 0,86 1 0,-67 4 0,869 28 0,-552-11 0,32-10-301,0-17-1,429-65 1,-318-1 301,548-63 0,-397 87 0,-116 9 0,-95-12 15,-132 13-181,-184 20-1049,-108 14-4706</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9.468"/>
    </inkml:context>
    <inkml:brush xml:id="br0">
      <inkml:brushProperty name="width" value="0.025" units="cm"/>
      <inkml:brushProperty name="height" value="0.025" units="cm"/>
    </inkml:brush>
  </inkml:definitions>
  <inkml:trace contextRef="#ctx0" brushRef="#br0">1 32 24575,'3'1'0,"-1"-1"0,1 1 0,0-1 0,0 0 0,-1 0 0,1 0 0,0 0 0,4-1 0,5 0 0,257-11 0,-77 1 0,878 3-598,-733 9 498,702 30-577,-105-1 103,-553-30 574,571 22 0,54 62-588,-917-78 256,0-4 1,165-17 0,-209 10-4329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5.966"/>
    </inkml:context>
    <inkml:brush xml:id="br0">
      <inkml:brushProperty name="width" value="0.025" units="cm"/>
      <inkml:brushProperty name="height" value="0.025" units="cm"/>
    </inkml:brush>
  </inkml:definitions>
  <inkml:trace contextRef="#ctx0" brushRef="#br0">2941 349 24575,'-12'-23'0,"-6"-11"0,12 21 0,-1 0 0,0 1 0,-1 0 0,0 0 0,-20-20 0,11 17 0,0 0 0,-2 2 0,1 0 0,-27-13 0,5 6 0,-52-18 0,48 23 0,-1 3 0,0 2 0,-1 1 0,0 3 0,0 2 0,-92 3 0,57 7 0,1 3 0,0 4 0,-91 27 0,77-11 0,1 4 0,2 4 0,2 4 0,2 4 0,1 4 0,3 3 0,2 4 0,-84 76 0,127-97 0,2 0 0,-51 66 0,71-80 0,1 1 0,0 1 0,2 0 0,1 1 0,1 0 0,-14 42 0,23-57 0,0-1 0,0 1 0,1-1 0,0 1 0,0 0 0,1 0 0,0-1 0,1 1 0,0 0 0,0 0 0,1-1 0,0 1 0,0-1 0,1 0 0,0 1 0,1-1 0,-1 0 0,2-1 0,-1 1 0,1-1 0,0 0 0,1 0 0,10 11 0,6 3 0,0 0 0,2-2 0,0 0 0,27 15 0,110 56 0,-128-73 0,195 95 0,14 8 0,-186-89 0,53 38 0,-91-57 0,-1 2 0,0 0 0,-1 1 0,-1 1 0,0 0 0,21 32 0,-33-44 0,0 1 0,-1 0 0,0 0 0,1 0 0,-2 1 0,1-1 0,-1 0 0,1 1 0,-1-1 0,-1 1 0,1-1 0,-1 1 0,0 0 0,-1-1 0,0 7 0,-1-3 0,0 0 0,-1 0 0,0 0 0,-1-1 0,0 1 0,0-1 0,-1 0 0,-7 10 0,-7 5 0,0 0 0,-2-2 0,0-1 0,-41 30 0,-36 21 0,-4-5 0,-2-4 0,-3-4 0,-2-6 0,-3-4 0,-143 41 0,186-71 0,0-4 0,-1-2 0,-1-3 0,0-3 0,0-4 0,-119-10 0,177 6-170,-1-1-1,1 0 0,0-1 1,0 0-1,0-1 0,1-1 1,-23-12-1,22 10-6655</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6.293"/>
    </inkml:context>
    <inkml:brush xml:id="br0">
      <inkml:brushProperty name="width" value="0.025" units="cm"/>
      <inkml:brushProperty name="height" value="0.025" units="cm"/>
    </inkml:brush>
  </inkml:definitions>
  <inkml:trace contextRef="#ctx0" brushRef="#br0">1 30 24575,'9'2'0,"1"-1"0,-1-1 0,1 0 0,15-1 0,3-1 0,53 2 0,436-11 0,-267-5-1365,-191 14-5461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6.788"/>
    </inkml:context>
    <inkml:brush xml:id="br0">
      <inkml:brushProperty name="width" value="0.025" units="cm"/>
      <inkml:brushProperty name="height" value="0.025" units="cm"/>
    </inkml:brush>
  </inkml:definitions>
  <inkml:trace contextRef="#ctx0" brushRef="#br0">1440 0 24575,'-14'1'0,"1"0"0,0 1 0,0 0 0,0 1 0,-14 5 0,-63 28 0,66-26 0,-56 26 0,-109 65 0,146-74 0,1 1 0,2 3 0,-72 70 0,101-88 0,0-1 0,1 2 0,0-1 0,1 1 0,1 1 0,0 0 0,1 0 0,1 0 0,0 1 0,1 0 0,-5 31 0,8-28 0,0 1 0,1 0 0,1 0 0,1-1 0,1 1 0,1-1 0,0 1 0,2-1 0,11 32 0,0-11 0,2-1 0,2-1 0,1-1 0,2 0 0,54 64 0,163 144 0,-222-228 0,17 17 0,55 67 0,-80-87 0,0 0 0,-1 1 0,0 0 0,-1 0 0,-1 1 0,0 0 0,-1 0 0,6 27 0,-11-34 0,-1 0 0,1 0 0,-1 0 0,-1 0 0,0 0 0,0 0 0,0 0 0,-1 0 0,-1 0 0,1-1 0,-2 1 0,1-1 0,-1 0 0,0 0 0,-1 0 0,0 0 0,-11 12 0,-1 0 0,-1 0 0,-1-2 0,-1 0 0,-40 26 0,1-6 0,-1-3 0,-104 43 0,-137 33 0,246-93 0,-101 18 0,122-31 0,-1-1 0,0-2 0,0-2 0,-41-4 0,72 4 19,0 0 0,0-1 0,0 0 0,0 0 0,0 0 0,0 0 0,1-1 0,-1 1 0,0-1 0,1 0 0,-1 0 0,1-1 0,0 1 0,0-1 0,0 1 0,0-1 0,-3-4 0,3 2-175,0 0 1,0 0 0,0-1 0,1 1 0,0-1 0,0 0 0,0 0-1,1 0 1,0 1 0,-1-12 0,0-13-6671</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7.065"/>
    </inkml:context>
    <inkml:brush xml:id="br0">
      <inkml:brushProperty name="width" value="0.025" units="cm"/>
      <inkml:brushProperty name="height" value="0.025" units="cm"/>
    </inkml:brush>
  </inkml:definitions>
  <inkml:trace contextRef="#ctx0" brushRef="#br0">1 325 24575,'2'0'0,"1"0"0,-1 0 0,1-1 0,-1 1 0,1-1 0,-1 1 0,0-1 0,1 0 0,3-2 0,8-3 0,1362-284 0,-1290 279-682,166 1-1,-223 11-6143</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7.597"/>
    </inkml:context>
    <inkml:brush xml:id="br0">
      <inkml:brushProperty name="width" value="0.025" units="cm"/>
      <inkml:brushProperty name="height" value="0.025" units="cm"/>
    </inkml:brush>
  </inkml:definitions>
  <inkml:trace contextRef="#ctx0" brushRef="#br0">1 352 24575,'19'0'0,"404"-20"28,-190 5-216,1008-32-3891,-915 36 3604,221-15 475,585-105 0,-915 91-373,77-12-32,-238 46 2838,103 2 0,-118 5-3172,-34-1-6087</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9.596"/>
    </inkml:context>
    <inkml:brush xml:id="br0">
      <inkml:brushProperty name="width" value="0.025" units="cm"/>
      <inkml:brushProperty name="height" value="0.025" units="cm"/>
    </inkml:brush>
  </inkml:definitions>
  <inkml:trace contextRef="#ctx0" brushRef="#br0">1453 0 24575,'-6'1'0,"0"-1"0,0 1 0,0 1 0,0-1 0,0 1 0,0 0 0,0 0 0,0 1 0,1 0 0,-1 0 0,1 0 0,0 0 0,-9 8 0,-5 6 0,1 2 0,-18 21 0,15-15 0,-108 127-198,7 5 0,-184 316 0,189-258 198,9 6 0,9 4 0,11 4 0,10 4 0,10 3 0,10 2 0,-28 264 0,80-445 0,2 1 0,3-1 0,12 110 0,-4-121 0,2 0 0,3 0 0,1-2 0,2 1 0,25 50 0,-28-70 0,1 0 0,1-1 0,1-1 0,26 31 0,-33-44 0,1-2 0,0 1 0,0-1 0,1 0 0,0-1 0,1 0 0,-1-1 0,1 0 0,1-1 0,-1 0 0,1-1 0,16 5 0,3-4-253,1-2 0,-1-1 0,1-1-1,47-5 1,-18-1-6078</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0.406"/>
    </inkml:context>
    <inkml:brush xml:id="br0">
      <inkml:brushProperty name="width" value="0.025" units="cm"/>
      <inkml:brushProperty name="height" value="0.025" units="cm"/>
    </inkml:brush>
  </inkml:definitions>
  <inkml:trace contextRef="#ctx0" brushRef="#br0">473 1224 24575,'-2'1'0,"0"0"0,0-1 0,0 1 0,0 0 0,0 0 0,0 1 0,1-1 0,-1 0 0,0 0 0,1 1 0,-1-1 0,1 1 0,-1 0 0,1-1 0,0 1 0,0 0 0,0 0 0,-1 2 0,-19 41 0,18-36 0,-125 380 0,112-336 0,-135 496 0,41 7 0,107-535 0,-1 2 0,2 0 0,0 1 0,2 37 0,-1-78 0,1 0 0,2-17 0,0 3 0,41-329 0,-28 265 0,92-512-257,16-123-79,-120 708 336,54-445 0,-52 416 0,2 1 0,2 0 0,30-92 0,-31 124 0,1 0 0,0 1 0,1 0 0,1 1 0,0 0 0,2 0 0,0 1 0,0 1 0,1 0 0,1 1 0,0 1 0,28-18 0,-13 12 0,0 2 0,1 1 0,1 1 0,0 2 0,1 1 0,47-9 0,-63 17 16,1 0-1,-1 1 1,1 1 0,-1 1 0,1 0-1,0 1 1,-1 1 0,0 1 0,1 0-1,17 6 1,-25-5 2,0 0 0,0 0 0,0 1-1,-1 1 1,1-1 0,-1 2 0,-1-1 0,1 1 0,-1 0 0,0 1-1,-1 0 1,0 0 0,0 1 0,-1 0 0,0 0 0,0 0 0,5 14-1,-5-9-6,0 0 0,-2 1 0,0-1 0,-1 1 0,0 0 0,-1 0 0,-1 0 0,0 23 0,-3-16-7,0 0 0,-1 0 1,-2 0-1,0 0 0,-10 23 0,-8 9-10,-2-1 0,-3-1-1,-49 69 1,61-97 6,-41 68 0,51-81 0,1 0 0,0 1 0,1-1 0,0 1 0,1 1 0,-3 17 0,6-26-105,-1 0 0,2 0 0,-1 0 0,0 0 0,1 0 0,-1 0 0,1 0 0,0 0 0,1-1 0,-1 1 0,0 0 0,3 3 0,4 7-6721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0.884"/>
    </inkml:context>
    <inkml:brush xml:id="br0">
      <inkml:brushProperty name="width" value="0.025" units="cm"/>
      <inkml:brushProperty name="height" value="0.025" units="cm"/>
    </inkml:brush>
  </inkml:definitions>
  <inkml:trace contextRef="#ctx0" brushRef="#br0">174 1 24575,'2'4'0,"-1"0"0,1 1 0,-1-1 0,1 0 0,0 0 0,1 0 0,-1-1 0,1 1 0,0-1 0,5 6 0,3 5 0,118 186 0,-113-174 0,17 33 0,-2 1 0,-2 2 0,-3 0 0,-3 2 0,-3 1 0,13 74 0,-23-81 0,-3-1 0,-2 1 0,-2 0 0,-4 0 0,-1 0 0,-3 0 0,-19 84 0,7-75 0,-2-1 0,-3-1 0,-3-2 0,-3 0 0,-2-1 0,-4-2 0,-1-1 0,-84 103 0,104-144 0,-1-1 0,-1 0 0,0-1 0,-1-1 0,-1-1 0,0 0 0,-33 17 0,50-31 0,1 1 0,-1 0 0,0 0 0,1-1 0,-1 1 0,0-1 0,0 0 0,0 1 0,1-1 0,-1 0 0,0 0 0,-3 0 0,5-1 0,-1 1 0,0 0 0,0 0 0,0-1 0,0 1 0,1-1 0,-1 1 0,0-1 0,0 1 0,1-1 0,-1 1 0,0-1 0,1 1 0,-1-1 0,1 0 0,-1 1 0,1-1 0,-1 0 0,0-1 0,0-1 0,0-1 0,0 1 0,1-1 0,-1 1 0,1-1 0,-1 1 0,1-1 0,0 1 0,1-1 0,-1 0 0,1 1 0,0-4 0,9-29 0,1 0 0,1 2 0,33-64 0,-24 55 0,451-807 0,-117 276 0,-339 543 292,-13 25-568,0-1-1,1 1 1,-1 0 0,1 0 0,7-8 0,-4 8-6550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5.922"/>
    </inkml:context>
    <inkml:brush xml:id="br0">
      <inkml:brushProperty name="width" value="0.025" units="cm"/>
      <inkml:brushProperty name="height" value="0.025" units="cm"/>
      <inkml:brushProperty name="color" value="#E71224"/>
    </inkml:brush>
  </inkml:definitions>
  <inkml:trace contextRef="#ctx0" brushRef="#br0">0 13 24575,'0'0'0,"0"-5"0,0-2-8191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1.721"/>
    </inkml:context>
    <inkml:brush xml:id="br0">
      <inkml:brushProperty name="width" value="0.025" units="cm"/>
      <inkml:brushProperty name="height" value="0.025" units="cm"/>
    </inkml:brush>
  </inkml:definitions>
  <inkml:trace contextRef="#ctx0" brushRef="#br0">295 409 24575,'-5'17'0,"-88"225"0,-7 64 0,25 9 0,72-300 0,-3 13 0,-5 52 0,10-73 0,1 0 0,0 0 0,0 0 0,1 0 0,0-1 0,0 1 0,0 0 0,1 0 0,0-1 0,1 1 0,-1-1 0,1 1 0,4 5 0,-5-9 0,0-1 0,0 0 0,1 0 0,-1 0 0,0 0 0,1 0 0,-1-1 0,1 1 0,0-1 0,-1 0 0,1 1 0,0-1 0,0-1 0,0 1 0,0 0 0,0-1 0,0 1 0,0-1 0,0 0 0,3 0 0,5 0 0,0-1 0,0-1 0,0 0 0,15-4 0,-2-2 0,0-2 0,-1 0 0,0-1 0,-1-2 0,0 0 0,-1-1 0,-1-1 0,0-1 0,25-27 0,-13 10 0,-1-2 0,-2-2 0,-2 0 0,29-54 0,-32 48 0,-2-1 0,-2 0 0,-3-2 0,24-90 0,-13-44 0,-25 146 0,-3 0 0,0-1 0,-8-44 0,2 41 0,2 21 0,1 0 0,1-1 0,0 1 0,1-1 0,1 1 0,3-24 0,-2 38 0,0 1 0,0-1 0,0 0 0,0 1 0,1-1 0,-1 1 0,1-1 0,0 1 0,-1 0 0,1 0 0,0-1 0,4-1 0,30-23 0,-26 20 0,37-25 0,1 3 0,1 1 0,2 3 0,0 1 0,2 3 0,96-25 0,-132 43 0,0 0 0,0 1 0,1 1 0,27 1 0,-37 0 0,0 1 0,0 1 0,0-1 0,0 1 0,0 1 0,-1-1 0,1 1 0,-1 1 0,1-1 0,-1 1 0,-1 0 0,10 8 0,-2 1 0,0 1 0,-1 0 0,-1 1 0,0 1 0,-1 0 0,-1 0 0,0 1 0,-1 1 0,-1-1 0,-1 1 0,-1 1 0,7 25 0,-2 9 0,-3 0 0,-2 0 0,0 70 0,-8 9-146,-20 148-1,-44 130-146,-163 582 293,104-482 0,61-252 0,-35 158 0,95-389 0,4-21 0,-1 0 0,0 1 0,0-1 0,0 0 0,-1 0 0,0 0 0,0 0 0,0-1 0,-1 1 0,0 0 0,-5 6 0,8-11 8,-1-1 0,0 1 0,1-1 0,-1 0 0,0 1 0,1-1 0,-1 0 0,0 1 0,0-1 0,1 0 0,-1 0 0,0 0 0,0 0 0,1 1 0,-1-1 0,0 0 0,0 0 0,0 0 0,1-1 0,-1 1 0,0 0 0,0 0 0,1 0 0,-1-1 0,0 1 0,0 0 0,1-1 0,-1 1 1,0 0-1,0-2 0,-22-17 312,20 16-303,-117-118-17,96 92 0,0-1 0,-29-49 0,34 44-151,1-2-1,3 0 0,0-2 0,3 1 1,1-1-1,2-1 0,2 0 1,-3-55-1,5 36-6674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1.982"/>
    </inkml:context>
    <inkml:brush xml:id="br0">
      <inkml:brushProperty name="width" value="0.025" units="cm"/>
      <inkml:brushProperty name="height" value="0.025" units="cm"/>
    </inkml:brush>
  </inkml:definitions>
  <inkml:trace contextRef="#ctx0" brushRef="#br0">0 1 24575,'0'0'0,"5"0"0,1 0 0,5 0 0,1 0-8191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2.534"/>
    </inkml:context>
    <inkml:brush xml:id="br0">
      <inkml:brushProperty name="width" value="0.025" units="cm"/>
      <inkml:brushProperty name="height" value="0.025" units="cm"/>
    </inkml:brush>
  </inkml:definitions>
  <inkml:trace contextRef="#ctx0" brushRef="#br0">4 966 24575,'0'23'0,"-1"2"0,0-18 0,0-1 0,1 1 0,0 0 0,0 0 0,1 0 0,-1 0 0,2-1 0,-1 1 0,3 8 0,-3-15 0,-1 1 0,1 0 0,-1-1 0,1 1 0,0-1 0,-1 1 0,1-1 0,0 1 0,-1-1 0,1 1 0,0-1 0,0 0 0,-1 1 0,1-1 0,0 0 0,0 0 0,0 1 0,0-1 0,-1 0 0,1 0 0,0 0 0,0 0 0,0 0 0,0 0 0,0 0 0,-1-1 0,1 1 0,0 0 0,1-1 0,26-11 0,-26 11 0,36-21 0,70-53 0,29-40 0,-102 85 0,67-57 0,147-130 0,-197 167 0,46-57 0,-72 75 0,-1-1 0,-2-2 0,24-46 0,-42 70 0,0 0 0,-1 0 0,0-1 0,-1 1 0,0-1 0,0 0 0,1-24 0,-4 33 0,0 0 0,0-1 0,0 1 0,-1 0 0,1 0 0,-1-1 0,0 1 0,0 0 0,0 0 0,0 0 0,0 0 0,-1 0 0,1 0 0,-1 0 0,0 1 0,0-1 0,0 0 0,0 1 0,0 0 0,-1-1 0,1 1 0,-1 0 0,1 0 0,-1 0 0,0 1 0,0-1 0,0 1 0,0-1 0,0 1 0,0 0 0,0 0 0,0 1 0,-6-2 0,-1 1 0,1 1 0,-1-1 0,0 2 0,1-1 0,-1 1 0,1 1 0,-1 0 0,1 0 0,0 1 0,-18 7 0,-4 5 0,-49 31 0,38-17 0,1 1 0,1 2 0,2 1 0,2 3 0,-43 52 0,37-35 0,3 1 0,3 3 0,-47 93 0,62-104 0,2 1 0,2 1 0,-18 80 0,30-101 0,1 1 0,1-1 0,1 1 0,1 0 0,2 0 0,1 0 0,1-1 0,8 33 0,-7-45 0,0-1 0,2 1 0,0-1 0,0-1 0,2 1 0,-1-1 0,2-1 0,-1 1 0,2-2 0,0 1 0,0-1 0,1 0 0,0-1 0,16 11 0,-12-11 0,1-1 0,-1 0 0,1-2 0,1 1 0,0-2 0,0 0 0,0-1 0,0-1 0,1 0 0,0-2 0,32 2 0,-3-7-223,0-1 0,0-3 1,-1-2-1,57-18 0,-94 25-28,54-15-6575</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3.152"/>
    </inkml:context>
    <inkml:brush xml:id="br0">
      <inkml:brushProperty name="width" value="0.025" units="cm"/>
      <inkml:brushProperty name="height" value="0.025" units="cm"/>
    </inkml:brush>
  </inkml:definitions>
  <inkml:trace contextRef="#ctx0" brushRef="#br0">700 79 24575,'-4'1'0,"1"0"0,-1 1 0,0 0 0,1 0 0,-1 0 0,1 0 0,-1 0 0,1 1 0,0-1 0,0 1 0,0 0 0,0 0 0,1 0 0,-4 5 0,-5 5 0,-242 279 0,206-231 0,2 3 0,2 1 0,4 2 0,3 2 0,2 2 0,4 0 0,3 2 0,3 1 0,-18 99 0,35-137 0,3 1 0,0-1 0,3 1 0,1 0 0,1 0 0,13 69 0,-11-91 0,1 1 0,0-1 0,1 0 0,1-1 0,1 1 0,0-1 0,0 0 0,2-1 0,-1 0 0,2 0 0,0-1 0,0 0 0,1-1 0,1 0 0,0 0 0,0-1 0,1-1 0,22 12 0,-21-14 0,0-2 0,1 0 0,0 0 0,0-2 0,0 0 0,1 0 0,-1-2 0,0 0 0,1 0 0,-1-1 0,1-1 0,-1-1 0,16-4 0,14-3 0,-1-3 0,-1-2 0,49-22 0,-18 1 0,0-3 0,-3-3 0,-1-3 0,-3-3 0,75-68 0,-43 24 0,-4-5 0,117-154 0,-154 172 0,-3-4 0,62-125 0,50-191 0,-112 209 0,-51 161 0,-5 23 0,-7 18 0,-105 378 0,94-315 0,-22 91-993,-36 327-1,74-451 628,3 61 0,1-91 356,1 1 1,0-1-1,0 0 1,1 0-1,1 0 1,0 0-1,1 0 1,11 20-1,-12-28 82,0 0 1,0 0-1,0-1 0,1 1 0,0-1 0,-1 0 0,2-1 0,-1 1 0,0-1 0,1 0 1,-1 0-1,1-1 0,0 1 0,0-1 0,0-1 0,0 1 0,0-1 0,13 1 0,1-1 210,0 0 0,1-1 0,-1-2 0,33-5-1,-17-1-548,-1-1-1,0-2 0,0-2 0,57-29 0,-46 16-6558</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3.500"/>
    </inkml:context>
    <inkml:brush xml:id="br0">
      <inkml:brushProperty name="width" value="0.025" units="cm"/>
      <inkml:brushProperty name="height" value="0.025" units="cm"/>
    </inkml:brush>
  </inkml:definitions>
  <inkml:trace contextRef="#ctx0" brushRef="#br0">1 209 24575,'14'-1'0,"1"0"0,-1-1 0,17-5 0,4-1 0,124-29 0,199-75 0,-314 97 0,-29 9-195,0 1 0,0 1 0,1 1 0,0 0 0,-1 1 0,24 0 0,-29 2-6631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4.502"/>
    </inkml:context>
    <inkml:brush xml:id="br0">
      <inkml:brushProperty name="width" value="0.025" units="cm"/>
      <inkml:brushProperty name="height" value="0.025" units="cm"/>
    </inkml:brush>
  </inkml:definitions>
  <inkml:trace contextRef="#ctx0" brushRef="#br0">1350 0 24575,'-18'1'0,"-1"1"0,1 0 0,0 2 0,0 0 0,0 1 0,-18 7 0,-99 49 0,44-11 0,3 4 0,3 4 0,2 3 0,-122 117 0,150-123 0,3 1 0,2 3 0,2 2 0,3 3 0,3 1 0,-37 77 0,53-88 0,3 1 0,2 0 0,3 2 0,2 0 0,2 1 0,4 0 0,1 1 0,0 92 0,9-132 0,1-1 0,1 1 0,0-1 0,2 0 0,0 0 0,12 32 0,-13-41 0,1-1 0,0 1 0,1-1 0,0 0 0,0-1 0,1 1 0,0-1 0,0 0 0,1-1 0,0 1 0,0-1 0,0-1 0,1 1 0,0-1 0,11 5 0,-7-5 0,0 0 0,0-1 0,0-1 0,1 0 0,-1 0 0,1-1 0,0-1 0,17 0 0,-10-2 0,0-1 0,0-1 0,-1-1 0,35-10 0,-11-3 0,0-1 0,-1-2 0,72-48 0,-64 33 0,-1-2 0,-2-1 0,-1-3 0,-2-2 0,-2-2 0,-3-1 0,-1-3 0,34-56 0,-46 63 0,-3-2 0,-1 0 0,-2-2 0,-2 0 0,-3-1 0,-1 0 0,-2-2 0,-3 1 0,-1-1 0,1-72 0,-10 88 0,-1 0 0,-2 0 0,-1 0 0,-1 1 0,-2-1 0,-1 2 0,-2-1 0,-1 1 0,-1 1 0,-2 0 0,-20-30 0,30 51-136,-1 1-1,0 0 1,-1 0-1,0 0 1,0 1-1,0 0 1,-1 1-1,0-1 0,-15-8 1,6 8-6690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5.104"/>
    </inkml:context>
    <inkml:brush xml:id="br0">
      <inkml:brushProperty name="width" value="0.025" units="cm"/>
      <inkml:brushProperty name="height" value="0.025" units="cm"/>
    </inkml:brush>
  </inkml:definitions>
  <inkml:trace contextRef="#ctx0" brushRef="#br0">1 0 24575,'6'2'0,"1"0"0,0 1 0,-1 0 0,0 0 0,1 0 0,-1 1 0,-1 0 0,7 5 0,5 3 0,42 27 0,-2 4 0,-1 1 0,60 65 0,-81-72 0,-1 2 0,-3 2 0,-1 0 0,-2 2 0,27 57 0,-38-66 0,-2 1 0,-1 1 0,-2 0 0,-1 0 0,-2 1 0,-1 1 0,-3-1 0,0 1 0,-3 0 0,-2 49 0,-5-32 0,-3 0 0,-1 0 0,-3-1 0,-3-1 0,-42 103 0,40-118 0,-2-1 0,-1-1 0,-2-1 0,-2-1 0,-1-1 0,-1-1 0,-2-1 0,-52 44 0,67-64 0,0-2 0,-25 15 0,32-21 0,0 0 0,0-1 0,-1 1 0,1-1 0,-1 0 0,1-1 0,-1 0 0,-13 1 0,18-2 0,1 0 0,0 0 0,-1 0 0,1 0 0,-1 0 0,1-1 0,0 1 0,-1 0 0,1-1 0,0 0 0,-1 1 0,1-1 0,0 0 0,0 1 0,-1-1 0,1 0 0,0 0 0,0 0 0,0 0 0,0 0 0,0 0 0,0 0 0,1-1 0,-1 1 0,0 0 0,1 0 0,-1-1 0,0 1 0,1 0 0,0-1 0,-1 1 0,1-1 0,0 1 0,0 0 0,-1-1 0,1 1 0,0-1 0,0 1 0,1-2 0,0-9 0,0 1 0,1 0 0,0-1 0,4-10 0,-2 9 0,15-54 0,4 1 0,2 1 0,3 2 0,3 0 0,3 3 0,58-82 0,14 3 0,167-171 0,4 35 0,-146 148 0,-128 124 0,0 0 0,0 0 0,0 0 0,1 1 0,-1-1 0,1 1 0,0 0 0,0 0 0,-1 0 0,8-2 0,-10 4 0,0 0 0,0-1 0,0 1 0,0 0 0,0 0 0,0 1 0,0-1 0,0 0 0,0 0 0,0 0 0,0 1 0,0-1 0,0 0 0,0 1 0,0-1 0,0 1 0,0-1 0,0 1 0,0 0 0,1 1 0,-1 0 0,1 0 0,-1-1 0,0 1 0,1 0 0,-1 1 0,0-1 0,0 0 0,0 0 0,-1 0 0,2 3 0,2 16 0,0-1 0,-2 1 0,0 0 0,-1 21 0,-8 85 0,6-114 0,-37 341 0,25-270 0,-5-2 0,-33 98 0,44-162-341,1 1 0,1 0-1,-3 21 1,7-29-6485</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5.325"/>
    </inkml:context>
    <inkml:brush xml:id="br0">
      <inkml:brushProperty name="width" value="0.025" units="cm"/>
      <inkml:brushProperty name="height" value="0.025" units="cm"/>
    </inkml:brush>
  </inkml:definitions>
  <inkml:trace contextRef="#ctx0" brushRef="#br0">0 1 24575,'0'0'0,"5"5"0,2 2 0,0-1-8191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5.756"/>
    </inkml:context>
    <inkml:brush xml:id="br0">
      <inkml:brushProperty name="width" value="0.025" units="cm"/>
      <inkml:brushProperty name="height" value="0.025" units="cm"/>
    </inkml:brush>
  </inkml:definitions>
  <inkml:trace contextRef="#ctx0" brushRef="#br0">1265 75 24575,'0'-23'0,"-1"21"0,1 0 0,-1 0 0,1 1 0,-1-1 0,0 0 0,1 1 0,-1-1 0,0 0 0,0 1 0,0-1 0,0 1 0,-1-1 0,1 1 0,0 0 0,-1-1 0,1 1 0,-1 0 0,1 0 0,-1 0 0,1 0 0,-1 0 0,0 1 0,1-1 0,-1 0 0,0 1 0,0-1 0,-3 0 0,-9-2 0,0 0 0,-23-1 0,33 3 0,-59-2 0,-1 2 0,1 3 0,-1 2 0,1 4 0,1 2 0,-1 3 0,-62 22 0,87-22 0,2 3 0,-1 1 0,2 1 0,1 2 0,0 2 0,1 1 0,2 1 0,0 2 0,2 1 0,-37 44 0,45-46 0,0 2 0,3 0 0,0 0 0,1 2 0,2 0 0,1 1 0,2 1 0,1 0 0,1 0 0,1 1 0,2 0 0,1 0 0,-1 34 0,7-61 0,0 0 0,0-1 0,0 1 0,1 0 0,-1 0 0,1-1 0,1 1 0,1 6 0,-3-10 0,1 0 0,0 0 0,-1 0 0,1 0 0,0 0 0,0 1 0,0-1 0,0 0 0,0-1 0,0 1 0,0 0 0,0 0 0,0 0 0,0-1 0,0 1 0,0 0 0,1-1 0,-1 1 0,0-1 0,1 0 0,-1 1 0,0-1 0,1 0 0,-1 0 0,0 0 0,1 1 0,-1-2 0,0 1 0,1 0 0,-1 0 0,0 0 0,1-1 0,0 1 0,23-8 0,-2-1 0,1 0 0,-1-2 0,26-16 0,33-15 0,-77 40 0,0 1 0,-1 0 0,1 0 0,0 0 0,0 0 0,0 1 0,0 0 0,0 0 0,0 0 0,0 1 0,0-1 0,0 1 0,0 0 0,0 1 0,0-1 0,-1 1 0,1 0 0,-1 0 0,1 1 0,-1-1 0,0 1 0,0 0 0,6 5 0,3 3 0,-1 0 0,-1 1 0,0 1 0,0 0 0,16 27 0,-9-9 0,-1 0 0,-2 2 0,-1 0 0,-2 1 0,12 52 0,-14-38 0,-3 0 0,-2 0 0,-1 74 0,-11-19 0,-4 0 0,-4 0 0,-35 122 0,-201 538-2466,167-549-3259</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6.168"/>
    </inkml:context>
    <inkml:brush xml:id="br0">
      <inkml:brushProperty name="width" value="0.025" units="cm"/>
      <inkml:brushProperty name="height" value="0.025" units="cm"/>
    </inkml:brush>
  </inkml:definitions>
  <inkml:trace contextRef="#ctx0" brushRef="#br0">1 2008 24575,'9'-12'0,"-5"6"0,346-399 0,-246 289 0,232-247 0,103-115 0,-198 208 0,19 23 0,-226 220 0,1 1 0,46-24 0,-80 49 0,0 0 0,0 1 0,0-1 0,0 0 0,1 1 0,-1-1 0,0 1 0,0-1 0,0 1 0,1 0 0,-1-1 0,0 1 0,0 0 0,0 0 0,1 0 0,-1 0 0,0 0 0,1 0 0,-1 0 0,0 0 0,0 1 0,0-1 0,1 0 0,-1 1 0,0-1 0,0 1 0,0 0 0,0-1 0,0 1 0,0 0 0,0-1 0,0 1 0,0 0 0,0 0 0,0 0 0,0 0 0,0 0 0,-1 0 0,1 0 0,0 0 0,-1 0 0,1 0 0,0 3 0,1 1 0,0 1 0,-1 1 0,0-1 0,0 0 0,0 0 0,-1 0 0,0 12 0,-5 18 0,-1 1 0,-2-1 0,-2 0 0,-16 39 0,9-26 0,-48 111 0,14-39 0,47-109 177,-1 1-91,4-23-1714,1-2-5198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6.568"/>
    </inkml:context>
    <inkml:brush xml:id="br0">
      <inkml:brushProperty name="width" value="0.025" units="cm"/>
      <inkml:brushProperty name="height" value="0.025" units="cm"/>
      <inkml:brushProperty name="color" value="#E71224"/>
    </inkml:brush>
  </inkml:definitions>
  <inkml:trace contextRef="#ctx0" brushRef="#br0">0 118 24575,'12'-18'0,"-1"8"0,1 1 0,0 1 0,1 0 0,-1 0 0,1 2 0,1-1 0,20-6 0,-9 6 0,-1 0 0,1 2 0,39-4 0,-49 7 0,1 1 0,-1 1 0,1 1 0,-1 0 0,1 0 0,17 6 0,-29-6 0,0 0 0,0 0 0,0 1 0,0-1 0,-1 1 0,1 0 0,-1 0 0,1 1 0,-1-1 0,0 1 0,0-1 0,0 1 0,0 0 0,0 0 0,-1 0 0,1 1 0,-1-1 0,0 1 0,0-1 0,0 1 0,0 0 0,-1 0 0,0-1 0,1 1 0,-1 0 0,-1 0 0,1 1 0,0 4 0,1 31 0,-2 1 0,-2-1 0,-1 0 0,-2 0 0,-20 73 0,10-63 0,-3-1 0,-1 0 0,-3-2 0,-30 49 0,-21 20 0,33-54 0,-65 132 0,89-164 0,14-26 0,-1 0 0,1-1 0,0 1 0,0 0 0,0 0 0,0 1 0,1-1 0,0 0 0,0 0 0,0 1 0,0-1 0,1 1 0,-1-1 0,1 9 0,1-12 0,0 0 0,-1 1 0,1-1 0,0 0 0,-1 0 0,1 1 0,0-1 0,0 0 0,0 0 0,0 0 0,0 0 0,0 0 0,0 0 0,0-1 0,1 1 0,-1 0 0,0 0 0,0-1 0,1 1 0,-1-1 0,0 1 0,1-1 0,-1 0 0,1 1 0,2-1 0,42 3 0,-38-3 0,62-1 0,129-19 0,-124 12 0,139 4 0,-154 4 0,-55 0-195,-1 0 0,1 0 0,-1 1 0,1-1 0,0 1 0,8 3 0,-1 2-6631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6.356"/>
    </inkml:context>
    <inkml:brush xml:id="br0">
      <inkml:brushProperty name="width" value="0.025" units="cm"/>
      <inkml:brushProperty name="height" value="0.025" units="cm"/>
    </inkml:brush>
  </inkml:definitions>
  <inkml:trace contextRef="#ctx0" brushRef="#br0">1 1 24575,'0'0'0,"0"0"0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6.819"/>
    </inkml:context>
    <inkml:brush xml:id="br0">
      <inkml:brushProperty name="width" value="0.025" units="cm"/>
      <inkml:brushProperty name="height" value="0.025" units="cm"/>
    </inkml:brush>
  </inkml:definitions>
  <inkml:trace contextRef="#ctx0" brushRef="#br0">1 1 24575,'2'25'0,"1"-1"0,0 1 0,12 37 0,2 20 0,-10-31 0,-4 1 0,-1-1 0,-2 1 0,-3-1 0,-2 1 0,-13 52 0,-8 37 0,26-141 0,0 0 0,0 0 0,0 0 0,0 1 0,0-1 0,0 0 0,0 0 0,-1 0 0,1 1 0,0-1 0,0 0 0,0 0 0,0 1 0,0-1 0,0 0 0,0 0 0,0 0 0,1 1 0,-1-1 0,0 0 0,0 0 0,0 1 0,0-1 0,0 0 0,0 0 0,0 0 0,0 0 0,1 1 0,-1-1 0,0 0 0,0 0 0,0 0 0,0 0 0,0 1 0,1-1 0,-1 0 0,8-5 0,9-14 0,43-58 0,15-21 0,110-112 0,-134 159 0,4-4 0,113-88 0,-161 137 0,1 1 0,0 0 0,1 1 0,-1 0 0,16-6 0,-21 9 0,0 1 0,0-1 0,1 0 0,-1 1 0,0 0 0,0 0 0,1 0 0,-1 0 0,0 0 0,0 0 0,1 1 0,-1 0 0,0 0 0,0 0 0,0 0 0,0 0 0,0 0 0,0 1 0,5 3 0,3 5 0,-1 0 0,1 0 0,-1 1 0,-1 0 0,0 1 0,-1 0 0,0 0 0,-1 1 0,0 0 0,-1 0 0,9 28 0,-1 11 0,16 102 0,-19-86 0,6 93 0,-12-145-1365,1-4-5461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7.596"/>
    </inkml:context>
    <inkml:brush xml:id="br0">
      <inkml:brushProperty name="width" value="0.025" units="cm"/>
      <inkml:brushProperty name="height" value="0.025" units="cm"/>
    </inkml:brush>
  </inkml:definitions>
  <inkml:trace contextRef="#ctx0" brushRef="#br0">616 1206 24575,'-4'0'0,"0"1"0,-1 0 0,1 0 0,0 0 0,0 0 0,0 0 0,0 1 0,0 0 0,-4 3 0,-37 25 0,25-16 0,-102 70 0,-203 183 0,316-259 0,3-4 0,1 2 0,-1-1 0,1 0 0,1 1 0,-1 0 0,1 0 0,0 0 0,-5 10 0,9-16 0,0 1 0,-1-1 0,1 0 0,0 1 0,0-1 0,0 0 0,0 1 0,0-1 0,-1 0 0,1 1 0,0-1 0,0 0 0,0 1 0,0-1 0,0 0 0,0 1 0,0-1 0,0 0 0,0 1 0,0-1 0,0 1 0,0-1 0,1 0 0,-1 1 0,0-1 0,0 0 0,0 1 0,0-1 0,1 0 0,-1 0 0,0 1 0,0-1 0,0 0 0,1 1 0,-1-1 0,0 0 0,1 0 0,-1 0 0,0 1 0,0-1 0,1 0 0,-1 0 0,0 0 0,1 0 0,-1 0 0,1 1 0,-1-1 0,0 0 0,1 0 0,-1 0 0,0 0 0,1 0 0,-1 0 0,0 0 0,1 0 0,-1 0 0,0 0 0,1-1 0,0 1 0,23-8 0,33-20 0,-1-2 0,90-66 0,29-18 0,-165 109 0,0 0 0,0 0 0,1 1 0,0 0 0,0 1 0,0 0 0,0 1 0,0 0 0,0 0 0,0 1 0,1 1 0,-1 0 0,0 1 0,1 0 0,-1 1 0,0 0 0,0 0 0,0 1 0,0 1 0,-1 0 0,20 10 0,0 4 0,-2 0 0,0 1 0,-2 2 0,0 1 0,35 39 0,39 32 0,-92-86 0,0-1 0,1 0 0,-1 0 0,2-1 0,-1 0 0,0 0 0,1-1 0,0-1 0,0 0 0,0 0 0,0 0 0,1-2 0,-1 1 0,1-1 0,-1-1 0,1 0 0,-1 0 0,1-1 0,17-4 0,-3-1 0,0-1 0,-1-1 0,1-1 0,-2-1 0,1-2 0,-1 0 0,-1-1 0,-1-1 0,0-1 0,32-30 0,-11 4 0,-2-1 0,-2-2 0,52-79 0,-40 44 0,-3-2 0,-5-2 0,63-169 0,-73 149 0,-3-1 0,-6-1 0,12-122 0,-29 167 0,-2-1 0,-7-87 0,3 147 0,0 0 0,-1 0 0,1 0 0,0 0 0,0 0 0,-1 0 0,1 1 0,0-1 0,-1 0 0,1 0 0,-1 1 0,1-1 0,-1 0 0,0 0 0,1 1 0,-1-1 0,0 1 0,1-1 0,-1 1 0,0-1 0,1 1 0,-1-1 0,0 1 0,0-1 0,0 1 0,0 0 0,1-1 0,-1 1 0,0 0 0,0 0 0,0 0 0,-1 0 0,-35 2 0,28 0 0,-5 0 0,0 1 0,0 1 0,0 0 0,0 1 0,-24 13 0,-64 44 0,54-27 0,1 2 0,1 2 0,3 1 0,-60 74 0,30-21 0,-81 136 0,92-124 0,4 4 0,-62 161 0,94-196 0,2 1 0,4 1 0,3 1 0,-12 146 0,28-187 0,1 1 0,1-1 0,3 0 0,0-1 0,3 1 0,1-1 0,1 0 0,25 61 0,-21-68 0,2-1 0,0 0 0,1-1 0,2-1 0,1 0 0,0-2 0,2 0 0,1-1 0,0-1 0,42 29 0,-37-33 43,0 0 0,2-2-1,0-1 1,1-1 0,0-1-1,1-2 1,32 6 0,-21-8-385,1-2 1,0-1 0,0-3-1,74-5 1,-62-2-6485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9.500"/>
    </inkml:context>
    <inkml:brush xml:id="br0">
      <inkml:brushProperty name="width" value="0.025" units="cm"/>
      <inkml:brushProperty name="height" value="0.025" units="cm"/>
    </inkml:brush>
  </inkml:definitions>
  <inkml:trace contextRef="#ctx0" brushRef="#br0">1745 56 24575,'-16'-14'0,"9"5"0,0 5 0,1 0 0,-1 0 0,0 0 0,0 1 0,0 0 0,0 1 0,0 0 0,0 0 0,-1 0 0,1 1 0,-1 0 0,0 0 0,-11 1 0,-9 1 0,0 2 0,-35 7 0,9 1 0,-1 2 0,2 3 0,0 2 0,1 3 0,1 1 0,1 3 0,1 3 0,1 1 0,2 2 0,1 2 0,2 2 0,1 2 0,2 2 0,1 2 0,-63 87 0,60-61 0,3 2 0,2 2 0,5 1 0,2 1 0,-25 94 0,19-24 0,-33 276 0,53 206 0,18-342 0,-14-308 0,-4-19 0,-2 1 0,-2 1 0,-1 0 0,-34-47 0,33 52 0,-19-27 0,37 59 0,1 1 0,-1-1 0,0 1 0,-1 0 0,1 0 0,0 1 0,-1-1 0,0 1 0,-10-5 0,14 7 0,-1 0 0,1 1 0,-1-1 0,0 1 0,1-1 0,-1 1 0,1 0 0,-1 0 0,0 0 0,1-1 0,-1 1 0,0 1 0,1-1 0,-1 0 0,0 0 0,1 1 0,-1-1 0,1 1 0,-1-1 0,1 1 0,-1 0 0,1-1 0,-1 1 0,1 0 0,0 0 0,-1 0 0,1 0 0,0 0 0,0 0 0,0 1 0,0-1 0,-2 2 0,2-1 0,0 0 0,0 0 0,1 0 0,-1 1 0,0-1 0,1 0 0,-1 0 0,1 1 0,0-1 0,0 0 0,0 0 0,0 1 0,0-1 0,0 0 0,1 0 0,-1 1 0,1-1 0,-1 0 0,1 0 0,0 0 0,0 0 0,0 0 0,2 3 0,2 2 0,1 0 0,0 0 0,1-1 0,0 0 0,0 0 0,0 0 0,0-1 0,1 0 0,0-1 0,0 1 0,0-2 0,1 1 0,-1-1 0,1 0 0,11 1 0,6 2 0,0-2 0,1-1 0,52 0 0,-24-6 83,1-3 0,-1-2 0,87-24-1,157-65-1058,-232 73 256,-25 9-6106</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0.246"/>
    </inkml:context>
    <inkml:brush xml:id="br0">
      <inkml:brushProperty name="width" value="0.025" units="cm"/>
      <inkml:brushProperty name="height" value="0.025" units="cm"/>
    </inkml:brush>
  </inkml:definitions>
  <inkml:trace contextRef="#ctx0" brushRef="#br0">497 594 24575,'-1'3'0,"1"0"0,-1 0 0,0 0 0,0-1 0,0 1 0,-1 0 0,1-1 0,-1 1 0,-2 4 0,-6 10 0,-54 120 0,-51 159 0,-24 155 0,52-161 0,58-206 0,-10 33 0,415-1454-611,-348 1235 611,25-71 0,-51 169-1,0 0 0,0-1 0,0 1 0,0 0 0,1 0 0,0 0 1,-1 0-1,1 1 0,4-4 0,-5 5 6,-1 1-1,1 0 1,0 0-1,0 0 1,-1 1 0,1-1-1,0 0 1,0 0-1,0 1 1,0 0 0,0-1-1,0 1 1,0 0 0,0 0-1,0 0 1,0 0-1,0 0 1,0 0 0,0 1-1,0-1 1,0 1-1,0-1 1,3 2 0,20 9 61,-1 0 0,-1 2 0,0 1 1,37 28-1,77 77 112,-12 3-178,141 181 0,-96-107 0,-145-171 0,1-1 0,1-1 0,1-1 0,1-2 0,40 22 0,-57-36 0,0-1 0,1 0 0,-1 0 0,1-1 0,0-1 0,0 0 0,1-1 0,-1 0 0,21-1 0,-23-2 0,1 0 0,-1 0 0,0-1 0,1-1 0,-1 0 0,0-1 0,0 0 0,-1 0 0,1-1 0,-1-1 0,13-9 0,0-2 0,0-2 0,-1 0 0,-1-2 0,-1 0 0,31-43 0,-9 1 0,35-71 0,-23 27 0,-5-2 0,-4-2 0,-6-2 0,-4-2 0,37-229 0,-65 302-1365,0 10-5461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1.167"/>
    </inkml:context>
    <inkml:brush xml:id="br0">
      <inkml:brushProperty name="width" value="0.025" units="cm"/>
      <inkml:brushProperty name="height" value="0.025" units="cm"/>
    </inkml:brush>
  </inkml:definitions>
  <inkml:trace contextRef="#ctx0" brushRef="#br0">1 1718 24575,'13'24'0,"-9"-19"0,1 0 0,1 0 0,-1 0 0,1 0 0,-1-1 0,1 0 0,1 0 0,-1-1 0,0 0 0,1 0 0,0 0 0,0-1 0,0 0 0,0 0 0,0-1 0,0 0 0,0 0 0,15-1 0,-6 0 0,1-1 0,-1-1 0,0-1 0,1 0 0,-1-1 0,-1-1 0,22-9 0,-7-1 0,-1-1 0,0-1 0,-1-2 0,-1-1 0,-1-1 0,34-35 0,3-11 0,59-82 0,-29 23 0,127-228 0,-175 268 0,-4-2 0,-4-2 0,48-179 0,-84 266 0,29-148 0,-29 135 0,1 0 0,-2 1 0,0-1 0,-1 0 0,0 0 0,-2 1 0,-6-27 0,8 38 0,-1 0 0,0 0 0,0 1 0,0-1 0,0 0 0,0 1 0,-1-1 0,1 1 0,-1 0 0,0-1 0,0 1 0,0 1 0,-1-1 0,1 0 0,-1 1 0,1 0 0,-1 0 0,0 0 0,0 0 0,0 1 0,0-1 0,0 1 0,0 0 0,0 0 0,0 0 0,-1 1 0,1 0 0,-7 0 0,-2 0 0,-1 1 0,0 1 0,1 0 0,0 1 0,-1 1 0,1 0 0,-22 10 0,9-1 0,1 2 0,0 0 0,1 2 0,1 1 0,0 0 0,2 2 0,0 1 0,1 0 0,1 1 0,-20 32 0,11-11 0,3 0 0,1 1 0,3 2 0,1 0 0,-16 59 0,15-26 0,3 2 0,4 0 0,-7 135 0,19-107 0,5 1 0,21 134 0,4-99 0,-24-130 0,0 0 0,2 0 0,0-1 0,0 0 0,1 0 0,1 0 0,12 15 0,-17-25 0,1 0 0,-1 0 0,1-1 0,0 0 0,0 0 0,0 0 0,0 0 0,1 0 0,-1-1 0,1 0 0,-1 0 0,1 0 0,0-1 0,0 1 0,0-1 0,0 0 0,0-1 0,0 1 0,0-1 0,0 0 0,0 0 0,0-1 0,0 1 0,0-1 0,0 0 0,9-3 0,5-3 0,0-1 0,0-1 0,-1 0 0,-1-1 0,25-18 0,9-10 0,-2-3 0,76-81 0,76-112 0,-115 130 0,-25 31 0,271-294 0,-327 361 0,1 0 0,1 1 0,-1 0 0,1 0 0,-1 1 0,1 0 0,9-4 0,-12 7 0,-1 0 0,0 0 0,0 1 0,0-1 0,0 1 0,0 0 0,0 0 0,1 0 0,-1 0 0,0 1 0,0-1 0,0 1 0,0 0 0,0 0 0,0 0 0,0 0 0,0 1 0,0-1 0,-1 1 0,1-1 0,3 3 0,4 5 0,1 0 0,-1 1 0,-1 0 0,1 0 0,-2 1 0,1 0 0,-2 0 0,12 24 0,3 10 0,15 49 0,-36-91 0,112 328 0,-111-326 0,-1-1 0,1 0 0,0 0 0,0 0 0,0 0 0,0 0 0,1 0 0,0-1 0,-1 1 0,5 3 0,-5-6 0,0 0 0,0 1 0,1-1 0,-1 0 0,0 0 0,1 0 0,-1 0 0,1-1 0,-1 1 0,1-1 0,-1 1 0,1-1 0,-1 0 0,1 0 0,-1 0 0,1-1 0,0 1 0,-1 0 0,3-2 0,6 0 0,0-2 0,16-6 0,-21 7 0,0 0 0,0 1 0,0 0 0,0 0 0,0 0 0,0 1 0,1 0 0,-1 0 0,0 0 0,1 1 0,-1 0 0,9 1 0,15 6 0,-1 1 0,0 1 0,29 13 0,82 45 0,8 3 0,-110-55 0,0-1 0,47 10 0,-69-21 0,0 0 0,1-2 0,-1 1 0,1-2 0,-1 0 0,1-1 0,-1-1 0,21-5 0,-11 0 0,0 0 0,0-2 0,-1-1 0,-1-1 0,1-2 0,-2 0 0,0-1 0,-1-1 0,0-1 0,-1-2 0,30-30 0,-8-3 0,-2-1 0,-2-2 0,-2-2 0,-3-1 0,-3-2 0,-2 0 0,-3-3 0,-2 0 0,-4-1 0,18-84 0,1-73 342,-33 172-911,-2 0 0,-4-79 0,-1 117-6257</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1.693"/>
    </inkml:context>
    <inkml:brush xml:id="br0">
      <inkml:brushProperty name="width" value="0.025" units="cm"/>
      <inkml:brushProperty name="height" value="0.025" units="cm"/>
    </inkml:brush>
  </inkml:definitions>
  <inkml:trace contextRef="#ctx0" brushRef="#br0">290 1352 24575,'0'18'0,"-1"125"0,-35 265 0,27-352 0,-3 0 0,-3-1 0,-2-1 0,-2 0 0,-3-1 0,-1-2 0,-52 82 0,75-132 0,-3 3 0,0 1 0,0-1 0,0 0 0,0 0 0,0 0 0,-1 0 0,0-1 0,0 1 0,-7 3 0,11-6 0,-1-1 0,1 0 0,0 0 0,-1 0 0,1 1 0,-1-1 0,1 0 0,-1 0 0,1 0 0,-1 0 0,1 0 0,-1 0 0,1 0 0,0 0 0,-1 0 0,1 0 0,-1 0 0,1 0 0,-1 0 0,1 0 0,-1-1 0,1 1 0,-1 0 0,1 0 0,0 0 0,-1-1 0,1 1 0,-1 0 0,1-1 0,-1 0 0,-5-16 0,7-24 0,20-93 0,55-195 0,273-677-1376,-12 275 1376,-322 699 0,2 0 0,1 1 0,2 0 0,27-32 0,-45 61 19,1-1 1,-1 1-1,1 0 1,0-1-1,0 1 1,0 1-1,0-1 1,0 0-1,0 1 1,0-1-1,0 1 1,1 0-1,-1 0 1,0 1-1,1-1 1,-1 0-1,1 1 1,-1 0-1,1 0 1,-1 0-1,1 0 1,-1 1-1,0-1 1,1 1-1,-1 0 1,1 0-1,-1 0 1,0 1-1,0-1 1,6 4-1,7 5 131,-1 0-1,0 1 0,0 1 0,19 20 1,-21-19-125,37 35-25,-3 3 0,-3 1 0,55 84 0,-49-56 0,-4 1 0,35 90 0,-16-2 0,-7 2 0,41 210 0,-94-360 14,29 150 310,-29-140-750,-2 1 0,-1-1 1,-4 46-1,-2-36-6400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2.373"/>
    </inkml:context>
    <inkml:brush xml:id="br0">
      <inkml:brushProperty name="width" value="0.025" units="cm"/>
      <inkml:brushProperty name="height" value="0.025" units="cm"/>
    </inkml:brush>
  </inkml:definitions>
  <inkml:trace contextRef="#ctx0" brushRef="#br0">0 735 24575,'29'-5'0,"117"-44"0,164-79 0,-240 97 0,587-287 0,-584 280 0,1 3 0,136-44 0,-158 65 0,0 1 0,1 4 0,100-7 0,-127 16 0,0 1 0,1 1 0,-1 1 0,-1 1 0,1 1 0,-1 1 0,1 2 0,-2 1 0,1 0 0,23 14 0,36 27 0,87 67 0,70 75 0,-66-39 0,25 21 0,-145-131 0,108 64 0,-158-103 0,1-1 0,-1-1 0,1 1 0,0-1 0,0 0 0,0 0 0,0-1 0,1 1 0,-1-1 0,12 0 0,-15-2 0,0 1 0,-1-1 0,1 1 0,0-1 0,0 0 0,0 0 0,0 0 0,-1 0 0,1-1 0,-1 1 0,1-1 0,-1 1 0,1-1 0,-1 0 0,0 0 0,0 0 0,0-1 0,0 1 0,0 0 0,0-1 0,-1 1 0,1-1 0,-1 1 0,0-1 0,2-3 0,4-14 0,0-1 0,-1 0 0,-2 0 0,0 0 0,-1-1 0,-1 0 0,-1 1 0,-3-39 0,-3 5 0,-3 0 0,-19-65 0,19 83 0,-3 1 0,0 0 0,-32-64 0,41 97 0,1 0 0,-1 0 0,0 1 0,0-1 0,0 1 0,-1 0 0,1 0 0,-1-1 0,1 1 0,-1 1 0,0-1 0,1 0 0,-1 1 0,0-1 0,0 1 0,0 0 0,0 0 0,0 0 0,-1 1 0,1-1 0,0 1 0,0-1 0,0 1 0,-1 0 0,1 0 0,0 1 0,0-1 0,-7 2 0,-2 1 0,0 1 0,-1 1 0,1-1 0,1 2 0,-23 12 0,-2 6 0,1 2 0,1 1 0,-36 36 0,-82 105 0,68-61 0,-102 172 0,-39 137 0,202-371 174,11-24-482,1 0 0,1 1 0,1 1 1,-8 28-1,15-38-6518</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2.629"/>
    </inkml:context>
    <inkml:brush xml:id="br0">
      <inkml:brushProperty name="width" value="0.025" units="cm"/>
      <inkml:brushProperty name="height" value="0.025" units="cm"/>
    </inkml:brush>
  </inkml:definitions>
  <inkml:trace contextRef="#ctx0" brushRef="#br0">0 1 24575,'0'0'0,"0"4"0,0 8 0,5 5 0,2 6 0,4 9 0,1 8 0,3 8 0,4 5 0,-1 4 0,-4 7 0,-4 3 0,-4 4 0,-3 1 0,-2-2 0,-6-4 0,-2-2 0,0-13-8191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2.788"/>
    </inkml:context>
    <inkml:brush xml:id="br0">
      <inkml:brushProperty name="width" value="0.025" units="cm"/>
      <inkml:brushProperty name="height" value="0.025" units="cm"/>
    </inkml:brush>
  </inkml:definitions>
  <inkml:trace contextRef="#ctx0" brushRef="#br0">0 1 24575,'0'0'0,"0"0"0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447"/>
    </inkml:context>
    <inkml:brush xml:id="br0">
      <inkml:brushProperty name="width" value="0.025" units="cm"/>
      <inkml:brushProperty name="height" value="0.025" units="cm"/>
    </inkml:brush>
  </inkml:definitions>
  <inkml:trace contextRef="#ctx0" brushRef="#br0">1 1 24575,'0'0'0,"0"5"0,0 2 0,5 4 0,6 1 0,2 3 0,3-1 0,0-3-8191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7.197"/>
    </inkml:context>
    <inkml:brush xml:id="br0">
      <inkml:brushProperty name="width" value="0.025" units="cm"/>
      <inkml:brushProperty name="height" value="0.025" units="cm"/>
      <inkml:brushProperty name="color" value="#E71224"/>
    </inkml:brush>
  </inkml:definitions>
  <inkml:trace contextRef="#ctx0" brushRef="#br0">1101 88 24575,'0'-2'0,"0"0"0,0 0 0,0 0 0,0 0 0,-1 1 0,1-1 0,-1 0 0,1 0 0,-1 0 0,-1-2 0,0 0 0,-1 0 0,0 0 0,1 1 0,-1-1 0,-1 1 0,1 0 0,0 0 0,-1 0 0,0 0 0,1 1 0,-1-1 0,0 1 0,0 0 0,-1 0 0,1 1 0,0-1 0,-6-1 0,-8-1 0,1 1 0,-35-3 0,28 5 0,1 2 0,-1 0 0,1 2 0,0 0 0,0 2 0,-40 13 0,-127 60 0,174-70 0,-1 0 0,2 1 0,-1 0 0,-20 18 0,31-24 0,1 1 0,0 0 0,0 0 0,1 1 0,-1-1 0,1 1 0,0-1 0,0 1 0,0 0 0,1 0 0,0 1 0,0-1 0,0 0 0,0 1 0,1-1 0,0 1 0,0-1 0,1 9 0,0 1 0,2-1 0,0 0 0,0 0 0,1 1 0,1-2 0,1 1 0,0 0 0,0-1 0,1 0 0,1 0 0,0-1 0,17 22 0,-9-14 0,0 0 0,-2 1 0,0 1 0,-2 0 0,15 41 0,-23-55 0,-1 1 0,0 0 0,0 0 0,-1-1 0,0 1 0,-1 0 0,0 0 0,0 0 0,-1 0 0,0 0 0,0 0 0,-1 0 0,-1 0 0,1-1 0,-1 1 0,-1-1 0,0 0 0,0 0 0,-7 10 0,-12 16 0,-39 45 0,50-67 0,-1 0 0,0 0 0,0-1 0,-1-1 0,0 0 0,-18 9 0,-20 5 0,0-3 0,-81 22 0,92-28 324,-11 2-2013,41-15-5137</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3.340"/>
    </inkml:context>
    <inkml:brush xml:id="br0">
      <inkml:brushProperty name="width" value="0.025" units="cm"/>
      <inkml:brushProperty name="height" value="0.025" units="cm"/>
    </inkml:brush>
  </inkml:definitions>
  <inkml:trace contextRef="#ctx0" brushRef="#br0">312 1547 24575,'1'-6'0,"-1"1"0,1 0 0,0-1 0,0 1 0,1 0 0,0 0 0,0 0 0,0 0 0,0 0 0,1 0 0,0 1 0,3-5 0,8-8 0,25-26 0,-19 23 0,44-49 0,-3-3 0,-3-3 0,-4-2 0,79-148 0,-110 177 0,-3-1 0,-1-1 0,21-102 0,-32 111 0,-3 0 0,-1-1 0,-2 1 0,-2-1 0,-10-70 0,8 93 0,-2-1 0,-1 1 0,0 0 0,-1 1 0,-1 0 0,-1 0 0,-16-29 0,20 41 0,0 0 0,0 0 0,0 1 0,-1-1 0,0 1 0,0 0 0,0 1 0,-1-1 0,0 1 0,1 0 0,-1 0 0,-1 0 0,1 1 0,-1 0 0,1 1 0,-1-1 0,0 1 0,0 0 0,0 1 0,0 0 0,0 0 0,0 0 0,0 1 0,-9 1 0,-1 1 0,1 2 0,-1 0 0,1 1 0,-1 0 0,1 1 0,1 1 0,-1 1 0,2 0 0,-1 1 0,-15 12 0,-7 8 0,1 2 0,-45 50 0,63-62 0,1 1 0,1 0 0,-26 44 0,38-56 0,-1 1 0,1 0 0,1 0 0,0 0 0,0 0 0,0 0 0,1 1 0,1-1 0,0 1 0,0-1 0,1 1 0,0-1 0,0 1 0,3 9 0,3 6 0,2 0 0,0-1 0,2 1 0,1-2 0,0 1 0,2-2 0,26 36 0,-6-16 0,1-1 0,70 62 0,11-8 0,186 116 0,-142-105 0,-59-38 0,-98-67 0,-1 0 0,0 0 0,1 0 0,-1 0 0,0 0 0,0 0 0,0 0 0,0 1 0,0-1 0,0 0 0,0 1 0,0-1 0,0 1 0,0-1 0,-1 1 0,1-1 0,-1 1 0,1-1 0,-1 1 0,0 0 0,1-1 0,-1 1 0,0-1 0,0 1 0,0 0 0,0-1 0,-1 1 0,1 0 0,0-1 0,-1 1 0,1-1 0,-1 1 0,1-1 0,-1 1 0,0-1 0,0 1 0,1-1 0,-1 1 0,0-1 0,-2 2 0,-4 4 0,0 0 0,-1 0 0,0-1 0,0 0 0,-12 6 0,19-11 0,-46 27 0,-2-2 0,0-3 0,-2-1 0,0-3 0,-2-2 0,-55 11 0,44-16 0,-1-3 0,0-2 0,0-4 0,-115-8 0,-13-17-1365,120 12-5461</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3.627"/>
    </inkml:context>
    <inkml:brush xml:id="br0">
      <inkml:brushProperty name="width" value="0.025" units="cm"/>
      <inkml:brushProperty name="height" value="0.025" units="cm"/>
    </inkml:brush>
  </inkml:definitions>
  <inkml:trace contextRef="#ctx0" brushRef="#br0">0 1 24575,'19'6'0,"47"24"0,120 78 0,49 64 0,-155-106-103,-4 3 0,-3 4 0,-3 2 0,-3 4 1,-4 2-1,62 105 0,-79-107-32,-3 2-1,-4 2 1,-4 1 0,-3 2 0,-5 1 0,-3 2 0,16 111 0,-27-85-321,-6 0 1,-7 117-1,-41 223-1162,-3-141-1787</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4.758"/>
    </inkml:context>
    <inkml:brush xml:id="br0">
      <inkml:brushProperty name="width" value="0.025" units="cm"/>
      <inkml:brushProperty name="height" value="0.025" units="cm"/>
    </inkml:brush>
  </inkml:definitions>
  <inkml:trace contextRef="#ctx0" brushRef="#br0">323 175 24575,'-24'0'0,"-7"-1"0,16 0 0,-1 1 0,1 1 0,-22 3 0,32-3 0,1 0 0,-1 0 0,1 1 0,-1 0 0,1-1 0,0 1 0,0 1 0,0-1 0,0 1 0,0-1 0,1 1 0,-1 0 0,1 1 0,0-1 0,-6 7 0,-6 14 0,0 1 0,2 0 0,1 1 0,1 1 0,1 0 0,1 0 0,1 1 0,2 0 0,-3 31 0,4-18 0,3 0 0,1-1 0,2 1 0,2 0 0,14 72 0,-5-71 0,1 0 0,1-1 0,3 0 0,1-2 0,35 56 0,-52-92 0,1-1 0,-1 0 0,1 0 0,-1 0 0,1 0 0,0 0 0,0 0 0,0 0 0,0-1 0,0 1 0,0 0 0,4 1 0,-4-3 0,0 1 0,0-1 0,-1 1 0,1-1 0,0 0 0,0 0 0,0 0 0,0 0 0,-1-1 0,1 1 0,0 0 0,0-1 0,-1 1 0,1-1 0,0 1 0,0-1 0,-1 0 0,1 0 0,1-1 0,24-16 0,-1-2 0,-1-1 0,0-1 0,30-35 0,-35 36 0,6-8 0,-2-1 0,0-1 0,-2-1 0,-2-1 0,-1-1 0,17-42 0,-11 14 0,-3 0 0,23-117 0,-40 157 0,-2 0 0,0-1 0,-2 0 0,0 1 0,-6-45 0,3 52 0,-1-1 0,-1 1 0,-1 0 0,0 0 0,-1 0 0,0 1 0,-2-1 0,1 2 0,-13-18 0,8 14 0,6 8 0,0 1 0,-1-1 0,-12-11 0,17 18 0,-1-1 0,0 1 0,0 0 0,0 0 0,0 1 0,0-1 0,0 1 0,0 0 0,-1-1 0,1 1 0,0 1 0,-1-1 0,1 0 0,-1 1 0,-4 0 0,-7 1-85,0 0 0,0 2-1,0 0 1,0 0 0,0 2-1,1 0 1,-1 0 0,1 1-1,1 1 1,-1 1 0,1 0-1,1 0 1,-1 1 0,1 1-1,-20 20 1,10-5-6741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5.820"/>
    </inkml:context>
    <inkml:brush xml:id="br0">
      <inkml:brushProperty name="width" value="0.025" units="cm"/>
      <inkml:brushProperty name="height" value="0.025" units="cm"/>
    </inkml:brush>
  </inkml:definitions>
  <inkml:trace contextRef="#ctx0" brushRef="#br0">588 1 24575,'-1'5'0,"0"0"0,0 1 0,0-1 0,-1 0 0,1 0 0,-1-1 0,-4 8 0,-4 11 0,-175 614 0,35 10 0,133-576 0,7-32 0,1 1 0,2 0 0,-3 72 0,11-110 0,-1 1 0,0-1 0,0 0 0,0 1 0,0-1 0,-1 1 0,1-1 0,-1 0 0,1 0 0,-1 1 0,0-1 0,0 0 0,0 0 0,0 0 0,0 0 0,0 0 0,-1 0 0,1 0 0,-3 3 0,4-5 0,-1 0 0,1 0 0,0 0 0,0 0 0,0 0 0,-1 0 0,1 0 0,0 0 0,0 0 0,-1 0 0,1 0 0,0 0 0,0 0 0,-1 0 0,1 0 0,0 0 0,0 0 0,0 0 0,-1 0 0,1 0 0,0 0 0,0 0 0,-1-1 0,1 1 0,0 0 0,0 0 0,0 0 0,0 0 0,-1 0 0,1-1 0,0 1 0,0 0 0,0 0 0,0 0 0,0-1 0,-1 1 0,1 0 0,0 0 0,0 0 0,0-1 0,0 1 0,0 0 0,0 0 0,0-1 0,0 1 0,0 0 0,-2-15 0,2 14 0,-2-29 0,2 0 0,1 1 0,6-31 0,21-88 0,-23 123 0,1 1 0,2 0 0,1 0 0,18-35 0,-19 44 0,2 0 0,0 0 0,0 1 0,2 1 0,-1 0 0,2 1 0,19-16 0,-8 10 0,0 1 0,2 1 0,0 2 0,0 0 0,1 2 0,1 1 0,0 1 0,0 2 0,1 0 0,0 2 0,1 1 0,-1 2 0,1 0 0,52 4 0,-78-1 0,0 1 0,0-1 0,0 1 0,0 0 0,0 0 0,0 0 0,0 1 0,0-1 0,0 1 0,-1 0 0,1 0 0,-1 0 0,1 1 0,-1-1 0,0 1 0,0 0 0,0 0 0,0 0 0,2 4 0,-1-1 0,-1 0 0,0 1 0,0-1 0,-1 1 0,1 0 0,-1 0 0,-1-1 0,0 1 0,0 0 0,0 10 0,-1 6 0,0-1 0,-2 0 0,-1 1 0,-1-1 0,-1-1 0,0 1 0,-10 21 0,-69 143 0,40-105 0,-3-2 0,-4-2 0,-4-2 0,-2-2 0,-4-4 0,-2-1 0,-4-4 0,-74 55 0,120-103 0,-38 22 0,51-34 0,0 0 0,1 0 0,-1-1 0,-1-1 0,1 1 0,0-1 0,-1-1 0,1 1 0,-9-1 0,16-1 0,-1 0 0,1 0 0,0 0 0,0 0 0,-1 0 0,1 0 0,0-1 0,0 1 0,-1-1 0,1 1 0,0-1 0,0 1 0,0-1 0,0 1 0,0-1 0,0 0 0,0 0 0,0 0 0,0 1 0,0-1 0,0 0 0,0 0 0,-1-2 0,1 0 0,0 0 0,0 0 0,0 0 0,0 0 0,0 0 0,1 0 0,-1 0 0,1 0 0,0-5 0,1-6 0,1 0 0,0 1 0,5-19 0,-2 16-227,1 1-1,0 0 1,1 0-1,0 0 1,13-17-1,0 3-6598</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6.437"/>
    </inkml:context>
    <inkml:brush xml:id="br0">
      <inkml:brushProperty name="width" value="0.025" units="cm"/>
      <inkml:brushProperty name="height" value="0.025" units="cm"/>
    </inkml:brush>
  </inkml:definitions>
  <inkml:trace contextRef="#ctx0" brushRef="#br0">1 1169 24575,'2'0'0,"1"0"0,-1-1 0,1 1 0,-1-1 0,1 1 0,-1-1 0,5-1 0,8-6 0,1 0 0,-1-1 0,0 0 0,18-16 0,51-52 0,-19 16 0,224-207 0,-225 200 0,-3-2 0,63-96 0,-122 164 0,83-133 0,-68 106 0,-2-1 0,20-54 0,-33 76 0,0 1 0,0 0 0,-1-1 0,0 0 0,0 1 0,-1-1 0,0-10 0,0 16 0,0 0 0,-1 0 0,1 0 0,0 0 0,-1 1 0,1-1 0,-1 0 0,0 0 0,1 1 0,-1-1 0,0 0 0,0 1 0,0-1 0,0 1 0,0-1 0,0 1 0,-1-1 0,1 1 0,0 0 0,-1 0 0,1 0 0,-1 0 0,1 0 0,-1 0 0,0 0 0,1 0 0,-1 1 0,0-1 0,0 0 0,0 1 0,1 0 0,-1-1 0,0 1 0,-4 0 0,2 0 0,-1 0 0,0 1 0,0-1 0,0 1 0,1 0 0,-1 0 0,0 1 0,1 0 0,-1 0 0,1 0 0,0 0 0,-1 0 0,-5 6 0,4-3 0,0 0 0,0 1 0,1 0 0,0 0 0,0 0 0,1 1 0,-7 12 0,3-1 0,0-1 0,2 2 0,0-1 0,1 1 0,1 0 0,-2 21 0,5-16 0,0 0 0,2 0 0,1-1 0,0 1 0,2-1 0,1 1 0,0-1 0,13 30 0,7 11 0,55 96 0,-33-83 0,83 105 0,-44-66 0,-81-109 0,0 1 0,-1 0 0,0 0 0,0 0 0,-1 0 0,0 1 0,-1-1 0,1 1 0,-2 0 0,1 0 0,-1 0 0,-1 0 0,0 0 0,0 0 0,0-1 0,-1 1 0,-1 0 0,1 0 0,-6 14 0,0-3 0,-1 0 0,-1-1 0,-1 0 0,0-1 0,-2 0 0,0 0 0,-16 17 0,16-20-273,-1-1 0,-1 0 0,0 0 0,-19 12 0,24-20-6553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1.166"/>
    </inkml:context>
    <inkml:brush xml:id="br0">
      <inkml:brushProperty name="width" value="0.025" units="cm"/>
      <inkml:brushProperty name="height" value="0.025" units="cm"/>
    </inkml:brush>
  </inkml:definitions>
  <inkml:trace contextRef="#ctx0" brushRef="#br0">230 236 24575,'18'-1'0,"91"-25"0,-18 3 0,470-77 0,-366 67 0,39-10 0,-223 41 0,-3 0 0,1 0 0,-1 1 0,0 0 0,0 0 0,9 1 0,-15 0 0,-1 0 0,0 0 0,1 0 0,-1 1 0,0-1 0,1 0 0,-1 1 0,0-1 0,1 1 0,-1-1 0,0 1 0,0 0 0,0-1 0,0 1 0,0 0 0,1 0 0,-1 0 0,-1 0 0,1 0 0,0 0 0,0 0 0,0 0 0,-1 0 0,1 1 0,0-1 0,-1 0 0,1 0 0,-1 1 0,1-1 0,-1 0 0,0 1 0,0-1 0,1 0 0,-1 1 0,0-1 0,0 0 0,-1 3 0,0 8 0,0 1 0,-2-1 0,1 0 0,-2 0 0,1 0 0,-2-1 0,-5 12 0,-47 80 0,49-90 0,-64 101 0,-5-4 0,-92 100 0,-208 179 0,195-214 0,-200 179 0,350-325 0,1 1 0,-37 46 0,53-61 0,9-10 0,1 0 0,-1 1 0,1-1 0,1 1 0,-5 7 0,9-12 0,-1 0 0,1-1 0,-1 1 0,1 0 0,-1 0 0,1 0 0,0 0 0,0 0 0,-1 0 0,1 0 0,0 0 0,0 0 0,0 0 0,0 0 0,0 0 0,0 0 0,1 0 0,-1 0 0,0 0 0,0 0 0,1 0 0,-1 0 0,1 0 0,-1 0 0,1 0 0,-1 0 0,1 0 0,-1 0 0,1-1 0,0 1 0,-1 0 0,1 0 0,0-1 0,0 1 0,0-1 0,-1 1 0,1-1 0,0 1 0,0-1 0,0 1 0,0-1 0,1 1 0,17 6 0,0-1 0,0-1 0,0-1 0,0 0 0,23 0 0,4 2 0,33 7 0,2-5 0,-1-3 0,82-5 0,38-28 342,-3-1-2049,-160 27-5119</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1.717"/>
    </inkml:context>
    <inkml:brush xml:id="br0">
      <inkml:brushProperty name="width" value="0.025" units="cm"/>
      <inkml:brushProperty name="height" value="0.025" units="cm"/>
    </inkml:brush>
  </inkml:definitions>
  <inkml:trace contextRef="#ctx0" brushRef="#br0">255 115 24575,'4'0'0,"0"-1"0,-1 1 0,1-1 0,0 0 0,0-1 0,0 1 0,-1-1 0,1 1 0,3-4 0,33-21 0,-27 16 0,70-47 0,-82 56 0,0 0 0,0 1 0,-1-1 0,1 1 0,0-1 0,0 1 0,0-1 0,0 1 0,0-1 0,0 1 0,0 0 0,0-1 0,0 1 0,1 0 0,-1 0 0,0 0 0,0 0 0,0 0 0,0 0 0,0 0 0,0 0 0,0 1 0,0-1 0,0 0 0,0 1 0,0-1 0,0 0 0,0 1 0,0-1 0,0 1 0,0 0 0,0-1 0,0 1 0,-1 0 0,1 0 0,0-1 0,0 1 0,-1 0 0,2 1 0,-1 1 0,0-1 0,0 1 0,0 0 0,0 0 0,-1 0 0,1-1 0,-1 1 0,1 0 0,-1 0 0,0 0 0,0 0 0,-1 0 0,1 0 0,-1 3 0,-6 21 0,-2-1 0,0 0 0,-15 29 0,-45 72 0,-167 234 0,182-283 0,4 1 0,45-73 0,-6 8 0,11-14 0,0 1 0,-1-1 0,1 0 0,0 1 0,0-1 0,0 0 0,0 1 0,0-1 0,0 0 0,0 0 0,0 1 0,0-1 0,0 0 0,0 1 0,0-1 0,0 0 0,0 1 0,0-1 0,0 0 0,0 1 0,0-1 0,0 0 0,0 1 0,0-1 0,0 0 0,1 0 0,-1 1 0,0-1 0,0 0 0,0 0 0,1 1 0,-1-1 0,0 0 0,0 0 0,1 1 0,-1-1 0,0 0 0,0 0 0,1 0 0,-1 0 0,0 0 0,1 1 0,0-1 0,28 8 0,0-1 0,1-1 0,0-2 0,0-1 0,35-1 0,-46-1 0,25 0 0,1-2 0,0-2 0,-1-2 0,0-2 0,0-2 0,-1-2 0,0-1 0,0-3 0,-2-1 0,0-2 0,-1-2 0,-1-2 0,51-37 0,-67 42 0,33-32 0,-53 46-151,1 0-1,-1 0 0,1 1 0,0-1 1,0 1-1,0 0 0,0 0 1,6-1-1,5-1-6674</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2.468"/>
    </inkml:context>
    <inkml:brush xml:id="br0">
      <inkml:brushProperty name="width" value="0.025" units="cm"/>
      <inkml:brushProperty name="height" value="0.025" units="cm"/>
    </inkml:brush>
  </inkml:definitions>
  <inkml:trace contextRef="#ctx0" brushRef="#br0">352 0 24575,'0'7'0,"-10"171"0,2-66 0,-61 1401-1412,37 5 0,32-1378 1412,-11 1055 0,0-590 0,-45 1102 0,27-1288 0,-33 691 0,58-982 0,-22 987 0,23-2 0,17-626 0,1 95 0,-14-470 0,-3 641 0,-28-363 915,2 104 531,28-467-2348,0-17-5924</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3.694"/>
    </inkml:context>
    <inkml:brush xml:id="br0">
      <inkml:brushProperty name="width" value="0.025" units="cm"/>
      <inkml:brushProperty name="height" value="0.025" units="cm"/>
    </inkml:brush>
  </inkml:definitions>
  <inkml:trace contextRef="#ctx0" brushRef="#br0">178 75 24575,'0'30'0,"-29"737"0,26-726 0,-88 788 0,48-633 0,37-166 0,3-10 0,2-19 0,0-9 0,14-161 0,-1 31 0,-4-504 0,-8 537 0,-16-177 0,0-8 0,15 250 0,0 16 0,1 1 0,1-1 0,6-32 0,-5 50 0,1-1 0,0 1 0,0 0 0,0 0 0,1 0 0,-1 0 0,1 0 0,1 1 0,-1 0 0,1 0 0,0 0 0,0 1 0,1-1 0,11-6 0,6-4 0,1 2 0,33-13 0,-34 17 0,0 1 0,0 1 0,1 1 0,0 1 0,0 1 0,0 1 0,1 1 0,-1 2 0,1 0 0,-1 1 0,0 2 0,1 0 0,-1 2 0,-1 1 0,1 0 0,-1 2 0,0 1 0,38 20 0,-25-10 0,-1 2 0,52 41 0,-66-45 0,-1 1 0,-1 1 0,-1 1 0,-1 0 0,16 24 0,-29-37 0,-1 0 0,1 0 0,-2 0 0,1 1 0,-1 0 0,0-1 0,0 1 0,-1 0 0,0 0 0,0 0 0,-1 0 0,0 0 0,0 0 0,-1 0 0,-2 9 0,-4 13 0,0-1 0,-19 45 0,24-68 0,-18 44 0,-1 0 0,-3-1 0,-1-2 0,-3-1 0,-2-1 0,-1-1 0,-74 77 0,99-116 0,-1 1 0,1-2 0,-1 1 0,-13 6 0,12-7 0,0 0 0,1 1 0,-11 8 0,-7 17-1365,19-26-5461</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4.404"/>
    </inkml:context>
    <inkml:brush xml:id="br0">
      <inkml:brushProperty name="width" value="0.025" units="cm"/>
      <inkml:brushProperty name="height" value="0.025" units="cm"/>
    </inkml:brush>
  </inkml:definitions>
  <inkml:trace contextRef="#ctx0" brushRef="#br0">1760 1 24575,'-8'6'0,"-8"2"0,-1 0 0,1-2 0,-1 0 0,-27 6 0,3 0 0,-466 164 0,387-125 0,3 6 0,-127 81 0,197-106 0,1 3 0,1 1 0,3 2 0,0 3 0,3 1 0,2 1 0,-42 63 0,46-53 0,1 0 0,3 3 0,2 0 0,3 2 0,2 0 0,-22 98 0,36-118 0,1 0 0,3 1 0,0 0 0,3 0 0,1 0 0,9 65 0,-6-88 0,1 1 0,0-1 0,2-1 0,0 1 0,0-1 0,2 0 0,0 0 0,0-1 0,18 22 0,-12-20 0,1 0 0,1 0 0,1-2 0,0 0 0,0 0 0,32 16 0,-9-10 0,0-1 0,2-3 0,0-1 0,1-2 0,0-2 0,76 9 0,-63-15 0,0-2 0,0-2 0,73-9 0,163-43 0,-223 39 0,-43 8 0,1-1 0,0-2 0,41-15 0,-46 6-1365,-15 9-5461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7.570"/>
    </inkml:context>
    <inkml:brush xml:id="br0">
      <inkml:brushProperty name="width" value="0.025" units="cm"/>
      <inkml:brushProperty name="height" value="0.025" units="cm"/>
      <inkml:brushProperty name="color" value="#E71224"/>
    </inkml:brush>
  </inkml:definitions>
  <inkml:trace contextRef="#ctx0" brushRef="#br0">0 175 24575,'24'-17'0,"13"5"0,2 1 0,0 2 0,67-6 0,-61 9 0,410-52 0,-78 13-1365,-339 43-5461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4.851"/>
    </inkml:context>
    <inkml:brush xml:id="br0">
      <inkml:brushProperty name="width" value="0.025" units="cm"/>
      <inkml:brushProperty name="height" value="0.025" units="cm"/>
    </inkml:brush>
  </inkml:definitions>
  <inkml:trace contextRef="#ctx0" brushRef="#br0">234 0 24575,'-5'18'0,"-2"5"0,0 1 0,2 1 0,0-1 0,0 31 0,-2 0 0,-55 372 0,-17 119 0,48-245 0,11 377 0,20-636-1365,0-26-5461</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6.883"/>
    </inkml:context>
    <inkml:brush xml:id="br0">
      <inkml:brushProperty name="width" value="0.025" units="cm"/>
      <inkml:brushProperty name="height" value="0.025" units="cm"/>
    </inkml:brush>
  </inkml:definitions>
  <inkml:trace contextRef="#ctx0" brushRef="#br0">0 1192 24575,'20'0'0,"68"-4"0,116-21 0,-133 14 0,1128-124-557,-567 87 557,-147 12 0,328-55 0,245-16 0,-72 95 0,-796 13 0,371 14 0,-55 1 0,552-15 0,-568-2 0,87-14 0,-45 0 0,383 50 0,48 107 0,-339-52 0,-49-61 0,-346-23 0,724-28 0,-543-13 0,126-13 0,885-111 0,-1022 115 0,449-46 0,256 6 0,-1008 77 0,245-19 0,585-26 0,-615 52 0,310-9 0,454-9 0,-660 4 0,-134 2 0,814-60 0,-994 63 0,276-31 0,163-12 0,529-23 0,-803 54 0,-60 5 0,344 5 461,-352 13-365,-182-3-96,-1-1 0,0 0 0,23-7 0,30-4 0,44-2 0,-55 6 0,61-1 0,72 11 0,-186-1-62,-1 0 0,1-1 0,0 0 0,-1 0 0,1 0 0,-1 0 0,1 0 0,-1-1 0,1 1 0,-1-1 0,0 0 0,0 0-1,0 0 1,0-1 0,0 1 0,0-1 0,-1 1 0,1-1 0,-1 0 0,0 0 0,4-6 0,-3 2-6764</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8.134"/>
    </inkml:context>
    <inkml:brush xml:id="br0">
      <inkml:brushProperty name="width" value="0.025" units="cm"/>
      <inkml:brushProperty name="height" value="0.025" units="cm"/>
    </inkml:brush>
  </inkml:definitions>
  <inkml:trace contextRef="#ctx0" brushRef="#br0">60 1725 24575,'-4'6'0,"-1"0"0,1 0 0,0 0 0,0 0 0,1 1 0,0-1 0,0 1 0,-2 8 0,-13 59 0,15-55 0,1 1 0,1 31 0,3-44 0,3-9 0,6-13 0,-11 15 0,15-26 0,-2 1 0,11-32 0,-2 6 0,567-1222 0,-554 1201 0,80-123 0,-98 170 0,2 2 0,0 0 0,1 1 0,1 1 0,1 1 0,1 0 0,1 2 0,29-17 0,-43 29 0,0 1 0,1 0 0,0 0 0,0 1 0,0 1 0,1 0 0,-1 1 0,1 0 0,13-1 0,-19 3 0,0 0 0,0 1 0,1-1 0,-1 1 0,0 0 0,0 1 0,0 0 0,0 0 0,0 0 0,0 0 0,0 1 0,-1 0 0,1 0 0,-1 1 0,0 0 0,0 0 0,0 0 0,6 7 0,-1 2 0,0 1 0,-1 0 0,-1 0 0,0 0 0,-1 1 0,0 0 0,6 24 0,23 116 0,-34-145 0,13 86 0,-3 2 0,-5-1 0,-5 1 0,-3 0 0,-17 111 0,10-130 0,2 90 0,7-168-47,-1 0 0,0 0 0,0-1 0,0 1 0,0 0 0,0 0 0,-1 0 0,1-1 0,0 1-1,0 0 1,0 0 0,-1-1 0,1 1 0,0 0 0,-1 0 0,1-1 0,-1 1 0,1 0 0,-1-1 0,1 1 0,-1 0 0,1-1-1,-1 1 1,0-1 0,1 1 0,-1-1 0,0 0 0,0 1 0,-6 2-6779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8.435"/>
    </inkml:context>
    <inkml:brush xml:id="br0">
      <inkml:brushProperty name="width" value="0.025" units="cm"/>
      <inkml:brushProperty name="height" value="0.025" units="cm"/>
    </inkml:brush>
  </inkml:definitions>
  <inkml:trace contextRef="#ctx0" brushRef="#br0">1 548 24575,'5'-1'0,"0"0"0,0 0 0,0 0 0,-1 0 0,1-1 0,6-3 0,7-2 0,-15 6 0,276-97 0,-200 66 0,109-60 0,-73 25 0,208-111 0,-207 129-1365,-85 38-5461</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9.500"/>
    </inkml:context>
    <inkml:brush xml:id="br0">
      <inkml:brushProperty name="width" value="0.025" units="cm"/>
      <inkml:brushProperty name="height" value="0.025" units="cm"/>
    </inkml:brush>
  </inkml:definitions>
  <inkml:trace contextRef="#ctx0" brushRef="#br0">89 233 24575,'-1'9'0,"0"0"0,0 0 0,-5 18 0,-2 13 0,-35 575 0,28-317 0,2 101 0,18-799 0,7 234 0,66-319 0,-70 454 0,1 1 0,2 0 0,1 1 0,2 1 0,0 0 0,2 0 0,21-26 0,-2 4 0,3 1 0,46-46 0,-69 80 0,1 0 0,0 1 0,1 1 0,1 1 0,0 0 0,0 1 0,1 1 0,0 1 0,34-11 0,-45 19 0,0-1 0,-1 1 0,1 0 0,0 1 0,0 0 0,0 0 0,-1 1 0,1 0 0,0 0 0,-1 1 0,1 0 0,-1 0 0,1 1 0,-1 0 0,0 0 0,0 1 0,0 0 0,0 0 0,-1 0 0,0 1 0,0 0 0,0 0 0,0 1 0,-1 0 0,0 0 0,0 0 0,-1 0 0,0 1 0,0 0 0,0 0 0,-1 0 0,0 0 0,0 0 0,-1 1 0,0-1 0,0 1 0,1 10 0,-2 9 0,-1 0 0,-2 0 0,0 0 0,-2 0 0,-1 0 0,-1-1 0,-12 31 0,-5 7 0,-55 102 0,7-44 0,-128 166 0,190-275 0,-23 22 0,25-28 0,0 0 0,1 1 0,-7 9 0,31-22 0,21-13 0,0-2 0,62-42 0,-13 6 0,-66 44 0,91-51 0,-93 54 0,0 0 0,0 1 0,39-9 0,-50 16 0,0 0 0,1 0 0,-1 1 0,0 0 0,1 1 0,-1 0 0,0 0 0,1 1 0,-1 0 0,0 1 0,-1 0 0,1 0 0,0 1 0,-1 0 0,0 0 0,0 1 0,0 0 0,0 1 0,-1-1 0,0 2 0,10 10 0,-14-12 0,1 1 0,-1-1 0,-1 1 0,1 0 0,-1 0 0,0 0 0,0 1 0,-1-1 0,0 0 0,0 1 0,0 10 0,-1-2 0,0 1 0,-1 0 0,-6 25 0,0-13 0,-1 0 0,-2-1 0,-1 0 0,-1-1 0,-1 0 0,-1-1 0,-1 0 0,-34 39 0,15-24 0,-2-2 0,-1-2 0,-84 63 0,82-72 0,0-1 0,-53 24 0,68-39 0,-1-1 0,1-1 0,-2-1 0,1-1 0,-40 5 0,57-11 20,-1-1 0,1 0 0,-1 0 1,1-1-1,-1 0 0,1-1 0,0 1 0,-1-2 0,1 1 0,0-1 0,0 0 0,1-1 0,-1 0 0,1 0 0,-1-1 0,-8-7 1,8 5-164,-1-1 1,1 0 0,1-1 0,-1 0-1,2 0 1,-1 0 0,1-1 0,1 0 0,-1 0-1,2 0 1,-6-18 0,3 2-6684</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0.293"/>
    </inkml:context>
    <inkml:brush xml:id="br0">
      <inkml:brushProperty name="width" value="0.025" units="cm"/>
      <inkml:brushProperty name="height" value="0.025" units="cm"/>
    </inkml:brush>
  </inkml:definitions>
  <inkml:trace contextRef="#ctx0" brushRef="#br0">1087 33 24575,'-20'0'0,"-28"0"0,-1-1 0,-49-9 0,37 0 0,0 4 0,0 2 0,0 2 0,-95 11 0,136-7 0,1 2 0,0 0 0,1 0 0,-1 2 0,1 1 0,0 0 0,-19 11 0,24-10 0,1 0 0,0 1 0,0 0 0,0 1 0,1 0 0,1 1 0,0 1 0,1-1 0,-15 24 0,3 2 0,2 1 0,1 1 0,-21 69 0,18-32 0,-12 86 0,20-69 0,4 1 0,4 0 0,12 152 0,-5-214 0,2 0 0,2 0 0,0-1 0,15 42 0,-16-61 0,0 0 0,0-1 0,1 0 0,0 0 0,1 0 0,1-1 0,-1 0 0,2 0 0,-1-1 0,1 0 0,1-1 0,-1 0 0,1 0 0,13 7 0,-10-8 0,1-1 0,-1 0 0,1 0 0,1-2 0,-1 1 0,1-2 0,-1 0 0,19 1 0,-10-3 0,-1-1 0,1-1 0,-1-1 0,41-9 0,1-7 0,-1-3 0,102-49 0,-145 61 0,71-34 243,102-42-1851,-155 71-5218</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1.184"/>
    </inkml:context>
    <inkml:brush xml:id="br0">
      <inkml:brushProperty name="width" value="0.025" units="cm"/>
      <inkml:brushProperty name="height" value="0.025" units="cm"/>
    </inkml:brush>
  </inkml:definitions>
  <inkml:trace contextRef="#ctx0" brushRef="#br0">345 645 24575,'-1'3'0,"1"0"0,-1-1 0,1 1 0,0 0 0,0-1 0,0 1 0,0 0 0,1 3 0,0 3 0,-1 882 0,-12-921 0,-13-171 0,21 149 0,-43-1035 0,46 1080 0,2 0 0,-1 0 0,1 0 0,0 0 0,0 0 0,1 0 0,0 0 0,0 1 0,1-1 0,0 1 0,0-1 0,0 1 0,1 0 0,0 0 0,0 0 0,0 1 0,1-1 0,0 1 0,0 0 0,1 1 0,-1-1 0,1 1 0,0 0 0,0 1 0,10-6 0,1 2 0,0 0 0,0 0 0,1 2 0,0 0 0,0 1 0,21-2 0,4 2 0,67 3 0,-84 3 0,-1 1 0,0 1 0,0 1 0,0 2 0,0 0 0,-1 2 0,0 1 0,-1 0 0,0 2 0,-1 0 0,36 27 0,-27-14 0,0 1 0,-2 2 0,0 0 0,-2 2 0,-2 1 0,39 61 0,-50-70 0,-2 1 0,0 1 0,-2 0 0,0 1 0,-2 0 0,0 0 0,-2 0 0,-1 1 0,-1 0 0,-1 0 0,-1 1 0,-2-1 0,0 0 0,-2 0 0,-1 1 0,-1-1 0,-1-1 0,-9 28 0,0-11 0,-1-1 0,-2-1 0,-32 55 0,34-70 0,-1-2 0,-1 0 0,-1-1 0,-1 0 0,-1-2 0,-30 25 0,4-11 0,-1-2 0,-81 41 0,-114 30 0,184-83 0,0-3 0,-1-2 0,0-4 0,-1-1 0,-116 2 0,170-12 26,-10 0-490,0 1 1,-19 3-1,13 1-6362</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3.791"/>
    </inkml:context>
    <inkml:brush xml:id="br0">
      <inkml:brushProperty name="width" value="0.025" units="cm"/>
      <inkml:brushProperty name="height" value="0.025" units="cm"/>
    </inkml:brush>
  </inkml:definitions>
  <inkml:trace contextRef="#ctx0" brushRef="#br0">178 0 24575,'0'19'0,"-16"312"0,1-6 0,16 597 0,-15-698 0,0-35 0,-5 89 0,10-151 0,7 134 0,1-10 0,-27 14 0,-1 20 0,29-130 0,-1 35 0,-13-65 0,0 4 0,12 282 207,3-204-1779,-1-201-5254</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7.228"/>
    </inkml:context>
    <inkml:brush xml:id="br0">
      <inkml:brushProperty name="width" value="0.025" units="cm"/>
      <inkml:brushProperty name="height" value="0.025" units="cm"/>
    </inkml:brush>
  </inkml:definitions>
  <inkml:trace contextRef="#ctx0" brushRef="#br0">309 1 24575,'0'17'0,"-22"861"0,-40-29-469,-9 147-629,27 1 482,18 18-159,-5 296-358,17-613 1133,-5 324 0,47 129 0,51-3 0,-42-282 0,-36 1 0,-2-467 0,-17 263 0,6-342 0,-18 266-178,-37-6-322,41-455 143,15-82-2708</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8.215"/>
    </inkml:context>
    <inkml:brush xml:id="br0">
      <inkml:brushProperty name="width" value="0.025" units="cm"/>
      <inkml:brushProperty name="height" value="0.025" units="cm"/>
    </inkml:brush>
  </inkml:definitions>
  <inkml:trace contextRef="#ctx0" brushRef="#br0">0 474 24575,'19'-7'0,"8"-6"0,657-290 0,-549 249 0,87-28 0,-208 78 0,-1 1 0,1 0 0,0 1 0,0 1 0,0 0 0,0 1 0,0 0 0,26 5 0,-37-4 0,-1 0 0,1 0 0,-1 1 0,1-1 0,-1 0 0,0 1 0,1 0 0,-1 0 0,0 0 0,0 0 0,0 0 0,-1 0 0,1 0 0,0 0 0,-1 1 0,1-1 0,-1 1 0,0-1 0,0 1 0,0-1 0,0 1 0,0 0 0,-1 0 0,1 3 0,1 8 0,0-1 0,-1 1 0,-1 21 0,-2-5 0,-2 1 0,-1-1 0,-15 52 0,-40 84 0,14-61 0,-5-2 0,-83 125 0,-150 177 0,212-301 0,-101 197 0,153-269 0,16-26 0,-1 0 0,1 0 0,0 1 0,1-1 0,0 1 0,0 0 0,-2 8 0,5-13 0,0 0 0,0-1 0,0 1 0,0 0 0,0 0 0,0-1 0,1 1 0,-1 0 0,1-1 0,-1 1 0,1-1 0,0 1 0,0 0 0,0-1 0,0 1 0,0-1 0,0 0 0,0 1 0,0-1 0,0 0 0,1 0 0,-1 0 0,0 0 0,1 0 0,-1 0 0,1 0 0,-1 0 0,1 0 0,-1-1 0,4 2 0,1 0 0,0 0 0,0-1 0,0 1 0,1-1 0,-1 0 0,0-1 0,7 0 0,191-25 0,-145 15 0,1 2 0,79 0 0,-130 8-61,0-1 0,0 0 0,0-1 0,0 0 0,12-4 0,-9 2-938,5-1-5827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9.267"/>
    </inkml:context>
    <inkml:brush xml:id="br0">
      <inkml:brushProperty name="width" value="0.025" units="cm"/>
      <inkml:brushProperty name="height" value="0.025" units="cm"/>
      <inkml:brushProperty name="color" value="#E71224"/>
    </inkml:brush>
  </inkml:definitions>
  <inkml:trace contextRef="#ctx0" brushRef="#br0">1 2207 24575,'17'-13'0,"-1"1"0,0 0 0,-1-1 0,-1-1 0,22-26 0,-15 15 0,230-260 0,-19-20 0,191-290 0,-268 386 0,140-254 0,-286 446 0,21-36 0,70-98 0,-100 152 0,0-1 0,0 0 0,0 0 0,0 0 0,0 0 0,0 1 0,0-1 0,0 0 0,0 0 0,0 0 0,0 0 0,0 1 0,0-1 0,0 0 0,0 0 0,0 0 0,0 1 0,0-1 0,0 0 0,0 0 0,0 0 0,0 0 0,0 0 0,1 1 0,-1-1 0,0 0 0,0 0 0,0 0 0,0 0 0,0 0 0,0 0 0,1 0 0,-1 1 0,0-1 0,0 0 0,0 0 0,0 0 0,1 0 0,-1 0 0,0 0 0,0 0 0,0 0 0,0 0 0,1 0 0,-1 0 0,0 0 0,0 0 0,0 0 0,0 0 0,1 0 0,-1 0 0,0 0 0,0 0 0,0 0 0,0 0 0,1 0 0,-1-1 0,0 1 0,0 0 0,0 0 0,0 0 0,0 0 0,1 0 0,-1 0 0,0 0 0,0-1 0,0 1 0,0 17 0,-2-3 0,-1 1 0,0 0 0,-1-1 0,-10 24 0,-32 56 0,20-43 0,-106 205 0,-66 143 0,164-315 0,5 1 0,3 2 0,3 0 0,5 1 0,-9 109 0,27-196 0,-3 31 0,1 0 0,1-1 0,5 43 0,-4-72 0,0 1 0,1-1 0,-1 0 0,1 1 0,0-1 0,-1 0 0,1 0 0,0 0 0,1 0 0,-1 0 0,0 0 0,0 0 0,1 0 0,-1 0 0,1 0 0,0-1 0,0 1 0,-1-1 0,1 1 0,0-1 0,0 0 0,0 0 0,0 0 0,1 0 0,-1 0 0,0 0 0,0 0 0,1-1 0,2 1 0,0-1 0,0 1 0,1-1 0,-1 0 0,0-1 0,0 0 0,0 1 0,0-1 0,0-1 0,0 1 0,0-1 0,0 0 0,7-4 0,24-16 0,-2-1 0,-1-2 0,33-31 0,83-95 0,116-159 0,-7 7 0,-127 150 0,-12 13 0,-111 130 0,1 0 0,0 0 0,1 1 0,0 0 0,14-11 0,-23 20 0,0-1 0,0 1 0,0-1 0,0 1 0,-1-1 0,1 1 0,0-1 0,0 1 0,0 0 0,0 0 0,0-1 0,0 1 0,0 0 0,0 0 0,0 0 0,0 0 0,2 0 0,-3 1 0,1-1 0,-1 0 0,1 1 0,-1-1 0,1 0 0,-1 1 0,1-1 0,-1 1 0,0-1 0,1 0 0,-1 1 0,1-1 0,-1 1 0,0-1 0,0 1 0,1-1 0,-1 1 0,0 0 0,0-1 0,0 1 0,1 0 0,-1 4 0,0 0 0,0 0 0,0 0 0,0-1 0,-1 1 0,-1 5 0,-19 79 0,-57 145 0,43-139 0,-150 503 0,182-585 0,-14 59 0,-13 129 0,28-179 0,1 0 0,2 0 0,0 0 0,1 0 0,2 0 0,0-1 0,1 1 0,1-1 0,1 0 0,14 29 0,-18-44 0,0-1 0,0 1 0,0 0 0,1-1 0,0 0 0,0 0 0,0 0 0,1-1 0,0 1 0,0-1 0,0 0 0,0 0 0,1-1 0,-1 1 0,1-1 0,0-1 0,0 1 0,0-1 0,0 0 0,1 0 0,-1-1 0,0 0 0,1 0 0,-1 0 0,1-1 0,-1 0 0,1 0 0,-1-1 0,1 0 0,-1 0 0,12-3 0,23-9-153,54-25 0,-68 27-906,19-8-5767</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8.597"/>
    </inkml:context>
    <inkml:brush xml:id="br0">
      <inkml:brushProperty name="width" value="0.025" units="cm"/>
      <inkml:brushProperty name="height" value="0.025" units="cm"/>
    </inkml:brush>
  </inkml:definitions>
  <inkml:trace contextRef="#ctx0" brushRef="#br0">326 0 24575,'-1'18'0,"-40"210"0,-48 176 0,1-7 0,7-39 0,61-282 0,18-67 0,1 0 0,0 0 0,0 0 0,1 0 0,0 0 0,2 14 0,-2-22-50,1 0-1,-1 0 1,0 0-1,1 0 0,-1 1 1,1-1-1,-1 0 1,1 0-1,0 0 1,-1 0-1,1 0 0,0 0 1,0-1-1,-1 1 1,1 0-1,0 0 1,0 0-1,0-1 0,0 1 1,0-1-1,0 1 1,0-1-1,1 1 1,-1-1-1,0 1 1,2-1-1,9 2-6775</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9.341"/>
    </inkml:context>
    <inkml:brush xml:id="br0">
      <inkml:brushProperty name="width" value="0.025" units="cm"/>
      <inkml:brushProperty name="height" value="0.025" units="cm"/>
    </inkml:brush>
  </inkml:definitions>
  <inkml:trace contextRef="#ctx0" brushRef="#br0">705 1 24575,'-10'123'0,"2"-38"0,-41 667-214,-20 299-136,-30 926-1365,93-1673 1715,-5 970 0,32 522 0,-22 0 0,-1-679 0,-57 580 0,17-1205 0,-119 544 0,51-386-802,40-246 711,54-328 268,12-57 153,1 1-1,0 0 1,1 29 0,2-42-6845</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1.998"/>
    </inkml:context>
    <inkml:brush xml:id="br0">
      <inkml:brushProperty name="width" value="0.025" units="cm"/>
      <inkml:brushProperty name="height" value="0.025" units="cm"/>
    </inkml:brush>
  </inkml:definitions>
  <inkml:trace contextRef="#ctx0" brushRef="#br0">2 1 24575,'-1'2'0,"1"0"0,0 1 0,0-1 0,0 1 0,0-1 0,0 0 0,0 1 0,1-1 0,-1 0 0,1 1 0,0-1 0,0 0 0,1 3 0,9 23 0,-1 1 0,-2 0 0,-1 0 0,-1 0 0,3 46 0,-5 154 0,-5-159 0,11 360 0,0-307 0,-12 227 0,-17 284 0,19-541 0,-1-74-170,-1 1-1,-1-1 0,0 0 1,-1 0-1,-1 0 0,-1 0 1,-10 19-1,9-20-6655</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2.787"/>
    </inkml:context>
    <inkml:brush xml:id="br0">
      <inkml:brushProperty name="width" value="0.025" units="cm"/>
      <inkml:brushProperty name="height" value="0.025" units="cm"/>
    </inkml:brush>
  </inkml:definitions>
  <inkml:trace contextRef="#ctx0" brushRef="#br0">33 0 24575,'-1'7'0,"0"-1"0,0 0 0,0 0 0,-1 0 0,-2 7 0,-4 18 0,-1 41 0,4 0 0,4 104 0,3-85 0,-1 17 0,15 108 0,23 61 0,36 297 0,-58 1 0,-18-429 0,-14 44 341,0 5-2047,15-177-5120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5.756"/>
    </inkml:context>
    <inkml:brush xml:id="br0">
      <inkml:brushProperty name="width" value="0.025" units="cm"/>
      <inkml:brushProperty name="height" value="0.025" units="cm"/>
    </inkml:brush>
  </inkml:definitions>
  <inkml:trace contextRef="#ctx0" brushRef="#br0">0 106 24575,'4'1'0,"-1"0"0,1-1 0,-1 0 0,0 1 0,1-1 0,-1 0 0,1-1 0,4 0 0,6 0 0,201-11 0,-148 4 0,248-42 0,-287 44 0,0 1 0,1 1 0,-1 2 0,40 1 0,-64 0-151,0 1-1,0-1 0,0 1 0,0-1 1,1 0-1,-1-1 0,0 1 1,5-3-1,5-3-6674</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6.324"/>
    </inkml:context>
    <inkml:brush xml:id="br0">
      <inkml:brushProperty name="width" value="0.025" units="cm"/>
      <inkml:brushProperty name="height" value="0.025" units="cm"/>
    </inkml:brush>
  </inkml:definitions>
  <inkml:trace contextRef="#ctx0" brushRef="#br0">471 0 24575,'-5'1'0,"1"-1"0,-1 1 0,0 0 0,0 0 0,1 0 0,-1 1 0,1-1 0,0 1 0,-1 1 0,1-1 0,0 0 0,0 1 0,0 0 0,0 0 0,1 0 0,-1 0 0,-2 5 0,-7 7 0,0 1 0,-17 31 0,19-28 0,-182 321 0,162-274 0,3 2 0,-30 107 0,54-158 0,1 1 0,0-1 0,1 1 0,0 0 0,2 0 0,2 22 0,-2-39 0,0 1 0,0-1 0,0 1 0,0-1 0,1 1 0,-1-1 0,1 1 0,-1-1 0,1 0 0,-1 1 0,1-1 0,0 0 0,0 1 0,0-1 0,0 0 0,0 0 0,0 0 0,0 0 0,0 0 0,0 0 0,0 0 0,0 0 0,1 0 0,-1-1 0,0 1 0,1 0 0,-1-1 0,1 1 0,-1-1 0,1 0 0,-1 1 0,0-1 0,1 0 0,-1 0 0,1 0 0,-1 0 0,1 0 0,-1 0 0,1 0 0,-1-1 0,1 1 0,-1 0 0,1-1 0,2-1 0,5-1 0,0-1 0,1 0 0,-2-1 0,1 0 0,12-9 0,3-5 0,-1-1 0,0 0 0,-2-2 0,0 0 0,-2-2 0,0 0 0,-2-1 0,-1 0 0,-1-2 0,-1 0 0,-1 0 0,-2-1 0,10-35 0,-17 41-9,-1 0-1,-1-1 1,-1 1 0,-2-36-1,-1 13-1308,2 38-5508</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6.579"/>
    </inkml:context>
    <inkml:brush xml:id="br0">
      <inkml:brushProperty name="width" value="0.025" units="cm"/>
      <inkml:brushProperty name="height" value="0.025" units="cm"/>
    </inkml:brush>
  </inkml:definitions>
  <inkml:trace contextRef="#ctx0" brushRef="#br0">1 0 24575,'0'0'0,"5"0"0,1 0-8191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7.031"/>
    </inkml:context>
    <inkml:brush xml:id="br0">
      <inkml:brushProperty name="width" value="0.025" units="cm"/>
      <inkml:brushProperty name="height" value="0.025" units="cm"/>
    </inkml:brush>
  </inkml:definitions>
  <inkml:trace contextRef="#ctx0" brushRef="#br0">0 91 24575,'13'-18'0,"2"8"0,0 1 0,1 0 0,0 2 0,0 0 0,1 0 0,0 2 0,0 0 0,0 1 0,1 0 0,0 2 0,29-1 0,-36 2 0,0 1 0,0 0 0,1 1 0,-1 1 0,20 4 0,-27-4 0,0-1 0,0 1 0,-1 0 0,1 0 0,-1 0 0,1 1 0,-1-1 0,0 1 0,0 0 0,0-1 0,0 1 0,0 1 0,-1-1 0,0 0 0,1 1 0,-1-1 0,0 1 0,-1 0 0,3 6 0,2 10 0,-1 0 0,-1 1 0,0 0 0,-2 0 0,0 0 0,-2 0 0,0 0 0,-1 0 0,-5 24 0,-7 24 0,-30 94 0,-5-14 0,-132 284 0,154-392 0,18-30 0,0 1 0,-8 18 0,14-27 0,1 0 0,0 0 0,0 0 0,0 1 0,0-1 0,0 0 0,1 1 0,0-1 0,-1 1 0,1-1 0,1 1 0,-1-1 0,0 0 0,2 6 0,-1-6 0,0 0 0,1 0 0,-1-1 0,1 1 0,-1 0 0,1-1 0,0 1 0,0-1 0,0 0 0,0 0 0,1 0 0,-1 0 0,1 0 0,-1 0 0,1 0 0,-1-1 0,1 1 0,0-1 0,0 0 0,0 0 0,0 0 0,0 0 0,0-1 0,0 1 0,0-1 0,0 1 0,0-1 0,0 0 0,0 0 0,0-1 0,0 1 0,0-1 0,0 1 0,0-1 0,6-2 0,129-44 0,-47 19 0,-72 20-1365,-3 0-5461</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7.500"/>
    </inkml:context>
    <inkml:brush xml:id="br0">
      <inkml:brushProperty name="width" value="0.025" units="cm"/>
      <inkml:brushProperty name="height" value="0.025" units="cm"/>
    </inkml:brush>
  </inkml:definitions>
  <inkml:trace contextRef="#ctx0" brushRef="#br0">500 1 24575,'-3'1'0,"0"1"0,1 0 0,-1 0 0,1 0 0,0 0 0,0 1 0,0-1 0,0 0 0,0 1 0,0 0 0,0-1 0,1 1 0,-1 0 0,1 0 0,0 0 0,-1 4 0,-4 5 0,-21 49 0,-30 99 0,49-129 0,1-1 0,2 2 0,-3 53 0,9 99 0,1-99 0,-1-45 0,-6 182 0,2-196 0,-1-1 0,-1 1 0,-1-1 0,-1 0 0,-1-1 0,-17 36 0,18-49 0,1 0 0,-1 0 0,0-1 0,-1 0 0,-1 0 0,1-1 0,-2 0 0,1-1 0,-1 0 0,0 0 0,-1-1 0,1 0 0,-2-1 0,1-1 0,-18 8 0,14-8 60,10-2-169,-2-1-1,1 0 0,0 0 1,0 0-1,-1 0 0,1-1 1,-1 0-1,1-1 0,-1 0 1,1 0-1,-1 0 1,-7-1-1,-5-4-6716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7.754"/>
    </inkml:context>
    <inkml:brush xml:id="br0">
      <inkml:brushProperty name="width" value="0.025" units="cm"/>
      <inkml:brushProperty name="height" value="0.025" units="cm"/>
    </inkml:brush>
  </inkml:definitions>
  <inkml:trace contextRef="#ctx0" brushRef="#br0">1 107 24575,'2'1'0,"1"-1"0,0 1 0,0-1 0,-1 0 0,1 0 0,0 0 0,-1 0 0,5-1 0,6 0 0,29-1 0,0-3 0,80-19 0,-20 3 0,149-26-1365,-219 40-5461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9.695"/>
    </inkml:context>
    <inkml:brush xml:id="br0">
      <inkml:brushProperty name="width" value="0.025" units="cm"/>
      <inkml:brushProperty name="height" value="0.025" units="cm"/>
      <inkml:brushProperty name="color" value="#E71224"/>
    </inkml:brush>
  </inkml:definitions>
  <inkml:trace contextRef="#ctx0" brushRef="#br0">473 0 24575,'-2'1'0,"-1"0"0,1 0 0,0 0 0,0 0 0,0 1 0,0-1 0,0 1 0,1-1 0,-1 1 0,0 0 0,1-1 0,-1 1 0,1 0 0,-1 0 0,1 0 0,-2 4 0,0-1 0,-18 30 0,2 0 0,2 1 0,-23 68 0,29-75 0,-70 249 0,24 7 0,22-100 0,-106 714 0,138-874 0,-9 146 0,11-142 0,2 0 0,1 0 0,11 52 0,-11-71 0,1 0 0,0 0 0,1 0 0,0-1 0,0 1 0,1-1 0,0 0 0,1 0 0,0-1 0,9 10 0,-9-12 0,0-1 0,0 0 0,0 0 0,1-1 0,0 1 0,0-1 0,0-1 0,0 0 0,1 0 0,-1 0 0,1-1 0,-1 0 0,15 2 0,5-2-1365,-3-1-5461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0.068"/>
    </inkml:context>
    <inkml:brush xml:id="br0">
      <inkml:brushProperty name="width" value="0.025" units="cm"/>
      <inkml:brushProperty name="height" value="0.025" units="cm"/>
    </inkml:brush>
  </inkml:definitions>
  <inkml:trace contextRef="#ctx0" brushRef="#br0">0 276 24575,'4'-1'0,"0"0"0,0-1 0,0 1 0,0-1 0,0 0 0,-1 0 0,6-3 0,5-3 0,18-7 0,0 1 0,59-17 0,-59 22 85,-1-1 0,0-2 0,48-26 0,80-58-1489,-146 88 1103,16-10-6525</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0.690"/>
    </inkml:context>
    <inkml:brush xml:id="br0">
      <inkml:brushProperty name="width" value="0.025" units="cm"/>
      <inkml:brushProperty name="height" value="0.025" units="cm"/>
    </inkml:brush>
  </inkml:definitions>
  <inkml:trace contextRef="#ctx0" brushRef="#br0">1 56 24575,'6'-9'0,"-5"8"0,0 0 0,0 0 0,-1 0 0,1-1 0,0 2 0,0-1 0,0 0 0,0 0 0,0 0 0,0 0 0,0 0 0,0 1 0,0-1 0,3 0 0,12-6 0,1 1 0,0 1 0,0 1 0,1 0 0,-1 1 0,34-1 0,-44 4 0,0 1 0,1-1 0,-1 1 0,0 1 0,0-1 0,0 1 0,0 1 0,0-1 0,0 1 0,0 0 0,-1 1 0,1-1 0,-1 2 0,0-1 0,0 0 0,-1 1 0,1 0 0,-1 0 0,6 9 0,-5-6 0,-1 1 0,-1-1 0,1 1 0,-1 0 0,-1 0 0,0 1 0,0-1 0,-1 1 0,0-1 0,1 12 0,-1 10 0,-3 59 0,-2-47 0,-3 0 0,-1-1 0,-22 71 0,-57 116 0,15-44 0,6 4 0,52-163 0,11-21 0,-1 0 0,1 0 0,0 0 0,-3 11 0,4-14 0,1 0 0,0-1 0,0 1 0,0 0 0,0 0 0,0 0 0,0 0 0,1-1 0,-1 1 0,1 0 0,-1 0 0,1 0 0,0-1 0,-1 1 0,1 0 0,0-1 0,0 1 0,0-1 0,2 2 0,2 3 0,0-1 0,0-1 0,0 1 0,1-1 0,0 0 0,0 0 0,9 4 0,50 19 0,-25-12 0,-25-10 46,0-1 1,0 0-1,0-2 0,0 1 0,1-2 0,28 0 1,-24-1-469,0 0-1,-1 2 1,27 5 0,-22 0-6404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0.914"/>
    </inkml:context>
    <inkml:brush xml:id="br0">
      <inkml:brushProperty name="width" value="0.025" units="cm"/>
      <inkml:brushProperty name="height" value="0.025" units="cm"/>
    </inkml:brush>
  </inkml:definitions>
  <inkml:trace contextRef="#ctx0" brushRef="#br0">1 22 24575,'0'0'0,"0"-4"0,0-3 0,5 1 0,1 1-8191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1.404"/>
    </inkml:context>
    <inkml:brush xml:id="br0">
      <inkml:brushProperty name="width" value="0.025" units="cm"/>
      <inkml:brushProperty name="height" value="0.025" units="cm"/>
    </inkml:brush>
  </inkml:definitions>
  <inkml:trace contextRef="#ctx0" brushRef="#br0">47 94 24575,'1'-2'0,"0"-1"0,0 1 0,0 0 0,0 0 0,1 0 0,-1 0 0,0 0 0,1 0 0,0 1 0,-1-1 0,1 0 0,0 1 0,0-1 0,0 1 0,2-2 0,6-4 0,-2 0 0,1 1 0,0 0 0,0 1 0,1 0 0,0 0 0,-1 1 0,2 0 0,-1 1 0,0 0 0,1 1 0,-1 0 0,1 0 0,0 1 0,-1 1 0,1 0 0,0 0 0,0 1 0,15 3 0,-21-2 0,0-1 0,-1 1 0,1 0 0,-1 1 0,1-1 0,-1 1 0,0 0 0,0 0 0,0 0 0,0 1 0,-1-1 0,1 1 0,-1 0 0,0 0 0,0 0 0,0 0 0,-1 0 0,0 1 0,1 0 0,-2-1 0,3 6 0,0 3 0,0 0 0,0 1 0,-1-1 0,-1 1 0,-1 0 0,1 22 0,-5 1 0,-1-1 0,-2 0 0,-1-1 0,-2 1 0,-17 44 0,-83 166 0,97-222 0,-107 207 0,86-183 0,22-35 0,2 1 0,-11 20 0,10-18 0,8-15 0,1 0 0,0 1 0,0-1 0,1 0 0,-1 1 0,0-1 0,0 1 0,1-1 0,-1 1 0,1-1 0,-1 3 0,1-3 0,0 0 0,1 0 0,-1-1 0,1 1 0,0 0 0,-1-1 0,1 1 0,-1-1 0,1 1 0,0-1 0,-1 1 0,1-1 0,0 1 0,0-1 0,-1 1 0,1-1 0,0 0 0,0 0 0,0 1 0,0-1 0,-1 0 0,1 0 0,0 0 0,0 0 0,0 0 0,0 0 0,0 0 0,1 0 0,30 0 29,-1-1-1,0-1 0,1-2 0,-1-1 1,49-14-1,29-5-1563,-83 20-5291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2.260"/>
    </inkml:context>
    <inkml:brush xml:id="br0">
      <inkml:brushProperty name="width" value="0.025" units="cm"/>
      <inkml:brushProperty name="height" value="0.025" units="cm"/>
    </inkml:brush>
  </inkml:definitions>
  <inkml:trace contextRef="#ctx0" brushRef="#br0">1234 1 24575,'-2'0'0,"0"0"0,0-1 0,0 1 0,0 0 0,0 0 0,0 0 0,1 1 0,-1-1 0,0 0 0,0 1 0,0-1 0,-3 3 0,-3-1 0,-111 33 0,2 5 0,1 6 0,-108 60 0,186-86 0,1 1 0,-61 48 0,82-56 0,1 0 0,0 2 0,1-1 0,1 2 0,0 0 0,1 0 0,-19 36 0,27-40 0,-1-1 0,2 1 0,-1 0 0,2-1 0,0 1 0,0 1 0,1-1 0,0 0 0,1 0 0,1 0 0,0 1 0,0-1 0,1 0 0,1 0 0,7 20 0,5 7 0,2 0 0,1-2 0,30 45 0,-36-61 0,55 97 0,-59-100 0,-1-1 0,-1 1 0,0 1 0,-1-1 0,2 22 0,-3-13 0,-2 0 0,-1 0 0,-1 1 0,-6 39 0,3-50 0,0-1 0,-1 0 0,-1 0 0,0 0 0,-1 0 0,-1-1 0,-1 0 0,-14 22 0,-13 11 0,-3-2 0,-1-1 0,-2-2 0,-2-2 0,-95 69 0,128-103-151,0-1-1,0 0 0,-1-1 0,0 0 1,0 0-1,-1-1 0,1-1 1,-22 4-1,19-6-6674</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4.595"/>
    </inkml:context>
    <inkml:brush xml:id="br0">
      <inkml:brushProperty name="width" value="0.025" units="cm"/>
      <inkml:brushProperty name="height" value="0.025" units="cm"/>
    </inkml:brush>
  </inkml:definitions>
  <inkml:trace contextRef="#ctx0" brushRef="#br0">615 61 24575,'-36'-21'0,"28"16"0,0 0 0,0 0 0,0 1 0,-1 0 0,1 0 0,-1 1 0,0 1 0,-9-3 0,3 4 0,-1 0 0,1 0 0,-1 2 0,1 0 0,0 1 0,0 0 0,-1 1 0,1 1 0,1 0 0,-1 1 0,1 1 0,0 0 0,0 1 0,0 0 0,1 1 0,1 1 0,-1 0 0,1 1 0,1 0 0,0 0 0,0 2 0,1-1 0,0 1 0,1 1 0,1 0 0,-8 15 0,-8 21 0,3 1 0,2 0 0,3 2 0,2 0 0,-15 100 0,24-116 0,1 0 0,1 50 0,3-76 0,1 0 0,0-1 0,0 1 0,1 0 0,1 0 0,-1-1 0,2 1 0,-1-1 0,1 0 0,0 0 0,1 0 0,0-1 0,12 15 0,-13-19 0,0 0 0,1 0 0,0-1 0,0 1 0,0-1 0,0-1 0,0 1 0,1 0 0,-1-1 0,1 0 0,0-1 0,-1 1 0,1-1 0,0 0 0,0-1 0,0 1 0,0-1 0,0 0 0,10-2 0,4-1 0,0-1 0,0 0 0,0-2 0,27-11 0,2-4 0,54-31 0,-78 37 0,0-2 0,0 0 0,36-34 0,-50 39 0,0 0 0,-1-1 0,0 0 0,0-1 0,-2 0 0,0 0 0,0-1 0,-2 0 0,8-21 0,-10 23 0,-1-1 0,0 0 0,-1 1 0,-1-1 0,0 0 0,0 0 0,-2 0 0,1 0 0,-2 1 0,0-1 0,-5-18 0,4 25 0,0 0 0,0 1 0,-1-1 0,0 1 0,0 0 0,0 0 0,-1 0 0,0 0 0,0 1 0,0 0 0,-1 0 0,0 0 0,0 1 0,0 0 0,-9-5 0,-11-5 0,-2 1 0,-38-12 0,62 24 0,-4-2-341,1 1 0,-1 0-1,-13-1 1,10 2-6485</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4.802"/>
    </inkml:context>
    <inkml:brush xml:id="br0">
      <inkml:brushProperty name="width" value="0.025" units="cm"/>
      <inkml:brushProperty name="height" value="0.025" units="cm"/>
    </inkml:brush>
  </inkml:definitions>
  <inkml:trace contextRef="#ctx0" brushRef="#br0">1 18 24575,'0'0'0,"0"0"0,5-5 0,2-1 0,-1 0-8191</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5.261"/>
    </inkml:context>
    <inkml:brush xml:id="br0">
      <inkml:brushProperty name="width" value="0.025" units="cm"/>
      <inkml:brushProperty name="height" value="0.025" units="cm"/>
    </inkml:brush>
  </inkml:definitions>
  <inkml:trace contextRef="#ctx0" brushRef="#br0">0 63 24575,'42'1'0,"0"-3"0,53-8 0,-8-8 0,57-10 0,-119 25 0,-1 1 0,1 1 0,45 4 0,-65-2 0,-1-1 0,1 1 0,0 1 0,0-1 0,-1 1 0,1 0 0,-1 0 0,1 0 0,-1 0 0,0 1 0,0 0 0,0 0 0,0 0 0,4 4 0,-4-1 0,1-1 0,-1 1 0,0 0 0,-1 0 0,1 0 0,-1 1 0,0-1 0,3 14 0,-1 3 0,-1 0 0,-1 0 0,-1 1 0,-2 44 0,-4-16 0,-2 1 0,-18 77 0,-41 102 0,20-78 0,9-27 0,7-29 0,-24 150 0,49-215-682,2 57-1,2-71-6143</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5.754"/>
    </inkml:context>
    <inkml:brush xml:id="br0">
      <inkml:brushProperty name="width" value="0.025" units="cm"/>
      <inkml:brushProperty name="height" value="0.025" units="cm"/>
    </inkml:brush>
  </inkml:definitions>
  <inkml:trace contextRef="#ctx0" brushRef="#br0">960 1 24575,'-10'2'0,"-1"0"0,1 0 0,0 1 0,1 0 0,-1 1 0,0 0 0,1 1 0,-9 6 0,12-8 0,-8 5 0,0 2 0,1-1 0,0 2 0,1 0 0,0 0 0,1 1 0,0 0 0,1 1 0,-15 24 0,13-16 0,0 1 0,1 1 0,1 0 0,1 1 0,-10 41 0,14-39 0,1 2 0,1-1 0,1 0 0,2 1 0,1-1 0,1 1 0,9 44 0,0-22 0,25 153 0,-34-178 0,0 1 0,-2-1 0,0 1 0,-2 0 0,-11 49 0,9-59 0,-2-1 0,0 0 0,-1 0 0,0-1 0,-1 0 0,-1 0 0,0-1 0,-1 0 0,-14 14 0,4-5 0,-2-2 0,0-1 0,-1-1 0,-32 20 0,19-19-151,0-2-1,-2-1 0,0-1 0,0-3 1,-1-1-1,-1-1 0,1-3 1,-77 5-1,83-11-6674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7.627"/>
    </inkml:context>
    <inkml:brush xml:id="br0">
      <inkml:brushProperty name="width" value="0.025" units="cm"/>
      <inkml:brushProperty name="height" value="0.025" units="cm"/>
    </inkml:brush>
  </inkml:definitions>
  <inkml:trace contextRef="#ctx0" brushRef="#br0">209 0 24575,'-8'7'0,"7"-6"0,-1-1 0,1 1 0,1-1 0,-1 1 0,0 0 0,0 0 0,0 0 0,0-1 0,0 1 0,1 0 0,-1 0 0,0 0 0,1 0 0,-1 0 0,1 0 0,-1 1 0,0 1 0,-64 172 0,7-20 0,43-110 0,2 2 0,2-1 0,2 1 0,2 1 0,0 76 0,6-62 0,6 160 0,-4-209-195,1 0 0,0 0 0,1-1 0,1 1 0,0-1 0,8 18 0,-2-12-6631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0.068"/>
    </inkml:context>
    <inkml:brush xml:id="br0">
      <inkml:brushProperty name="width" value="0.025" units="cm"/>
      <inkml:brushProperty name="height" value="0.025" units="cm"/>
      <inkml:brushProperty name="color" value="#E71224"/>
    </inkml:brush>
  </inkml:definitions>
  <inkml:trace contextRef="#ctx0" brushRef="#br0">1 1 24575,'13'12'0,"-7"-3"0,1-1 0,-1 1 0,-1 1 0,0-1 0,0 1 0,6 18 0,1-1 0,135 277 0,-121-260 0,1-1 0,3-1 0,1-2 0,60 60 0,133 112 0,-121-124-1365,-84-73-5461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7.914"/>
    </inkml:context>
    <inkml:brush xml:id="br0">
      <inkml:brushProperty name="width" value="0.025" units="cm"/>
      <inkml:brushProperty name="height" value="0.025" units="cm"/>
    </inkml:brush>
  </inkml:definitions>
  <inkml:trace contextRef="#ctx0" brushRef="#br0">1 0 24575,'0'0'0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8.403"/>
    </inkml:context>
    <inkml:brush xml:id="br0">
      <inkml:brushProperty name="width" value="0.025" units="cm"/>
      <inkml:brushProperty name="height" value="0.025" units="cm"/>
    </inkml:brush>
  </inkml:definitions>
  <inkml:trace contextRef="#ctx0" brushRef="#br0">0 63 24575,'3'1'0,"0"-1"0,0 0 0,0 0 0,-1 0 0,1 0 0,0 0 0,0 0 0,0-1 0,-1 0 0,1 1 0,0-1 0,2-1 0,-3 1 0,121-30 0,-71 18 0,-33 9 0,0 0 0,30-1 0,-41 5 0,1 0 0,-1 0 0,0 1 0,0 0 0,1 0 0,-1 1 0,0 0 0,12 5 0,-12-4 0,0 1 0,0 0 0,0 1 0,12 9 0,-16-10 0,-1 0 0,1 0 0,-1 0 0,0 0 0,-1 0 0,1 1 0,-1-1 0,0 1 0,0-1 0,2 6 0,2 12 0,-1-1 0,-1 1 0,0 0 0,-2 0 0,-1 0 0,0 0 0,-4 29 0,-2-4 0,-3 0 0,-18 64 0,-8-8 0,-5-2 0,-87 163 0,114-244 0,-25 33 0,23-35 0,-20 35 0,26-35-1365,3-3-5461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8.818"/>
    </inkml:context>
    <inkml:brush xml:id="br0">
      <inkml:brushProperty name="width" value="0.025" units="cm"/>
      <inkml:brushProperty name="height" value="0.025" units="cm"/>
    </inkml:brush>
  </inkml:definitions>
  <inkml:trace contextRef="#ctx0" brushRef="#br0">325 0 24575,'-6'1'0,"0"-1"0,1 1 0,-1 1 0,0-1 0,0 1 0,0 0 0,-7 4 0,-40 23 0,40-21 0,-3 1 0,1 2 0,1 0 0,0 0 0,0 2 0,1 0 0,0 0 0,2 1 0,-1 0 0,2 1 0,0 1 0,0 0 0,2 0 0,0 0 0,1 1 0,0 0 0,2 1 0,0-1 0,1 1 0,0 0 0,2 0 0,-1 31 0,3-32 38,1-1 0,1 1 0,1 0 0,0 0 0,1-1 0,1 1 0,0-1 0,9 18 0,-3-13-323,0-1 1,2 0-1,0-1 1,1 0-1,23 22 1,-19-22-6542</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8.982"/>
    </inkml:context>
    <inkml:brush xml:id="br0">
      <inkml:brushProperty name="width" value="0.025" units="cm"/>
      <inkml:brushProperty name="height" value="0.025" units="cm"/>
    </inkml:brush>
  </inkml:definitions>
  <inkml:trace contextRef="#ctx0" brushRef="#br0">150 1 24575,'0'0'0,"0"0"0,-5 0 0,-6 0 0,-7 0 0,-5 0 0,-3 0 0,2 0 0,0 0 0,5 0-8191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0.884"/>
    </inkml:context>
    <inkml:brush xml:id="br0">
      <inkml:brushProperty name="width" value="0.025" units="cm"/>
      <inkml:brushProperty name="height" value="0.025" units="cm"/>
    </inkml:brush>
  </inkml:definitions>
  <inkml:trace contextRef="#ctx0" brushRef="#br0">179 1 24575,'-1'5'0,"1"1"0,-2-1 0,1 0 0,0 0 0,-1 1 0,-4 7 0,-5 16 0,-46 260 0,28-123 0,12-47 0,-5 206 0,9-92 0,-2 122 0,15-314 0,-1-18 0,1 0 0,3 29 0,2-39-1365,1-4-5461</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1.168"/>
    </inkml:context>
    <inkml:brush xml:id="br0">
      <inkml:brushProperty name="width" value="0.025" units="cm"/>
      <inkml:brushProperty name="height" value="0.025" units="cm"/>
    </inkml:brush>
  </inkml:definitions>
  <inkml:trace contextRef="#ctx0" brushRef="#br0">1 1 24575,'0'0'0,"0"0"0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1.786"/>
    </inkml:context>
    <inkml:brush xml:id="br0">
      <inkml:brushProperty name="width" value="0.025" units="cm"/>
      <inkml:brushProperty name="height" value="0.025" units="cm"/>
    </inkml:brush>
  </inkml:definitions>
  <inkml:trace contextRef="#ctx0" brushRef="#br0">934 0 24575,'-23'6'0,"-44"21"0,-94 44 0,129-55 0,1 2 0,-56 42 0,-8 23 0,-158 177 0,230-233 0,1 0 0,-19 33 0,35-50 0,0 1 0,0-1 0,1 1 0,1 0 0,0 1 0,1-1 0,0 1 0,0-1 0,-1 21 0,5-26 0,-1-1 0,1 1 0,0-1 0,1 0 0,-1 1 0,1-1 0,0 0 0,0 0 0,1 0 0,-1 0 0,1 0 0,0-1 0,0 1 0,1-1 0,0 0 0,7 7 0,4 3 0,1-1 0,1-1 0,20 12 0,50 24 0,2-5 0,109 39 0,-125-51 0,-67-28 0,1 1 0,-1 0 0,-1 0 0,1 0 0,0 0 0,-1 1 0,0 0 0,0 0 0,4 7 0,-8-11 0,0 0 0,-1 0 0,1 0 0,-1 0 0,1 0 0,-1 0 0,0 0 0,1 0 0,-1 1 0,0-1 0,0 0 0,0 0 0,0 0 0,0 1 0,0-1 0,0 0 0,0 0 0,0 1 0,0-1 0,-2 2 0,1 0 0,0-1 0,0 0 0,-1 0 0,1 0 0,-1 1 0,0-1 0,0-1 0,1 1 0,-4 2 0,-5 4 0,-1-2 0,1 0 0,-16 7 0,21-10 0,-70 28 0,-2-3 0,0-3 0,-2-3 0,-119 16 0,119-29-1365,49-7-5461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2.168"/>
    </inkml:context>
    <inkml:brush xml:id="br0">
      <inkml:brushProperty name="width" value="0.025" units="cm"/>
      <inkml:brushProperty name="height" value="0.025" units="cm"/>
    </inkml:brush>
  </inkml:definitions>
  <inkml:trace contextRef="#ctx0" brushRef="#br0">1 462 24575,'0'-1'0,"0"0"0,0 0 0,1 0 0,-1 1 0,1-1 0,-1 0 0,1 0 0,-1 1 0,1-1 0,-1 0 0,1 1 0,0-1 0,-1 0 0,1 1 0,0-1 0,0 1 0,-1-1 0,1 1 0,0 0 0,1-1 0,20-8 0,-18 8 0,82-26 0,158-26 0,-68 18 0,-66 10 0,112-28 0,-160 35 0,92-40 0,-74 21 0,115-72 0,-173 96-1365,-4 4-5461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3.852"/>
    </inkml:context>
    <inkml:brush xml:id="br0">
      <inkml:brushProperty name="width" value="0.025" units="cm"/>
      <inkml:brushProperty name="height" value="0.025" units="cm"/>
    </inkml:brush>
  </inkml:definitions>
  <inkml:trace contextRef="#ctx0" brushRef="#br0">707 91 24575,'-1'-3'0,"-1"-1"0,1 1 0,-1-1 0,0 1 0,0 0 0,0 0 0,0 0 0,0 0 0,-1 0 0,1 0 0,-6-4 0,2 1 0,2 2 0,0 0 0,0 1 0,-1-1 0,1 1 0,-1 0 0,0 0 0,1 1 0,-1-1 0,0 1 0,-1 0 0,-6-1 0,2 1 0,1 0 0,-1 1 0,0 0 0,0 1 0,-18 1 0,5 3 0,0 0 0,0 2 0,1 0 0,-36 16 0,39-13 0,0 1 0,0 1 0,1 0 0,0 2 0,1 0 0,0 1 0,1 0 0,1 2 0,-18 23 0,15-16 0,1 2 0,1 0 0,2 0 0,0 2 0,2-1 0,-12 39 0,3-3 0,-24 88 0,42-134 0,0 0 0,1 0 0,0 1 0,2-1 0,0 1 0,0-1 0,5 21 0,-4-33 0,0 0 0,1 0 0,-1-1 0,1 1 0,0-1 0,0 1 0,0-1 0,0 0 0,1 0 0,-1 0 0,1 0 0,0 0 0,0 0 0,0-1 0,0 1 0,0-1 0,1 0 0,-1 0 0,1 0 0,-1-1 0,8 3 0,-1-1 0,1 0 0,-1 0 0,1-1 0,0 0 0,0-1 0,19-1 0,-12-1 0,0-2 0,-1 0 0,1-1 0,-1-1 0,0 0 0,0-2 0,-1 1 0,1-2 0,-2-1 0,1 0 0,-1 0 0,21-18 0,-13 6 0,0 0 0,-1-1 0,-1-1 0,-1-1 0,-1-1 0,22-38 0,-23 30 0,-1-1 0,-2 0 0,-2-1 0,-1-1 0,-1 0 0,-3-1 0,6-43 0,-13 71 0,-1 1 0,0-1 0,-1 1 0,1 0 0,-1-1 0,-1 1 0,0 0 0,0 0 0,-1 0 0,-4-10 0,5 13 0,0 1 0,-1 0 0,1-1 0,-1 1 0,0 0 0,0 1 0,0-1 0,-1 1 0,1-1 0,-1 1 0,0 0 0,0 0 0,0 0 0,0 1 0,0 0 0,-1 0 0,1 0 0,-9-3 0,-4 3 7,-1-1 1,0 2-1,0 0 0,-26 3 0,4 0-1408,23-2-5425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4.061"/>
    </inkml:context>
    <inkml:brush xml:id="br0">
      <inkml:brushProperty name="width" value="0.025" units="cm"/>
      <inkml:brushProperty name="height" value="0.025" units="cm"/>
    </inkml:brush>
  </inkml:definitions>
  <inkml:trace contextRef="#ctx0" brushRef="#br0">1 1 24575,'0'0'0,"5"0"0,2 0 0,4 0 0,0 0 0,4 0 0,-1 0 0,2 0 0,4 0 0,2 0 0,-1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0.476"/>
    </inkml:context>
    <inkml:brush xml:id="br0">
      <inkml:brushProperty name="width" value="0.025" units="cm"/>
      <inkml:brushProperty name="height" value="0.025" units="cm"/>
      <inkml:brushProperty name="color" value="#E71224"/>
    </inkml:brush>
  </inkml:definitions>
  <inkml:trace contextRef="#ctx0" brushRef="#br0">676 1 24575,'-28'28'0,"1"2"0,1 2 0,2 0 0,1 1 0,2 1 0,1 2 0,-15 37 0,-73 162 0,-55 114 0,83-163 0,-16 28 0,92-204-124,0-1 0,0 1 0,1 0 0,0 0 0,1 0 0,0 0-1,1 1 1,0-1 0,1 0 0,0 17 0,1-16-6702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4.629"/>
    </inkml:context>
    <inkml:brush xml:id="br0">
      <inkml:brushProperty name="width" value="0.025" units="cm"/>
      <inkml:brushProperty name="height" value="0.025" units="cm"/>
    </inkml:brush>
  </inkml:definitions>
  <inkml:trace contextRef="#ctx0" brushRef="#br0">851 1 24575,'-23'6'0,"-188"130"0,-43 30 0,219-139 0,2 1 0,1 1 0,2 2 0,-53 68 0,54-58 0,-46 86 0,67-111 0,1 1 0,0 0 0,2 0 0,0 0 0,1 0 0,0 1 0,2 0 0,0-1 0,1 20 0,1-30 0,1-1 0,0 0 0,0 0 0,1 1 0,0-1 0,0 0 0,1 0 0,-1-1 0,1 1 0,0 0 0,1-1 0,5 7 0,6 5 0,0 1 0,20 15 0,-10-10 0,255 291 0,-272-305 0,0 1 0,-1 0 0,0 0 0,0 0 0,-2 1 0,1 0 0,6 18 0,-12-27 0,0 1 0,0-1 0,0 1 0,0 0 0,-1-1 0,1 1 0,-1-1 0,1 1 0,-1-1 0,0 0 0,0 1 0,0-1 0,-2 4 0,-22 30 0,18-27 0,-8 10 0,-1-1 0,-1 0 0,-1-1 0,0-1 0,-1-1 0,-1-1 0,0 0 0,-1-1 0,0-2 0,-39 16 0,52-24-97,-1 0-1,0 0 1,0-1-1,0 0 1,0-1-1,0 0 1,0 0-1,0-1 1,0 0-1,0 0 1,-1-1-1,1-1 0,-15-3 1,6-2-6729</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5"/>
    </inkml:context>
    <inkml:brush xml:id="br0">
      <inkml:brushProperty name="width" value="0.025" units="cm"/>
      <inkml:brushProperty name="height" value="0.025" units="cm"/>
    </inkml:brush>
  </inkml:definitions>
  <inkml:trace contextRef="#ctx0" brushRef="#br0">0 451 24575,'37'-3'0,"-1"0"0,67-17 0,-43 7 0,165-38 0,-87 17 0,88 1 0,-20 4 0,-154 18 0,-2-1 0,1-3 0,-2-2 0,0-2 0,87-47 0,-112 51 57,136-76-1479,-119 72-5404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7.325"/>
    </inkml:context>
    <inkml:brush xml:id="br0">
      <inkml:brushProperty name="width" value="0.025" units="cm"/>
      <inkml:brushProperty name="height" value="0.025" units="cm"/>
    </inkml:brush>
  </inkml:definitions>
  <inkml:trace contextRef="#ctx0" brushRef="#br0">1 142 24575,'20'-1'0,"-5"1"0,1-4 0,0-1 0,0-1 0,28-14 0,-6 2 0,32-19 327,-52 27-891,0 0 0,37-14 0,-34 17-6262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7.947"/>
    </inkml:context>
    <inkml:brush xml:id="br0">
      <inkml:brushProperty name="width" value="0.025" units="cm"/>
      <inkml:brushProperty name="height" value="0.025" units="cm"/>
    </inkml:brush>
  </inkml:definitions>
  <inkml:trace contextRef="#ctx0" brushRef="#br0">236 1 24575,'-2'1'0,"0"0"0,0 1 0,0 0 0,1-1 0,-1 1 0,0 0 0,1 0 0,0 0 0,-3 3 0,-6 10 0,-4 0 0,1 2 0,1 0 0,0 0 0,1 1 0,-14 34 0,-33 104 0,47-122 0,-1 1 0,2 1 0,1 0 0,2 0 0,1 1 0,2 0 0,1 48 0,3-84 0,0 1 0,0 0 0,0 0 0,1 0 0,-1 0 0,0-1 0,1 1 0,-1 0 0,1 0 0,0-1 0,-1 1 0,1 0 0,0-1 0,0 1 0,0-1 0,2 3 0,-2-4 0,0 1 0,-1-1 0,1 0 0,0 0 0,0 1 0,0-1 0,0 0 0,0 0 0,0 0 0,0 0 0,0 0 0,0 0 0,0 0 0,0 0 0,0 0 0,0 0 0,0-1 0,-1 1 0,1 0 0,0-1 0,0 1 0,0-1 0,0 1 0,0-1 0,-1 1 0,1-1 0,0 1 0,0-1 0,-1 0 0,1 1 0,0-1 0,0-1 0,4-3 0,0-1 0,-1 1 0,0-1 0,0 0 0,0 0 0,0-1 0,-1 1 0,0-1 0,0 0 0,-1 0 0,0 0 0,0 0 0,1-12 0,0-10 0,-2 1 0,-1-33 0,-1 37 0,2 4 0,-1 13 0,1 0 0,-1 0 0,-1 0 0,1 1 0,-3-10 0,3 15 0,-1-1 0,1 1 0,-1 0 0,1-1 0,-1 1 0,0 0 0,0-1 0,0 1 0,0 0 0,1 0 0,-1 0 0,-1 0 0,1 0 0,0 0 0,0 0 0,0 0 0,0 0 0,-1 0 0,1 1 0,0-1 0,-1 0 0,1 1 0,-1-1 0,1 1 0,-1 0 0,1 0 0,-1-1 0,-2 1 0,-6 0-1365,2 0-5461</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8.136"/>
    </inkml:context>
    <inkml:brush xml:id="br0">
      <inkml:brushProperty name="width" value="0.025" units="cm"/>
      <inkml:brushProperty name="height" value="0.025" units="cm"/>
    </inkml:brush>
  </inkml:definitions>
  <inkml:trace contextRef="#ctx0" brushRef="#br0">0 0 24575,'0'0'0,"5"0"0,2 0 0,-1 5 0,4 2 0,0 0 0,4-2 0,-1-2 0,2 0 0,-1-2 0,2-1 0,-2 0 0,2 0 0,-2 0 0,-3 0 0,1-1 0,-1 1-8191</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8.660"/>
    </inkml:context>
    <inkml:brush xml:id="br0">
      <inkml:brushProperty name="width" value="0.025" units="cm"/>
      <inkml:brushProperty name="height" value="0.025" units="cm"/>
    </inkml:brush>
  </inkml:definitions>
  <inkml:trace contextRef="#ctx0" brushRef="#br0">564 1 24575,'-4'1'0,"0"1"0,0 0 0,0 0 0,1 0 0,-1 1 0,1-1 0,-1 1 0,1 0 0,0 0 0,-5 5 0,0 0 0,-17 18 0,-35 44 0,12-13 0,37-44 0,-1 0 0,2 1 0,-16 27 0,22-33 0,0 0 0,1 0 0,0 0 0,1 1 0,0-1 0,0 1 0,1-1 0,0 1 0,0 12 0,1-11 0,0-1 0,1 1 0,0-1 0,0 1 0,1-1 0,1 0 0,-1 1 0,2-1 0,-1 0 0,1-1 0,7 12 0,4 11 0,-1 0 0,-1 1 0,-2 0 0,-1 1 0,-2 0 0,5 45 0,-11-68 0,-1 1 0,0 0 0,-1 0 0,-1 0 0,0 0 0,0 0 0,-1 0 0,0 0 0,-7 17 0,4-14 0,-2-1 0,1-1 0,-2 1 0,0-1 0,0 0 0,-19 20 0,-2-1 114,-2-1 0,-49 38 0,67-58-285,-1 0 0,0-2 1,0 0-1,-1 0 0,0-2 1,0 0-1,-1 0 0,1-1 1,-26 4-1,22-8-6655</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8.914"/>
    </inkml:context>
    <inkml:brush xml:id="br0">
      <inkml:brushProperty name="width" value="0.025" units="cm"/>
      <inkml:brushProperty name="height" value="0.025" units="cm"/>
    </inkml:brush>
  </inkml:definitions>
  <inkml:trace contextRef="#ctx0" brushRef="#br0">1 219 24575,'18'12'0,"-16"-10"0,1-1 0,-1 0 0,1 1 0,-1-1 0,1 0 0,0 0 0,0 0 0,0-1 0,-1 1 0,1-1 0,0 0 0,0 1 0,0-1 0,0 0 0,4-1 0,49-10 0,-35 6 0,357-104 0,-269 73 0,-69 23 0,131-37 0,-138 42-1365,-5-1-5461</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0.531"/>
    </inkml:context>
    <inkml:brush xml:id="br0">
      <inkml:brushProperty name="width" value="0.025" units="cm"/>
      <inkml:brushProperty name="height" value="0.025" units="cm"/>
    </inkml:brush>
  </inkml:definitions>
  <inkml:trace contextRef="#ctx0" brushRef="#br0">0 235 24575,'1'-3'0,"-1"1"0,1-1 0,-1 1 0,1-1 0,0 1 0,0-1 0,0 1 0,0 0 0,1-1 0,-1 1 0,1 0 0,-1 0 0,1 0 0,0 0 0,0 0 0,0 1 0,0-1 0,2-1 0,8-6 0,0 1 0,14-6 0,-16 8 0,202-92 0,-158 75 0,-27 10 252,-22 10-454,0 0-1,0 0 1,0 1 0,1 0 0,-1 0 0,1 0 0,10-1 0,-3 2-6624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0.884"/>
    </inkml:context>
    <inkml:brush xml:id="br0">
      <inkml:brushProperty name="width" value="0.025" units="cm"/>
      <inkml:brushProperty name="height" value="0.025" units="cm"/>
    </inkml:brush>
  </inkml:definitions>
  <inkml:trace contextRef="#ctx0" brushRef="#br0">29 1 24575,'0'68'0,"12"78"0,-6-94 0,-2 0 0,-3 0 0,-5 63 0,-12 169 0,11-174 0,-9 26 0,8-91 0,2 1 0,1 80 0,5-118-341,-1 0 0,1 1-1,4 12 1,0-4-6485</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1.105"/>
    </inkml:context>
    <inkml:brush xml:id="br0">
      <inkml:brushProperty name="width" value="0.025" units="cm"/>
      <inkml:brushProperty name="height" value="0.025" units="cm"/>
    </inkml:brush>
  </inkml:definitions>
  <inkml:trace contextRef="#ctx0" brushRef="#br0">1 0 24575,'0'0'0,"0"0"0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1.116"/>
    </inkml:context>
    <inkml:brush xml:id="br0">
      <inkml:brushProperty name="width" value="0.025" units="cm"/>
      <inkml:brushProperty name="height" value="0.025" units="cm"/>
      <inkml:brushProperty name="color" value="#E71224"/>
    </inkml:brush>
  </inkml:definitions>
  <inkml:trace contextRef="#ctx0" brushRef="#br0">1 209 24575,'5'-19'0,"4"8"0,1 1 0,0 0 0,1 0 0,0 1 0,0 0 0,23-12 0,6-6 0,-25 16 0,2-2 0,1 0 0,27-13 0,-38 22 0,1 1 0,0 0 0,0 1 0,0-1 0,0 2 0,0-1 0,0 1 0,1 0 0,13 1 0,-19 0 0,0 0 0,0 0 0,-1 1 0,1-1 0,0 0 0,0 1 0,-1 0 0,1 0 0,-1 0 0,1 0 0,4 2 0,-7-2 0,1 0 0,0 0 0,0 0 0,-1 0 0,1 0 0,-1 0 0,1 1 0,-1-1 0,1 0 0,-1 0 0,0 0 0,0 0 0,1 1 0,-1-1 0,0 0 0,0 0 0,0 1 0,0-1 0,0 0 0,-1 0 0,1 1 0,0-1 0,-1 0 0,1 0 0,0 0 0,-1 0 0,0 1 0,0 0 0,-20 44 0,-49 82 0,-41 35 0,97-145 0,-15 24 0,28-39 0,-1 0 0,1 0 0,0 0 0,-1 0 0,1 0 0,1 0 0,-1 0 0,0 0 0,1 1 0,0-1 0,-1 0 0,2 6 0,-1-8 0,0 0 0,1 0 0,-1 0 0,1 0 0,-1-1 0,1 1 0,-1 0 0,1 0 0,-1 0 0,1 0 0,0-1 0,0 1 0,-1 0 0,1-1 0,0 1 0,0-1 0,0 1 0,0-1 0,-1 1 0,1-1 0,0 1 0,0-1 0,0 0 0,0 0 0,0 1 0,0-1 0,0 0 0,0 0 0,1 0 0,36 0 0,-29-1 0,384-2 56,-250 3-1477,-126 0-5405</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1.695"/>
    </inkml:context>
    <inkml:brush xml:id="br0">
      <inkml:brushProperty name="width" value="0.025" units="cm"/>
      <inkml:brushProperty name="height" value="0.025" units="cm"/>
    </inkml:brush>
  </inkml:definitions>
  <inkml:trace contextRef="#ctx0" brushRef="#br0">528 1 24575,'-2'0'0,"0"0"0,0 0 0,0 0 0,0 0 0,0 0 0,0 1 0,0-1 0,0 0 0,0 1 0,0 0 0,0-1 0,0 1 0,0 0 0,-2 1 0,-27 19 0,20-13 0,-102 82 0,56-42 0,46-38 0,-126 108 0,118-100 0,0 1 0,2 2 0,0-1 0,-23 40 0,37-54 0,0 0 0,0 0 0,0 0 0,1 0 0,-1 0 0,2 1 0,-1-1 0,1 1 0,0 0 0,0-1 0,1 1 0,0 0 0,0-1 0,0 1 0,1 0 0,0-1 0,0 1 0,1-1 0,0 1 0,0-1 0,1 0 0,-1 1 0,1-1 0,1-1 0,-1 1 0,8 10 0,37 46 0,22 26 0,14 18 0,-54-65 0,-19-28 0,-2 1 0,14 24 0,-20-31 0,0 0 0,-1 0 0,1 0 0,-1 0 0,-1 1 0,0-1 0,0 1 0,0 11 0,-1-7 0,0 0 0,-1 0 0,0 1 0,-1-1 0,-1 0 0,1-1 0,-2 1 0,0 0 0,0-1 0,-1 0 0,-1 0 0,0 0 0,0-1 0,-1 0 0,0 0 0,-1 0 0,0-1 0,-1 0 0,-9 8 0,2-3-151,-1-1-1,0-1 0,-1 0 0,0-1 1,-1-1-1,0 0 0,0-2 1,-34 11-1,28-13-6674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1.934"/>
    </inkml:context>
    <inkml:brush xml:id="br0">
      <inkml:brushProperty name="width" value="0.025" units="cm"/>
      <inkml:brushProperty name="height" value="0.025" units="cm"/>
    </inkml:brush>
  </inkml:definitions>
  <inkml:trace contextRef="#ctx0" brushRef="#br0">0 376 24575,'3'0'0,"0"0"0,-1 0 0,1-1 0,0 1 0,0-1 0,-1 0 0,3-1 0,22-10 0,0-2 0,37-26 0,3-2 0,324-178 0,-320 187-1365,-43 23-5461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8.166"/>
    </inkml:context>
    <inkml:brush xml:id="br0">
      <inkml:brushProperty name="width" value="0.025" units="cm"/>
      <inkml:brushProperty name="height" value="0.025" units="cm"/>
    </inkml:brush>
  </inkml:definitions>
  <inkml:trace contextRef="#ctx0" brushRef="#br0">1 247 24575,'2'0'0,"0"-1"0,1 0 0,-1 1 0,0-1 0,0 0 0,0 0 0,0 0 0,0 0 0,3-2 0,11-5 0,459-116 0,-397 106 0,108-39 0,-116 36-1365,-47 13-5461</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8.947"/>
    </inkml:context>
    <inkml:brush xml:id="br0">
      <inkml:brushProperty name="width" value="0.025" units="cm"/>
      <inkml:brushProperty name="height" value="0.025" units="cm"/>
    </inkml:brush>
  </inkml:definitions>
  <inkml:trace contextRef="#ctx0" brushRef="#br0">734 34 24575,'-2'-1'0,"0"1"0,0-1 0,0 1 0,-1-1 0,1 0 0,0 0 0,0 0 0,0 0 0,-3-2 0,-10-5 0,-6 3 0,1 1 0,-1 1 0,0 1 0,0 0 0,0 2 0,0 1 0,1 0 0,-1 2 0,0 0 0,1 1 0,-33 11 0,29-5 0,1 0 0,0 1 0,1 2 0,0 0 0,1 1 0,1 2 0,0 0 0,1 1 0,-31 35 0,29-26 0,1 1 0,1 1 0,1 1 0,2 0 0,1 1 0,-22 63 0,30-67 0,2 0 0,0 0 0,2 0 0,0 0 0,2 1 0,1 0 0,5 34 0,-5-56 0,1 1 0,-1-1 0,2 0 0,-1 0 0,0 0 0,1 1 0,0-2 0,0 1 0,0 0 0,1 0 0,0-1 0,0 1 0,0-1 0,0 0 0,1 0 0,-1 0 0,1 0 0,5 3 0,-2-3 0,0 0 0,0-1 0,0 0 0,1 0 0,-1 0 0,1-1 0,0 0 0,0-1 0,0 0 0,0 0 0,11 0 0,8-1 0,0-2 0,0 0 0,1-2 0,-2 0 0,1-2 0,0-1 0,-1-2 0,29-13 0,-38 15 0,-2-1 0,1 0 0,-1-1 0,0-1 0,-1-1 0,0 0 0,-1 0 0,0-1 0,0-1 0,-2-1 0,0 1 0,0-2 0,14-25 0,-20 27 0,0 1 0,-1-1 0,0-1 0,-1 1 0,-1 0 0,0-1 0,-1 0 0,0 1 0,-1-1 0,0 0 0,-5-24 0,4 33 0,0 0 0,-1 0 0,0 0 0,0 0 0,0 0 0,0 0 0,-1 1 0,0-1 0,0 1 0,0-1 0,0 1 0,-8-7 0,4 6 0,0-1 0,0 1 0,-1 0 0,1 1 0,-1 0 0,0 0 0,-9-3 0,-8 0 0,1 0 0,-1 2 0,0 1 0,-35-1 0,24 3 171,-58 4 0,78 0-456,-1 0 1,0 1-1,1 1 1,0 1-1,-25 10 1,22-6-6542</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9.229"/>
    </inkml:context>
    <inkml:brush xml:id="br0">
      <inkml:brushProperty name="width" value="0.025" units="cm"/>
      <inkml:brushProperty name="height" value="0.025" units="cm"/>
    </inkml:brush>
  </inkml:definitions>
  <inkml:trace contextRef="#ctx0" brushRef="#br0">1 0 24575,'0'0'0,"0"0"0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9.786"/>
    </inkml:context>
    <inkml:brush xml:id="br0">
      <inkml:brushProperty name="width" value="0.025" units="cm"/>
      <inkml:brushProperty name="height" value="0.025" units="cm"/>
    </inkml:brush>
  </inkml:definitions>
  <inkml:trace contextRef="#ctx0" brushRef="#br0">1 32 24575,'61'-23'0,"-19"18"0,0 1 0,85 5 0,-53 0 0,-72 0 0,0-1 0,0 0 0,0 1 0,0-1 0,1 1 0,-1-1 0,0 1 0,0 0 0,0 0 0,-1 0 0,1 0 0,0 1 0,0-1 0,-1 0 0,1 1 0,0-1 0,-1 1 0,1-1 0,-1 1 0,0 0 0,0 0 0,1 0 0,-1-1 0,0 1 0,-1 0 0,1 0 0,1 4 0,1 5 0,0 1 0,-1-1 0,2 22 0,-3-28 0,1 31 0,-1 0 0,-1-1 0,-3 1 0,0 0 0,-2-1 0,-2 0 0,-1 0 0,-2 0 0,-2-1 0,0-1 0,-3 0 0,-34 59 0,40-78 0,1 1 0,0 1 0,-11 30 0,17-39 0,0-1 0,0 0 0,1 0 0,0 1 0,0-1 0,0 1 0,1-1 0,0 1 0,0-1 0,1 1 0,0-1 0,0 1 0,3 8 0,-2-11 0,1 1 0,0-1 0,0 0 0,0 0 0,0 0 0,0 0 0,1 0 0,0-1 0,-1 1 0,2-1 0,-1 0 0,0-1 0,0 1 0,10 4 0,2 0 0,1-1 0,34 8 0,-11-8 0,0-1 0,0-2 0,79-6 0,-38 1 0,-39 2-1365,-24 0-5461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0.308"/>
    </inkml:context>
    <inkml:brush xml:id="br0">
      <inkml:brushProperty name="width" value="0.025" units="cm"/>
      <inkml:brushProperty name="height" value="0.025" units="cm"/>
    </inkml:brush>
  </inkml:definitions>
  <inkml:trace contextRef="#ctx0" brushRef="#br0">992 1 24575,'-2'0'0,"0"1"0,-1-1 0,1 1 0,0 0 0,0 0 0,0 0 0,0 0 0,0 0 0,0 0 0,0 1 0,0-1 0,1 1 0,-1-1 0,-1 3 0,-2 0 0,-17 13 0,-1-1 0,-1-1 0,-30 13 0,-20 13 0,47-21 0,0 1 0,-41 42 0,51-46 0,0 1 0,1 1 0,1 1 0,-20 34 0,28-40 0,0-1 0,1 1 0,1 0 0,0 0 0,1 0 0,1 1 0,0-1 0,-2 29 0,4-28 0,1 0 0,1 0 0,2 18 0,-1-27 0,-1 0 0,1 0 0,0 0 0,0-1 0,1 1 0,0-1 0,0 1 0,0-1 0,1 0 0,6 8 0,10 9 0,-1 2 0,-1 0 0,-1 2 0,-1 0 0,-1 0 0,-2 1 0,0 1 0,8 30 0,-18-46 0,-1 0 0,0 1 0,-1-1 0,0 1 0,-1-1 0,0 1 0,-1-1 0,0 0 0,-1 1 0,-1-1 0,0 0 0,-1 0 0,0 0 0,0-1 0,-1 1 0,-8 11 0,5-9 0,-1 0 0,0-1 0,-1 0 0,-1 0 0,0-1 0,0-1 0,-1 1 0,-1-2 0,0 0 0,0-1 0,-27 15 0,-8-5 0,-1-1 0,0-3 0,-76 14 0,16-4 0,85-19-682,-38 3-1,38-7-6143</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0.629"/>
    </inkml:context>
    <inkml:brush xml:id="br0">
      <inkml:brushProperty name="width" value="0.025" units="cm"/>
      <inkml:brushProperty name="height" value="0.025" units="cm"/>
    </inkml:brush>
  </inkml:definitions>
  <inkml:trace contextRef="#ctx0" brushRef="#br0">0 279 24575,'6'-12'0,"-3"9"0,1 0 0,-1 0 0,1 0 0,0 0 0,0 1 0,1-1 0,-1 1 0,9-3 0,41-10 0,-31 10 0,303-111 0,-155 50 0,-153 60 166,35-5-1,5-2-1861,-37 6-5130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1.500"/>
    </inkml:context>
    <inkml:brush xml:id="br0">
      <inkml:brushProperty name="width" value="0.025" units="cm"/>
      <inkml:brushProperty name="height" value="0.025" units="cm"/>
    </inkml:brush>
  </inkml:definitions>
  <inkml:trace contextRef="#ctx0" brushRef="#br0">2 1 24575,'0'17'0,"0"7"0,-1-8 0,1 1 0,0-1 0,1 1 0,1-1 0,1 0 0,0 0 0,1 0 0,8 19 0,12 12 0,48 72 0,10 16 0,62 173 0,-131-278 0,1-1 0,1 0 0,2-2 0,29 40 0,-44-65-136,1 0-1,-1 1 1,0-1-1,1-1 1,0 1-1,-1 0 1,1 0-1,0-1 0,4 2 1,9 2-6690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1.883"/>
    </inkml:context>
    <inkml:brush xml:id="br0">
      <inkml:brushProperty name="width" value="0.025" units="cm"/>
      <inkml:brushProperty name="height" value="0.025" units="cm"/>
    </inkml:brush>
  </inkml:definitions>
  <inkml:trace contextRef="#ctx0" brushRef="#br0">675 1 24575,'-1'15'0,"0"0"0,-1 1 0,-1-1 0,0-1 0,-1 1 0,0 0 0,-8 14 0,-52 96 0,43-88 0,-218 376 0,124-219 0,57-101 0,24-40 0,-34 73 0,55-99 198,4-10-719,2 0 0,-8 23 0,13-32-6305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1.570"/>
    </inkml:context>
    <inkml:brush xml:id="br0">
      <inkml:brushProperty name="width" value="0.025" units="cm"/>
      <inkml:brushProperty name="height" value="0.025" units="cm"/>
      <inkml:brushProperty name="color" value="#E71224"/>
    </inkml:brush>
  </inkml:definitions>
  <inkml:trace contextRef="#ctx0" brushRef="#br0">0 1 24575,'0'24'0,"2"-4"0,1 1 0,1-1 0,0 1 0,2-1 0,15 37 0,10 41 0,7 66 0,76 412 0,-106-501 0,-3 0 0,-6 85 0,-2-116 0,-2 0 0,-2-1 0,-2 0 0,-1 0 0,-18 42 0,15-50 0,-2 5 0,-1 0 0,-27 46 0,19-52 311,16-24-870,1 1 1,-11 18-1,15-22-6267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2.881"/>
    </inkml:context>
    <inkml:brush xml:id="br0">
      <inkml:brushProperty name="width" value="0.025" units="cm"/>
      <inkml:brushProperty name="height" value="0.025" units="cm"/>
    </inkml:brush>
  </inkml:definitions>
  <inkml:trace contextRef="#ctx0" brushRef="#br0">735 0 24575,'-25'0'0,"3"2"0,0 0 0,0 1 0,0 1 0,0 1 0,0 1 0,1 1 0,0 1 0,1 1 0,0 1 0,0 0 0,-27 21 0,-1 4 0,2 2 0,1 2 0,-45 51 0,-18 36 0,94-107 0,0 1 0,2 1 0,0 0 0,-16 43 0,25-57 0,1 0 0,0 1 0,0-1 0,1 1 0,0-1 0,1 1 0,-1-1 0,1 1 0,1 0 0,2 14 0,-2-18 0,0-1 0,0 0 0,0 1 0,1-1 0,0 0 0,-1 0 0,1 0 0,0 0 0,0 0 0,1-1 0,-1 1 0,0-1 0,1 1 0,0-1 0,0 0 0,-1 0 0,1 0 0,0 0 0,1 0 0,-1-1 0,0 0 0,0 1 0,1-1 0,-1 0 0,0-1 0,4 2 0,5-1 0,0 0 0,0-1 0,-1 0 0,1-1 0,0 0 0,-1-1 0,17-4 0,-4-1 0,0-1 0,33-16 0,-43 17 0,-1-1 0,0 0 0,0-1 0,-1 0 0,-1 0 0,1-2 0,-1 1 0,-1-1 0,14-19 0,-17 19 0,0 1 0,-1-1 0,0-1 0,-1 1 0,0-1 0,-1 0 0,0 0 0,-1 0 0,0-1 0,-1 1 0,1-22 0,-3 23 0,-1 0 0,0-1 0,0 1 0,-1 0 0,0 0 0,-1 0 0,-1 0 0,0 0 0,0 1 0,-1-1 0,0 1 0,-9-12 0,-16-35-1365,23 46-5461</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3.075"/>
    </inkml:context>
    <inkml:brush xml:id="br0">
      <inkml:brushProperty name="width" value="0.025" units="cm"/>
      <inkml:brushProperty name="height" value="0.025" units="cm"/>
    </inkml:brush>
  </inkml:definitions>
  <inkml:trace contextRef="#ctx0" brushRef="#br0">1 0 24575,'0'0'0,"5"0"0,1 0 0,0 0-8191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3.596"/>
    </inkml:context>
    <inkml:brush xml:id="br0">
      <inkml:brushProperty name="width" value="0.025" units="cm"/>
      <inkml:brushProperty name="height" value="0.025" units="cm"/>
    </inkml:brush>
  </inkml:definitions>
  <inkml:trace contextRef="#ctx0" brushRef="#br0">0 33 24575,'24'18'0,"-15"-15"0,0 0 0,0-1 0,0 0 0,0-1 0,0 1 0,1-2 0,-1 1 0,0-1 0,18-3 0,6-2 0,46-15 0,0 1 0,-33 11 0,0 3 0,1 1 0,52 3 0,-72 3 0,0 0 0,0 2 0,-1 1 0,1 1 0,-1 2 0,44 17 0,-52-17 0,1 1 0,-1 0 0,32 20 0,-45-26 0,0 1 0,0 1 0,0-1 0,-1 1 0,1-1 0,-1 1 0,0 1 0,-1-1 0,1 1 0,-1-1 0,0 1 0,0 0 0,2 8 0,4 21 0,-2 0 0,-1 1 0,-1 0 0,-3 0 0,0 0 0,-5 39 0,-36 215 0,-53 68 0,23-103 0,-22 70 0,89-318 18,-15 51 301,16-53-474,0-1 0,1 1 0,-1-1 1,1 1-1,0 0 0,0-1 1,0 1-1,1-1 0,0 1 1,1 6-1,5 1-6671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2.468"/>
    </inkml:context>
    <inkml:brush xml:id="br0">
      <inkml:brushProperty name="width" value="0.025" units="cm"/>
      <inkml:brushProperty name="height" value="0.025" units="cm"/>
    </inkml:brush>
  </inkml:definitions>
  <inkml:trace contextRef="#ctx0" brushRef="#br0">266 1 24575,'-1'22'0,"-5"-2"0,-1 0 0,-1-1 0,0 0 0,-15 23 0,-1 1 0,-10 24 0,-3 4 0,-29 82 0,51-112 0,-13 66 0,25-88 0,0-1 0,1 0 0,1 1 0,1-1 0,1 1 0,3 24 0,-3-40 0,-1 1 0,1 0 0,0 0 0,0-1 0,0 1 0,1 0 0,0-1 0,-1 1 0,1-1 0,0 0 0,0 0 0,1 0 0,-1 0 0,1 0 0,0 0 0,-1 0 0,1-1 0,4 3 0,-3-3 0,-1-1 0,1 1 0,0-1 0,0 0 0,0 0 0,0 0 0,0-1 0,0 1 0,0-1 0,0 0 0,0 0 0,0 0 0,0-1 0,0 0 0,0 1 0,0-1 0,5-3 0,26-8 0,-1-2 0,-1-2 0,-1-1 0,58-41 0,-47 24 0,-1-1 0,-2-3 0,-2-1 0,-1-1 0,-2-3 0,-2-1 0,-2-1 0,-2-1 0,-3-2 0,33-76 0,-59 122 0,10-18 0,-10 20 0,1-1 0,-1 1 0,0 0 0,0-1 0,0 1 0,1-1 0,-1 1 0,0 0 0,1-1 0,-1 1 0,0-1 0,1 1 0,-1 0 0,1 0 0,-1-1 0,0 1 0,1 0 0,-1 0 0,1-1 0,-1 1 0,1 0 0,-1 0 0,1 0 0,-1 0 0,1 0 0,-1 0 0,1 0 0,-1 0 0,1 0 0,-1 0 0,1 0 0,-1 0 0,1 0 0,-1 0 0,1 1 0,0-1 0,-1 1 0,1-1 0,-1 1 0,0-1 0,1 1 0,-1 0 0,0-1 0,1 1 0,-1 0 0,0-1 0,0 1 0,1 0 0,-1-1 0,0 1 0,0 0 0,0-1 0,0 1 0,0 0 0,0 0 0,0-1 0,-1 2 0,-3 20 0,2-11 0,-31 248 0,12-73 0,-95 439 0,82-486 0,-32 155 0,60-251-455,2 1 0,1 74 0,4-100-6371</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4.694"/>
    </inkml:context>
    <inkml:brush xml:id="br0">
      <inkml:brushProperty name="width" value="0.025" units="cm"/>
      <inkml:brushProperty name="height" value="0.025" units="cm"/>
    </inkml:brush>
  </inkml:definitions>
  <inkml:trace contextRef="#ctx0" brushRef="#br0">1 410 24575,'4'0'0,"0"-1"0,0 0 0,0 0 0,0-1 0,0 1 0,0-1 0,0 0 0,-1 0 0,8-5 0,7-4 0,88-43 0,1 6 0,3 4 0,200-51 0,46 8 0,-161 46 0,-182 38-273,1 0 0,-1 1 0,0 0 0,24 1 0,-24 2-6553</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5.033"/>
    </inkml:context>
    <inkml:brush xml:id="br0">
      <inkml:brushProperty name="width" value="0.025" units="cm"/>
      <inkml:brushProperty name="height" value="0.025" units="cm"/>
    </inkml:brush>
  </inkml:definitions>
  <inkml:trace contextRef="#ctx0" brushRef="#br0">466 1 24575,'-1'9'0,"0"0"0,0 1 0,-1-1 0,0 0 0,0 0 0,-6 13 0,-28 53 0,7-15 0,-16 56 0,-31 124 0,-12 124 0,7-26 0,27-172 233,23-77-1831,22-62-5228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6.123"/>
    </inkml:context>
    <inkml:brush xml:id="br0">
      <inkml:brushProperty name="width" value="0.025" units="cm"/>
      <inkml:brushProperty name="height" value="0.025" units="cm"/>
    </inkml:brush>
  </inkml:definitions>
  <inkml:trace contextRef="#ctx0" brushRef="#br0">0 152 24575,'2'0'0,"0"-1"0,1 1 0,-1-1 0,0 1 0,0 0 0,0 0 0,1 0 0,3 1 0,11-1 0,49-11 0,41-4 0,224-32 0,-314 44 0,63-9 0,-47 9 0,0-2 0,32-10 0,5-10-1365,-41 11-5461</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6.435"/>
    </inkml:context>
    <inkml:brush xml:id="br0">
      <inkml:brushProperty name="width" value="0.025" units="cm"/>
      <inkml:brushProperty name="height" value="0.025" units="cm"/>
    </inkml:brush>
  </inkml:definitions>
  <inkml:trace contextRef="#ctx0" brushRef="#br0">59 1 24575,'0'23'0,"0"0"0,1 22 0,-2 1 0,-1-1 0,-18 85 0,9-80 0,2 1 0,-5 77 0,12 102 0,2-186 0,1 43-1365,-1-68-5461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6.643"/>
    </inkml:context>
    <inkml:brush xml:id="br0">
      <inkml:brushProperty name="width" value="0.025" units="cm"/>
      <inkml:brushProperty name="height" value="0.025" units="cm"/>
    </inkml:brush>
  </inkml:definitions>
  <inkml:trace contextRef="#ctx0" brushRef="#br0">0 1 24575,'0'0'0,"0"0"0,5 0 0,2 0-8191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7.339"/>
    </inkml:context>
    <inkml:brush xml:id="br0">
      <inkml:brushProperty name="width" value="0.025" units="cm"/>
      <inkml:brushProperty name="height" value="0.025" units="cm"/>
    </inkml:brush>
  </inkml:definitions>
  <inkml:trace contextRef="#ctx0" brushRef="#br0">284 0 24575,'-2'2'0,"-1"-1"0,1 1 0,-1 0 0,1-1 0,0 1 0,-1 0 0,1 0 0,0 0 0,0 1 0,0-1 0,1 0 0,-1 1 0,1 0 0,-2 2 0,-2 4 0,1-1 0,0 1 0,-3 12 0,4-6 0,0 0 0,1 0 0,1 1 0,1-1 0,0 0 0,1 1 0,0-1 0,2 0 0,-1 0 0,2 0 0,0 0 0,1 0 0,0-1 0,1 0 0,1 0 0,0-1 0,1 1 0,0-2 0,1 1 0,15 15 0,142 159 0,-161-180 0,0 0 0,-1 0 0,0 1 0,0-1 0,-1 1 0,0 0 0,0 0 0,-1 0 0,0 0 0,0 1 0,-1-1 0,0 1 0,0-1 0,-2 13 0,-1 10 0,-1-1 0,-13 48 0,12-62 0,-1 0 0,0-1 0,-2 0 0,0 0 0,0 0 0,-1-1 0,-1 0 0,-1 0 0,0-1 0,0 0 0,-2-1 0,1 0 0,-1-1 0,-1 0 0,-15 9 0,10-8 0,-1-1 0,0 0 0,-1-2 0,0 0 0,0-1 0,-1-1 0,0-1 0,0-1 0,-1-1 0,-41 3 0,57-7-136,0 0-1,1 0 1,-1-1-1,1 1 1,-1-1-1,0 0 1,1-1-1,0 1 0,-11-6 1,3 0-6690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1.991"/>
    </inkml:context>
    <inkml:brush xml:id="br0">
      <inkml:brushProperty name="width" value="0.025" units="cm"/>
      <inkml:brushProperty name="height" value="0.025" units="cm"/>
      <inkml:brushProperty name="color" value="#E71224"/>
    </inkml:brush>
  </inkml:definitions>
  <inkml:trace contextRef="#ctx0" brushRef="#br0">1 118 24575,'13'-1'0,"0"-1"0,-1 0 0,1-1 0,0 0 0,-1-1 0,22-9 0,-19 6 0,0 2 0,1 0 0,-1 1 0,18-3 0,137-20 284,-98 14-834,-1 2 0,78 0 1,-128 11-6277</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7.595"/>
    </inkml:context>
    <inkml:brush xml:id="br0">
      <inkml:brushProperty name="width" value="0.025" units="cm"/>
      <inkml:brushProperty name="height" value="0.025" units="cm"/>
    </inkml:brush>
  </inkml:definitions>
  <inkml:trace contextRef="#ctx0" brushRef="#br0">0 209 24575,'3'0'0,"-1"-1"0,1 1 0,-1 0 0,0-1 0,1 1 0,-1-1 0,4-2 0,28-9 0,0 2 0,62-11 0,-20 5 0,336-102 0,-396 112-273,1 1 0,-1 1 0,1 0 0,23-2 0,-23 5-6553</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8.042"/>
    </inkml:context>
    <inkml:brush xml:id="br0">
      <inkml:brushProperty name="width" value="0.025" units="cm"/>
      <inkml:brushProperty name="height" value="0.025" units="cm"/>
    </inkml:brush>
  </inkml:definitions>
  <inkml:trace contextRef="#ctx0" brushRef="#br0">0 0 24575,'0'2'0,"0"0"0,0 0 0,1 0 0,-1 0 0,0 0 0,1 0 0,-1-1 0,1 1 0,0 0 0,1 2 0,12 27 0,2-1 0,1-1 0,1 0 0,2-2 0,32 37 0,129 113 0,-72-82 0,64 61 0,-98-86-1365,-63-58-5461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8.357"/>
    </inkml:context>
    <inkml:brush xml:id="br0">
      <inkml:brushProperty name="width" value="0.025" units="cm"/>
      <inkml:brushProperty name="height" value="0.025" units="cm"/>
    </inkml:brush>
  </inkml:definitions>
  <inkml:trace contextRef="#ctx0" brushRef="#br0">996 0 24575,'-13'23'0,"-41"53"0,-4-3 0,-3-3 0,-74 67 0,39-48 0,36-36 0,-61 73 0,-64 114 0,158-203 0,-8 15 0,-37 73 0,15-23 0,54-97-151,0 1-1,0 0 0,1 0 0,-1 0 1,1 0-1,0 0 0,1 0 1,-1 9-1,1-5-6674</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0.724"/>
    </inkml:context>
    <inkml:brush xml:id="br0">
      <inkml:brushProperty name="width" value="0.025" units="cm"/>
      <inkml:brushProperty name="height" value="0.025" units="cm"/>
    </inkml:brush>
  </inkml:definitions>
  <inkml:trace contextRef="#ctx0" brushRef="#br0">850 82 24575,'-6'-22'0,"4"18"0,-1 0 0,0 0 0,0 0 0,0 0 0,-1 1 0,1-1 0,-1 1 0,0 0 0,0 0 0,0 1 0,0-1 0,0 1 0,0 0 0,-1 0 0,0 0 0,1 0 0,-1 1 0,-9-2 0,2 1 0,-1 1 0,0 0 0,0 1 0,1 0 0,-1 1 0,-14 3 0,-25 6 0,0 2 0,-60 22 0,83-23 0,0 2 0,1 0 0,0 2 0,2 1 0,-31 24 0,40-26 0,1 2 0,1-1 0,1 2 0,0 0 0,1 1 0,1 0 0,-12 25 0,-2 10 0,-28 80 0,43-104 0,2 1 0,-8 44 0,16-66 0,-1 0 0,2 1 0,-1-1 0,1 0 0,0 1 0,1-1 0,0 1 0,0-1 0,1 0 0,0 0 0,0 1 0,1-2 0,0 1 0,5 8 0,-7-14 0,1 1 0,0-1 0,0 1 0,0-1 0,0 0 0,1 0 0,-1 1 0,1-2 0,-1 1 0,1 0 0,0-1 0,-1 1 0,1-1 0,0 0 0,6 2 0,-3-2 0,0 0 0,0 0 0,0 0 0,0-1 0,0 0 0,0-1 0,11-1 0,1-2 0,1-1 0,-1-1 0,0-1 0,21-11 0,22-16 0,-2-3 0,-2-3 0,76-67 0,-116 93 0,-1-1 0,-1-1 0,0 0 0,-2-1 0,1 0 0,17-33 0,-25 38 0,0-1 0,-1 1 0,0-1 0,-1 0 0,0 0 0,-1 0 0,-1-1 0,0 1 0,-1-1 0,0 1 0,-3-26 0,1 28 0,-2 0 0,0 0 0,-6-15 0,5 16 0,1 1 0,0-1 0,1 0 0,-3-16 0,5 23-91,0 0 0,0 0 0,-1 0 0,1 1 0,-1-1 0,0 0 0,0 0 0,0 1 0,0-1 0,0 0 0,-1 1 0,1-1 0,-1 1 0,-3-4 0,0 2-6735</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0.947"/>
    </inkml:context>
    <inkml:brush xml:id="br0">
      <inkml:brushProperty name="width" value="0.025" units="cm"/>
      <inkml:brushProperty name="height" value="0.025" units="cm"/>
    </inkml:brush>
  </inkml:definitions>
  <inkml:trace contextRef="#ctx0" brushRef="#br0">0 18 24575,'0'0'0,"0"-5"0,0-1 0,0 0-8191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1.531"/>
    </inkml:context>
    <inkml:brush xml:id="br0">
      <inkml:brushProperty name="width" value="0.025" units="cm"/>
      <inkml:brushProperty name="height" value="0.025" units="cm"/>
    </inkml:brush>
  </inkml:definitions>
  <inkml:trace contextRef="#ctx0" brushRef="#br0">787 0 24575,'-3'2'0,"0"-1"0,0 1 0,-1 0 0,1 0 0,1 0 0,-5 3 0,-3 3 0,-26 20 0,-48 46 0,26-21 0,2-4 0,2 3 0,2 2 0,-45 62 0,51-53 0,3 3 0,3 1 0,3 2 0,3 1 0,3 2 0,-36 127 0,62-182 0,1 0 0,1 1 0,1-1 0,-1 34 0,4-42 0,0 0 0,0 0 0,0 0 0,1 0 0,1-1 0,0 1 0,0-1 0,0 1 0,1-1 0,0 0 0,8 10 0,-3-6 0,1-1 0,0 0 0,1 0 0,0-1 0,1 0 0,0-1 0,1-1 0,-1 0 0,2-1 0,-1 0 0,1-1 0,0 0 0,0-1 0,1-1 0,16 4 0,-12-5 0,0 0 0,0-1 0,0-1 0,0 0 0,1-2 0,-1 0 0,0-1 0,0-1 0,-1-1 0,1 0 0,28-12 0,-41 13 0,0 1 0,-1-2 0,0 1 0,0 0 0,0-1 0,0 0 0,0 0 0,4-6 0,-7 8 0,0 0 0,-1 1 0,0-1 0,1 0 0,-1 0 0,0 0 0,0 0 0,0 0 0,0 0 0,-1 0 0,1-1 0,0 1 0,-1 0 0,1 0 0,-1-1 0,0 1 0,0 0 0,0 0 0,0-1 0,0 1 0,-1 0 0,1-1 0,-1 1 0,-1-4 0,-3-4 0,-1 0 0,0 1 0,0 0 0,-1 0 0,-1 0 0,1 1 0,-1 0 0,-1 0 0,0 1 0,0 1 0,0-1 0,0 1 0,-14-6 0,-10-3 0,-1 2 0,-64-18 0,65 24-273,0 0 0,0 3 0,-1 0 0,-53 2 0,68 3-6553</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2.246"/>
    </inkml:context>
    <inkml:brush xml:id="br0">
      <inkml:brushProperty name="width" value="0.025" units="cm"/>
      <inkml:brushProperty name="height" value="0.025" units="cm"/>
    </inkml:brush>
  </inkml:definitions>
  <inkml:trace contextRef="#ctx0" brushRef="#br0">755 0 24575,'-3'1'0,"1"0"0,-1-1 0,1 1 0,-1 0 0,1 0 0,0 1 0,-1-1 0,1 0 0,0 1 0,0-1 0,-4 4 0,-4 2 0,-84 58 0,4 4 0,2 4 0,-134 144 0,198-192 0,2 2 0,1 1 0,1 0 0,2 2 0,0 0 0,3 1 0,0 1 0,2 0 0,-14 50 0,20-55 0,1 1 0,1-1 0,1 1 0,0 40 0,5-51 0,0 1 0,1-1 0,1 0 0,0-1 0,1 1 0,1-1 0,1 1 0,11 22 0,-14-34 0,5 13 0,2-1 0,21 31 0,-28-43 0,1-1 0,0 0 0,1 0 0,-1 0 0,0 0 0,1 0 0,0-1 0,0 0 0,0 0 0,0 0 0,1-1 0,-1 0 0,1 0 0,6 2 0,2-2 0,0 0 0,-1-1 0,1 0 0,0-1 0,0-1 0,0 0 0,0-1 0,-1 0 0,1-1 0,-1-1 0,0 0 0,20-9 0,-25 9 0,0 0 0,0 0 0,0-1 0,-1 0 0,0-1 0,0 1 0,0-1 0,-1-1 0,0 1 0,0-1 0,0 0 0,-1 0 0,0-1 0,-1 0 0,1 0 0,-2 0 0,1 0 0,-1 0 0,0-1 0,2-10 0,-3 6 0,0 0 0,-1 0 0,0 0 0,-1 0 0,-2-14 0,1 22 0,0 0 0,0-1 0,0 1 0,0 0 0,-1 0 0,0 1 0,0-1 0,-1 0 0,1 1 0,-1-1 0,0 1 0,0 0 0,-1 0 0,1 0 0,-7-6 0,-9-6-151,-1 1-1,-1 1 0,-1 0 0,0 2 1,0 0-1,-1 2 0,-1 1 1,-32-10-1,42 17-6674</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3.058"/>
    </inkml:context>
    <inkml:brush xml:id="br0">
      <inkml:brushProperty name="width" value="0.025" units="cm"/>
      <inkml:brushProperty name="height" value="0.025" units="cm"/>
    </inkml:brush>
  </inkml:definitions>
  <inkml:trace contextRef="#ctx0" brushRef="#br0">1 1 24575,'0'6'0,"1"0"0,0 0 0,1 0 0,0-1 0,0 1 0,0 0 0,1-1 0,4 8 0,7 19 0,3 27 0,-3 0 0,9 76 0,10 49 0,-30-173 0,0 0 0,1 0 0,0 0 0,1-1 0,0 0 0,0 1 0,1-2 0,1 1 0,0-1 0,0 0 0,11 10 0,-11-12 0,1 0 0,1-1 0,-1 0 0,1-1 0,0 0 0,0 0 0,1-1 0,-1 0 0,1-1 0,0 0 0,0-1 0,19 3 0,-10-4 0,-1 0 0,1-2 0,-1 0 0,0-1 0,1 0 0,-1-2 0,0 0 0,-1-1 0,1-1 0,-1-1 0,0 0 0,0-1 0,-1-1 0,18-12 0,10-12 0,0-1 0,-3-2 0,53-59 0,-68 63 0,-21 24 0,1 1 0,-1 0 0,1 1 0,14-13 0,-24 41 0,-54 200 0,21-68 0,-66 274 0,91-375 0,6-30 0,1 1 0,0-1 0,2 1 0,0 30 0,5 74-1365,-2-117-5461</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3.850"/>
    </inkml:context>
    <inkml:brush xml:id="br0">
      <inkml:brushProperty name="width" value="0.025" units="cm"/>
      <inkml:brushProperty name="height" value="0.025" units="cm"/>
      <inkml:brushProperty name="color" value="#E71224"/>
    </inkml:brush>
  </inkml:definitions>
  <inkml:trace contextRef="#ctx0" brushRef="#br0">0 1230 24575,'6'-24'0,"5"10"0,0 0 0,1 0 0,0 1 0,1 1 0,0 0 0,1 1 0,16-10 0,-4 1 0,240-158 0,14 21 0,-227 128 0,45-20 0,1 4 0,3 5 0,1 4 0,1 5 0,112-18 0,-82 22 0,155-28 0,-197 42 0,109-1 0,-120 15 0,1 4 0,-1 3 0,126 29 0,-53-1 0,307 62 0,-290-74 0,202 4 0,174-27 0,-261-3 0,341 2 0,-551 4 0,124 22 0,-118-13 0,88 3 0,68-2 0,20 0 0,302-41 0,-1-45 0,-275 32 0,115-16 0,151-19 0,-69 41 0,-182 16 0,494-65 0,-2-31 0,-440 78 0,-89 11 0,254-44 0,-186 44 0,3 26 0,-132 1 0,-117 2 0,0 5 0,119 26 0,-162-27 0,84 18 0,227 80 0,-91 18 0,-129-56 0,-123-64 0,538 286 0,-421-217 0,60 41 0,-25 12 0,-37-28 0,220 157 0,-290-218 0,1-2 0,75 34 0,-65-36 0,90 60 0,-91-47 0,11 5 0,-3 4 0,94 92 0,-54-24 0,109 157 0,-131-172 0,-57-70 0,39 56 0,-20-13 0,91 132 0,-102-157 0,81 85 0,-89-110 0,1-2 0,2-1 0,1-2 0,59 33 0,170 64 0,106 4 0,-58-53 0,-127-34 0,400 72 0,-501-97 0,549 100 0,-428-77 0,318 44 0,321-49 0,253-34 0,-739-15 0,-33 1 0,48 31 0,-56-1 0,-43-16 0,82 2 0,-3 27 0,-150 0 0,312 5 0,-440-31 0,0 3 0,82 18 0,151 43 0,-199-40 0,336 52 0,-425-76 0,457 29 0,88-65 0,-328 13 0,412-56 0,-237 22 0,-179 30 0,287-39 0,-207-2 0,-302 63 0,1 1 0,-1 0 0,16 1 0,16-3 0,-43 3-151,0 1-1,1-1 0,-1 0 0,0 1 1,1-1-1,-1 0 0,0-1 1,3-1-1,2-3-6674</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5.818"/>
    </inkml:context>
    <inkml:brush xml:id="br0">
      <inkml:brushProperty name="width" value="0.025" units="cm"/>
      <inkml:brushProperty name="height" value="0.025" units="cm"/>
      <inkml:brushProperty name="color" value="#E71224"/>
    </inkml:brush>
  </inkml:definitions>
  <inkml:trace contextRef="#ctx0" brushRef="#br0">2974 114 24575,'-3'0'0,"-1"0"0,1-1 0,-1 1 0,0-1 0,1 0 0,-1 0 0,1 0 0,0 0 0,-1-1 0,1 1 0,-4-3 0,-16-7 0,-259-60 0,240 63 0,0 3 0,-1 2 0,0 1 0,-79 8 0,3 13 0,1 6 0,-188 65 0,255-71 0,1 2 0,1 2 0,-81 52 0,-120 115 0,-195 221 0,365-324 0,5 3 0,3 4 0,5 2 0,-101 195 0,16 85 0,34 12 0,95-298 0,3 0 0,4 1 0,-5 124 0,19-146 0,4 0 0,2 0 0,4 0 0,2-1 0,22 76 0,-5-48 0,5-1 0,3-1 0,5-2 0,61 103 0,-88-175 0,2-1 0,0 0 0,1-1 0,1 0 0,0-2 0,2 0 0,-1-1 0,2 0 0,0-2 0,1-1 0,0 0 0,30 11 0,5-2 0,2-1 0,0-4 0,106 17 0,-107-26 0,1-2 0,0-2 0,-1-3 0,1-2 0,87-15 0,-79 3 0,-1-2 0,0-2 0,-2-4 0,92-45 0,2-13 0,-4-7 0,-4-7 0,268-221 0,59-128-332,-368 328 222,-5-5-1,97-147 0,24-113 111,-194 318 0,-2-2 0,-4 0 0,-2-2 0,17-91 0,-32 108 0,-2 0 0,-2 0 0,-3 0 0,-1-1 0,-3 1 0,-2 0 0,-16-63 0,-3 19 0,-3 1 0,-73-156 0,77 200 0,-1 0 0,-3 2 0,-1 1 0,-38-42 0,41 57 0,-1 1 0,-2 1 0,-1 1 0,-1 2 0,-1 1 0,-39-21 0,6 10 0,-2 3 0,-136-44 0,97 46 0,-142-21 0,174 41 0,0 4 0,-1 2 0,1 4 0,-124 17 0,113-4 0,2 4 0,0 4 0,-141 55 0,198-65 0,1 1 0,0 1 0,1 0 0,-41 33 0,51-34 0,0 1 0,1 0 0,0 1 0,1 1 0,1 0 0,0 0 0,-17 34 0,-11 44-1254,28-56-5019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2.267"/>
    </inkml:context>
    <inkml:brush xml:id="br0">
      <inkml:brushProperty name="width" value="0.025" units="cm"/>
      <inkml:brushProperty name="height" value="0.025" units="cm"/>
      <inkml:brushProperty name="color" value="#E71224"/>
    </inkml:brush>
  </inkml:definitions>
  <inkml:trace contextRef="#ctx0" brushRef="#br0">0 252 24575,'7'-11'0,"0"7"0,1 0 0,0 0 0,1 1 0,-1 0 0,1 1 0,16-3 0,-9 2 0,96-28 0,131-55 0,-134 45 0,4-3-1365,-85 33-5461</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6.691"/>
    </inkml:context>
    <inkml:brush xml:id="br0">
      <inkml:brushProperty name="width" value="0.025" units="cm"/>
      <inkml:brushProperty name="height" value="0.025" units="cm"/>
      <inkml:brushProperty name="color" value="#E71224"/>
    </inkml:brush>
  </inkml:definitions>
  <inkml:trace contextRef="#ctx0" brushRef="#br0">3013 118 24575,'-12'-12'0,"-7"0"0,-1 0 0,0 2 0,0 0 0,-1 1 0,0 1 0,-1 1 0,0 1 0,-31-5 0,-20 2 0,-88-1 0,153 10 0,-583-1 0,459 9 0,0 5 0,-193 46 0,279-46 0,1 2 0,0 1 0,1 3 0,1 2 0,1 1 0,-42 30 0,33-15 0,1 2 0,2 3 0,-85 94 0,70-59 0,-100 161 0,-18 101 0,118-203 0,6 3 0,5 2 0,-60 275 0,96-316 0,4 0 0,5 1 0,3 0 0,6 0 0,3 0 0,5-1 0,5 0 0,4-1 0,62 192 0,-38-175 0,5-3 0,4-2 0,83 130 0,-93-176 0,3-3 0,3-1 0,2-3 0,2-2 0,3-2 0,86 65 0,-102-93 3,1-2 0,1-1 0,1-2 0,1-2 0,0-2 0,2-2-1,0-1 1,0-3 0,89 11 0,-32-14-39,0-5 0,0-4 0,152-20 0,-125 3-46,-1-5 0,-1-6 0,-2-5-1,0-6 1,-3-5 0,212-112 0,-221 92 82,128-97 0,-183 117 0,-2-2 0,-2-3 0,80-97 0,-78 74 0,-2-3 0,-4-2 0,-4-2 0,-3-2 0,-4-2 0,31-96 0,-50 114 0,-4-1 0,-3 0 0,-2-1 0,-4-1 0,-2 1 0,-4-1 0,-2 0 0,-4 1 0,-2 0 0,-4 0 0,-2 0 0,-3 2 0,-4 0 0,-2 0 0,-3 2 0,-2 2 0,-4 0 0,-59-90 0,33 72 33,-3 2 1,-4 4-1,-3 2 0,-3 3 1,-3 3-1,-158-109 0,104 95-757,-4 5 0,-2 7-1,-261-95 1,2 44 145,278 92 602,-173-17 0,259 41-74,-1 2 0,0 1 0,0 1-1,0 1 1,1 2 0,-1 1 0,1 1-1,0 1 1,0 2 0,1 0 0,0 2-1,1 1 1,-37 23 0,17-4-3536</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9.103"/>
    </inkml:context>
    <inkml:brush xml:id="br0">
      <inkml:brushProperty name="width" value="0.025" units="cm"/>
      <inkml:brushProperty name="height" value="0.025" units="cm"/>
      <inkml:brushProperty name="color" value="#E71224"/>
    </inkml:brush>
  </inkml:definitions>
  <inkml:trace contextRef="#ctx0" brushRef="#br0">7452 954 24575,'0'-24'0,"0"18"0,-1 0 0,0 0 0,0 0 0,-1 0 0,0 0 0,0 1 0,0-1 0,-1 0 0,0 1 0,0 0 0,0-1 0,0 1 0,-1 0 0,-6-6 0,-8-7 0,0 1 0,-24-17 0,32 25 0,-70-51 0,-2 4 0,-137-70 0,-199-58 0,206 109-85,-4 9-1,-2 9 1,-3 10-1,-1 10 1,-2 9 0,-1 10-1,0 10 1,-347 32-1,-164 89-1011,8 48 1274,565-123-257,38-10 80,-331 84 0,334-75 0,-196 86 0,243-85 0,2 3 0,2 3 0,2 4 0,2 2 0,-62 61 0,41-26 0,4 5 0,-131 179 0,142-160 0,4 3 0,6 3 0,4 2 0,-69 201 0,104-242 0,3 0 0,4 1 0,3 0 0,3 2 0,4-1 0,5 120 0,5-141 0,3 1 0,3-1 0,2 0 0,2-1 0,3 0 0,3-1 0,1-1 0,3-1 0,47 78 0,-24-60 0,3-3 0,3-2 0,3-3 0,2-2 0,3-2 0,3-3 0,78 53 0,-54-50 0,3-4 0,3-3 0,1-5 0,3-4 0,127 38 0,-50-32 29,3-7 0,2-8 0,233 14 0,-142-36-754,421-34-1,-406-7 593,515-119 0,-394 35 133,-5-18 0,414-196 0,-328 82 0,-341 160 0,162-126 0,-251 167 0,-2-3 0,-3-2 0,-2-2 0,-2-2 0,-2-3 0,49-78 0,-69 92 0,-3 0 0,-2-2 0,-1 0 0,-2-2 0,-3 0 0,-1 0 0,-3-1 0,-1-1 0,-3 0 0,2-61 0,-9 61 0,-2 1 0,-3 0 0,-1 0 0,-2 0 0,-15-45 0,4 34 0,-1 2 0,-4 1 0,-45-81 0,24 64 0,-3 2 0,-3 2 0,-3 2 0,-3 3 0,-120-103 0,86 94 0,-4 4 0,-117-65 0,-224-82 0,207 123 0,-4 10 0,-399-85 0,453 134 0,-1 9 0,-1 7 0,0 7 0,-1 9 0,0 8 0,1 8 0,1 7 0,-301 78 0,287-43 0,-327 142 0,-148 155 0,458-224 0,6 10 0,-249 218 0,73 4 0,38 30 0,310-348 0,2 3 0,2 0 0,2 2 0,2 1 0,2 1 0,3 1 0,2 0 0,2 2 0,2 0 0,3 1 0,2 0 0,3 0 0,2 1 0,3-1 0,2 1 0,14 93 0,-6-102 0,3 0 0,1-1 0,3 0 0,2-1 0,1-1 0,45 72 0,-22-50 0,4-2 0,2-2 0,78 77 0,-72-87 0,2-3 0,3-2 0,1-2 0,69 37 0,-45-36 0,2-4 0,155 53 0,-113-55 0,186 30 0,135-16 0,-75-40 0,1-15 0,452-61 0,168-119 0,-26-113 0,-681 184 0,-5-13 0,301-179 0,-501 254 0,286-173 0,-275 158 0,152-132 0,-208 159 0,-1-1 0,-2-3 0,-1 0 0,-3-2 0,-1-2 0,-2-1 0,32-70 0,-47 86 0,-2-1 0,-1 0 0,-1-1 0,-1 0 0,-2-1 0,-1 0 0,-2 1 0,-1-1 0,-1-1 0,-2 1 0,-1 0 0,-2 1 0,-10-46 0,0 32 0,-2 1 0,-1 1 0,-3 0 0,-1 2 0,-2 0 0,-2 2 0,-50-62 0,8 24 0,-3 4 0,-118-97 0,45 57 0,-6 8 0,-3 5 0,-5 8 0,-284-122 0,187 114 0,-5 12 0,-395-82 0,-391 10 0,797 143 0,-1 10 0,-309 32 0,346 4-268,1 9 0,-242 77 0,281-64-3749</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6.388"/>
    </inkml:context>
    <inkml:brush xml:id="br0">
      <inkml:brushProperty name="width" value="0.025" units="cm"/>
      <inkml:brushProperty name="height" value="0.025" units="cm"/>
      <inkml:brushProperty name="color" value="#E71224"/>
    </inkml:brush>
  </inkml:definitions>
  <inkml:trace contextRef="#ctx0" brushRef="#br0">0 938 24575,'17'-15'0,"0"0"0,1 1 0,32-18 0,65-29 0,-99 53 0,125-55 0,166-51 0,100 10 0,-196 56 0,273-46 0,-390 84 0,0 4 0,1 4 0,114 13 0,34 19 0,249 18 0,-66-47 0,-14-1 0,-255 10 0,79 0 0,391-66 0,-3-43 0,-419 65 0,197-22 0,-268 39 0,597-36 0,-446 69 0,-49-1 0,89-2 0,81-18 0,-168-2 0,63 8 0,140-3 0,-71-26 0,-2 0 0,21-3 0,-116 6 0,-204 21 0,557-44 0,-357 35 0,-206 14 0,-1 3 0,80 16 0,-60-3 0,90 32 0,-6 2 0,58 22 0,-93-11 0,-19-7 0,-54-31 0,101 28 0,-94-36 0,104 39 0,-120-37 0,2-2 0,59 10 0,-67-18 0,-2 2 0,1 2 0,-1 1 0,41 21 0,-65-24 0,-1 0 0,0 1 0,0 1 0,-1 0 0,-1 2 0,0-1 0,-1 2 0,0-1 0,16 27 0,1 9 0,44 99 0,-52-95 0,-4 1 0,19 83 0,11 134 0,15 64 0,-47-278 0,-4 1 0,-2 0 0,-2 1 0,-1 71 0,-7-69 0,10 92 0,9-6 0,-7-46 0,41 168 0,-16-148 0,6-2 0,4-2 0,108 191 0,-4-66 0,-100-162 0,61 79 0,-9-12 0,11 15 0,-94-139 0,1 0 0,0-2 0,2-1 0,35 26 0,-2-9 0,1-2 0,67 30 0,-84-48 0,0-2 0,1-2 0,0-1 0,58 9 0,475 42 0,-235-46 0,138 2 0,4-21 0,-162-1 0,3599 2 0,-3290 49 0,-305-15 0,545 65 0,-100 24 0,162 23 0,-619-100 0,134 18 0,424-9 0,-493-37 0,-231-10 0,23 5 0,-62-4 0,153-6 0,406-29 0,-524 27 0,169-2 0,-155-12 0,22-1 0,67 15 0,56-3 0,-186-12 0,-21 2 0,117-15 0,-36 3 0,27-5-1365,-168 23-5461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7.660"/>
    </inkml:context>
    <inkml:brush xml:id="br0">
      <inkml:brushProperty name="width" value="0.025" units="cm"/>
      <inkml:brushProperty name="height" value="0.025" units="cm"/>
      <inkml:brushProperty name="color" value="#E71224"/>
    </inkml:brush>
  </inkml:definitions>
  <inkml:trace contextRef="#ctx0" brushRef="#br0">1 89 24575,'0'1'0,"0"1"0,1-1 0,-1 0 0,1 1 0,-1-1 0,1 0 0,0 0 0,-1 1 0,1-1 0,0 0 0,0 0 0,0 0 0,0 0 0,0 0 0,0 0 0,0 0 0,0 0 0,1 0 0,-1-1 0,0 1 0,2 0 0,30 13 0,-18-10 0,-1-1 0,1 0 0,0-2 0,27 1 0,66-8 0,-64 2 0,552-67 0,-256 25 0,-221 37 0,132 5 0,-243 4-273,0 1 0,-1 0 0,1 0 0,10 2 0,0 4-6553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8.030"/>
    </inkml:context>
    <inkml:brush xml:id="br0">
      <inkml:brushProperty name="width" value="0.025" units="cm"/>
      <inkml:brushProperty name="height" value="0.025" units="cm"/>
      <inkml:brushProperty name="color" value="#E71224"/>
    </inkml:brush>
  </inkml:definitions>
  <inkml:trace contextRef="#ctx0" brushRef="#br0">1 59 24575,'348'-28'0,"-93"3"0,258 19 89,-311 7-1543,-178-1-5372</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9.904"/>
    </inkml:context>
    <inkml:brush xml:id="br0">
      <inkml:brushProperty name="width" value="0.025" units="cm"/>
      <inkml:brushProperty name="height" value="0.025" units="cm"/>
      <inkml:brushProperty name="color" value="#E71224"/>
    </inkml:brush>
  </inkml:definitions>
  <inkml:trace contextRef="#ctx0" brushRef="#br0">0 2 24575,'84'-1'0,"95"3"0,-95 13 0,-62-10 0,0-1 0,0-1 0,23 0 0,17-4-1365,-48 1-5461</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0.372"/>
    </inkml:context>
    <inkml:brush xml:id="br0">
      <inkml:brushProperty name="width" value="0.025" units="cm"/>
      <inkml:brushProperty name="height" value="0.025" units="cm"/>
      <inkml:brushProperty name="color" value="#E71224"/>
    </inkml:brush>
  </inkml:definitions>
  <inkml:trace contextRef="#ctx0" brushRef="#br0">323 1 24575,'-1'23'0,"-38"155"0,-66 144 0,62-203 0,-50 221 0,62-149 0,25-154 0,3-1 0,2 56 0,1-89-114,0 0 1,0 0-1,1 0 0,0 0 0,-1-1 1,1 1-1,0 0 0,1 0 0,-1-1 1,0 1-1,3 3 0,3 4-6712</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0.643"/>
    </inkml:context>
    <inkml:brush xml:id="br0">
      <inkml:brushProperty name="width" value="0.025" units="cm"/>
      <inkml:brushProperty name="height" value="0.025" units="cm"/>
      <inkml:brushProperty name="color" value="#E71224"/>
    </inkml:brush>
  </inkml:definitions>
  <inkml:trace contextRef="#ctx0" brushRef="#br0">1 0 24575,'0'0'0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1.501"/>
    </inkml:context>
    <inkml:brush xml:id="br0">
      <inkml:brushProperty name="width" value="0.025" units="cm"/>
      <inkml:brushProperty name="height" value="0.025" units="cm"/>
      <inkml:brushProperty name="color" value="#E71224"/>
    </inkml:brush>
  </inkml:definitions>
  <inkml:trace contextRef="#ctx0" brushRef="#br0">1 150 24575,'0'-1'0,"0"-1"0,1 1 0,-1 0 0,1 0 0,-1 0 0,1 0 0,-1 0 0,1 0 0,-1 0 0,1 0 0,0 0 0,0 0 0,-1 0 0,1 0 0,0 0 0,0 1 0,0-1 0,1-1 0,24-13 0,-15 9 0,16-10 0,1 1 0,0 1 0,1 2 0,1 1 0,0 1 0,0 1 0,1 2 0,0 1 0,0 2 0,1 1 0,-1 1 0,54 5 0,-66-2 0,-1 2 0,0 1 0,0 0 0,0 1 0,0 1 0,-1 0 0,0 1 0,0 2 0,21 12 0,-34-17 0,0 0 0,0 0 0,0 0 0,-1 1 0,0-1 0,1 1 0,-1 0 0,-1 0 0,1 0 0,-1 0 0,0 0 0,0 1 0,0-1 0,-1 1 0,0-1 0,0 1 0,0-1 0,-1 1 0,0 11 0,-2 8 0,0 0 0,-1 1 0,-7 24 0,-3-4 0,-3-1 0,-1 0 0,-2-1 0,-32 53 0,25-54 0,-3-1 0,-47 55 0,2-2 0,68-88 0,0 1 0,0 0 0,0 0 0,1 1 0,0-1 0,1 1 0,-6 14 0,10-22 0,0 0 0,0 0 0,0 0 0,0 0 0,0 0 0,0 0 0,0 0 0,1 0 0,-1 0 0,0 0 0,0 0 0,1 0 0,-1 0 0,1 0 0,-1 0 0,1 0 0,-1 0 0,1 0 0,0-1 0,-1 1 0,1 0 0,0 0 0,0-1 0,-1 1 0,1-1 0,0 1 0,0 0 0,0-1 0,0 1 0,0-1 0,0 0 0,0 1 0,0-1 0,0 0 0,0 0 0,0 0 0,0 1 0,2-1 0,6 1 0,0 0 0,1-1 0,12 0 0,-12-1 0,722-1-1365,-709 2-5461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2.627"/>
    </inkml:context>
    <inkml:brush xml:id="br0">
      <inkml:brushProperty name="width" value="0.025" units="cm"/>
      <inkml:brushProperty name="height" value="0.025" units="cm"/>
      <inkml:brushProperty name="color" value="#E71224"/>
    </inkml:brush>
  </inkml:definitions>
  <inkml:trace contextRef="#ctx0" brushRef="#br0">177 1 24575,'-1'15'0,"-1"0"0,0 1 0,-7 24 0,-1 3 0,-46 220 0,14-71 0,1 93 0,37-248 0,-6 351 0,11-266 0,3-93 342,-3-28-420,-1 0 0,0 0 1,1 0-1,0 0 1,-1 0-1,1 0 1,0 0-1,-1 0 0,1 0 1,0 0-1,0-1 1,0 1-1,0 0 1,0 0-1,0-1 0,0 1 1,0-1-1,0 1 1,0-1-1,0 1 1,2 0-1,9 1-6748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718"/>
    </inkml:context>
    <inkml:brush xml:id="br0">
      <inkml:brushProperty name="width" value="0.025" units="cm"/>
      <inkml:brushProperty name="height" value="0.025" units="cm"/>
    </inkml:brush>
  </inkml:definitions>
  <inkml:trace contextRef="#ctx0" brushRef="#br0">0 62 24575,'0'0'0,"0"-5"0,0-7 0,0-1 0,0-3 0,0 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9.330"/>
    </inkml:context>
    <inkml:brush xml:id="br0">
      <inkml:brushProperty name="width" value="0.025" units="cm"/>
      <inkml:brushProperty name="height" value="0.025" units="cm"/>
      <inkml:brushProperty name="color" value="#E71224"/>
    </inkml:brush>
  </inkml:definitions>
  <inkml:trace contextRef="#ctx0" brushRef="#br0">1083 1 24575,'-12'0'0,"0"1"0,0 0 0,0 1 0,0 1 0,1 0 0,-1 0 0,1 1 0,0 0 0,-18 10 0,-35 19 0,2 2 0,1 2 0,2 3 0,1 3 0,3 3 0,2 1 0,1 3 0,-78 100 0,69-69 0,5 2 0,-69 134 0,105-177 0,2 1 0,2 2 0,2-1 0,2 2 0,2 0 0,1 0 0,-4 89 0,13-117 0,1 0 0,4 29 0,-4-40 0,0 0 0,0 0 0,1-1 0,-1 1 0,1-1 0,0 1 0,0-1 0,0 0 0,1 0 0,0 1 0,-1-2 0,2 1 0,5 6 0,-7-9 0,-1 0 0,2 0 0,-1-1 0,0 1 0,0 0 0,0-1 0,0 1 0,0-1 0,0 0 0,1 0 0,-1 0 0,0 0 0,0 0 0,0 0 0,1 0 0,-1-1 0,0 1 0,0-1 0,0 0 0,3-1 0,8-3 0,-1-1 0,13-8 0,-15 8 0,30-17 0,74-56 0,-96 63 0,0 0 0,-1-1 0,-1 0 0,0-2 0,22-34 0,-36 50 0,0 0 0,0-1 0,-1 1 0,0 0 0,1-1 0,-1 1 0,0 0 0,0-1 0,-1 1 0,1-1 0,-1 0 0,0 1 0,0-7 0,0 8 0,-1 0 0,1 1 0,-1-1 0,0 0 0,1 0 0,-1 1 0,0-1 0,0 0 0,0 1 0,-1-1 0,1 1 0,0-1 0,0 1 0,-1 0 0,1-1 0,-1 1 0,1 0 0,-1 0 0,0 0 0,1 0 0,-1 0 0,0 1 0,0-1 0,1 0 0,-1 1 0,-4-1 0,-21-3 0,-1 1 0,0 1 0,0 1 0,-55 7 0,71-5-114,1 0 1,0 1-1,0 1 0,0 0 0,0 0 1,1 1-1,-1 0 0,1 1 0,0 0 1,0 0-1,-16 13 0,22-14-6712</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3.167"/>
    </inkml:context>
    <inkml:brush xml:id="br0">
      <inkml:brushProperty name="width" value="0.025" units="cm"/>
      <inkml:brushProperty name="height" value="0.025" units="cm"/>
      <inkml:brushProperty name="color" value="#E71224"/>
    </inkml:brush>
  </inkml:definitions>
  <inkml:trace contextRef="#ctx0" brushRef="#br0">1 34 24575,'17'0'0,"28"-2"0,60-11 0,23-1 0,-101 12 0,14 0 0,79 5 0,-114-2 0,0 1 0,0 0 0,0 0 0,0 0 0,0 0 0,0 1 0,0 0 0,-1 0 0,0 0 0,0 1 0,0 0 0,0 0 0,0 0 0,-1 1 0,1 0 0,-1 0 0,0 0 0,-1 0 0,6 9 0,-2 1 0,0 1 0,0-1 0,-1 1 0,-1 0 0,-1 1 0,3 20 0,-3-4 0,-2 0 0,-1 0 0,-2 0 0,-1 0 0,-13 66 0,-55 158 0,1-40 0,-102 215 0,165-420 0,1 0 0,-5 22 0,9-29 0,-1 1 0,2-1 0,-1 0 0,1 0 0,0 1 0,0-1 0,0 0 0,0 1 0,3 6 0,2-2-1365,2-3-5461</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4.372"/>
    </inkml:context>
    <inkml:brush xml:id="br0">
      <inkml:brushProperty name="width" value="0.025" units="cm"/>
      <inkml:brushProperty name="height" value="0.025" units="cm"/>
      <inkml:brushProperty name="color" value="#E71224"/>
    </inkml:brush>
  </inkml:definitions>
  <inkml:trace contextRef="#ctx0" brushRef="#br0">230 0 24575,'-2'1'0,"1"-1"0,0 0 0,-1 0 0,1 1 0,0-1 0,0 1 0,-1-1 0,1 1 0,0 0 0,0-1 0,0 1 0,0 0 0,0 0 0,0 0 0,-1 1 0,-16 15 0,5-2 0,10-10 0,0-1 0,-1 0 0,1 0 0,-1 0 0,0-1 0,0 0 0,0 1 0,0-1 0,0 0 0,-1-1 0,-9 5 0,13-8 0,-1 1 0,0-1 0,1 0 0,-1 1 0,0-1 0,1 0 0,-1 0 0,1 0 0,0 0 0,-1 0 0,-1-3 0,-11-6 0,12 9 14,1 0 0,-1 1-1,0-1 1,1 1 0,-1 0 0,0 0-1,0-1 1,1 1 0,-1 0-1,0 0 1,0 1 0,0-1 0,1 0-1,-1 1 1,0-1 0,1 1-1,-1-1 1,0 1 0,1 0 0,-3 1-1,-2 2-70,1 0-1,-1 0 1,1 1-1,-5 5 0,-9 8-1307</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5.792"/>
    </inkml:context>
    <inkml:brush xml:id="br0">
      <inkml:brushProperty name="width" value="0.025" units="cm"/>
      <inkml:brushProperty name="height" value="0.025" units="cm"/>
      <inkml:brushProperty name="color" value="#E71224"/>
    </inkml:brush>
  </inkml:definitions>
  <inkml:trace contextRef="#ctx0" brushRef="#br0">1 0 24575,'39'29'0,"-24"-23"0,0-1 0,0 0 0,1 0 0,-1-2 0,1 0 0,0-1 0,28 1 0,-25-3 0,0 2 0,1 0 0,-1 1 0,35 12 0,-31-7 69,-1-2-1,2 0 0,-1-1 0,38 3 1,95-5-1776,-137-4-5119</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6.373"/>
    </inkml:context>
    <inkml:brush xml:id="br0">
      <inkml:brushProperty name="width" value="0.025" units="cm"/>
      <inkml:brushProperty name="height" value="0.025" units="cm"/>
      <inkml:brushProperty name="color" value="#E71224"/>
    </inkml:brush>
  </inkml:definitions>
  <inkml:trace contextRef="#ctx0" brushRef="#br0">1 0 24575,'22'0'0,"375"0"0,-392 0 0,1 0 0,-1 1 0,0-1 0,0 1 0,0 0 0,0 1 0,-1-1 0,1 1 0,0 0 0,0 0 0,-1 0 0,0 1 0,1-1 0,-1 1 0,0 0 0,0 0 0,0 1 0,-1-1 0,1 1 0,-1 0 0,3 5 0,0-1 0,-2 1 0,1-1 0,-1 1 0,-1 0 0,0 1 0,0-1 0,-1 0 0,0 1 0,0 0 0,-1 10 0,2 37 0,-2 0 0,-3 0 0,-3 0 0,-2 0 0,-2 0 0,-3-2 0,-3 1 0,-1-2 0,-4 0 0,-38 77 0,37-91 0,7-14 0,-17 43 0,23-48 0,4-11 0,0-1 0,1 1 0,0 0 0,1 0 0,-2 15 0,4-22 0,0 1 0,0-1 0,1 0 0,-1 0 0,1 0 0,0 1 0,0-1 0,0 0 0,0 0 0,0 0 0,1-1 0,-1 1 0,1 0 0,0 0 0,0-1 0,0 1 0,0-1 0,0 0 0,0 1 0,1-1 0,-1 0 0,4 2 0,5 3 0,0-1 0,1 0 0,0 0 0,0-1 0,0-1 0,1 0 0,0-1 0,-1 0 0,1-1 0,0 0 0,0-1 0,0-1 0,20-1 0,-21 1 141,-9-1-266,0 1-1,0 0 1,0-1-1,0 1 1,0 1-1,0-1 1,0 0-1,0 1 1,0 0-1,0-1 0,5 4 1,0 2-6701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3.027"/>
    </inkml:context>
    <inkml:brush xml:id="br0">
      <inkml:brushProperty name="width" value="0.025" units="cm"/>
      <inkml:brushProperty name="height" value="0.025" units="cm"/>
      <inkml:brushProperty name="color" value="#E71224"/>
    </inkml:brush>
  </inkml:definitions>
  <inkml:trace contextRef="#ctx0" brushRef="#br0">1 57 24575,'3'-1'0,"-1"1"0,1-1 0,0 1 0,-1 0 0,1 0 0,0 0 0,-1 0 0,5 1 0,6 0 0,-4-1 0,203-4 0,-154 0 0,96-19 0,-34 1-1365,-85 18-5461</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6.644"/>
    </inkml:context>
    <inkml:brush xml:id="br0">
      <inkml:brushProperty name="width" value="0.025" units="cm"/>
      <inkml:brushProperty name="height" value="0.025" units="cm"/>
      <inkml:brushProperty name="color" value="#E71224"/>
    </inkml:brush>
  </inkml:definitions>
  <inkml:trace contextRef="#ctx0" brushRef="#br0">0 0 24575,'0'0'0,"0"0"0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7.135"/>
    </inkml:context>
    <inkml:brush xml:id="br0">
      <inkml:brushProperty name="width" value="0.025" units="cm"/>
      <inkml:brushProperty name="height" value="0.025" units="cm"/>
      <inkml:brushProperty name="color" value="#E71224"/>
    </inkml:brush>
  </inkml:definitions>
  <inkml:trace contextRef="#ctx0" brushRef="#br0">0 34 24575,'16'-10'0,"-14"8"0,1 1 0,0-1 0,-1 1 0,1-1 0,0 1 0,0 0 0,-1 0 0,1 0 0,3 0 0,50-6 0,0 3 0,94 6 0,-53 0 0,-94-2 0,-1 0 0,1-1 0,0 2 0,0-1 0,0 0 0,0 1 0,0-1 0,0 1 0,-1 0 0,1 0 0,0 0 0,-1 0 0,1 0 0,4 4 0,-6-3 0,0-1 0,1 1 0,-2 0 0,1 0 0,0 0 0,0 0 0,0 0 0,-1 0 0,1 0 0,-1 0 0,0 0 0,0 0 0,1 0 0,-1 0 0,0 0 0,-1 0 0,1 0 0,0 1 0,-1-1 0,1 0 0,-2 3 0,-6 20 0,-1-1 0,-1 0 0,-1-1 0,-1 0 0,-22 31 0,-1 3 0,-211 445 0,243-495 0,-23 59 0,24-61 0,1 1 0,-1 0 0,1 0 0,0 0 0,1 0 0,0 0 0,0 0 0,0 0 0,2 9 0,-1-12 0,0 0 0,0-1 0,0 1 0,0-1 0,0 1 0,1-1 0,0 1 0,-1-1 0,1 0 0,0 0 0,0 0 0,0 0 0,0 0 0,0 0 0,1-1 0,-1 1 0,0-1 0,1 1 0,5 1 0,4 1 0,0 0 0,1 0 0,14 1 0,-5 0 0,18 3 110,0-1-1,52 2 1,81-8-1016,-128-1 118,-27 0-6038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7.721"/>
    </inkml:context>
    <inkml:brush xml:id="br0">
      <inkml:brushProperty name="width" value="0.025" units="cm"/>
      <inkml:brushProperty name="height" value="0.025" units="cm"/>
      <inkml:brushProperty name="color" value="#E71224"/>
    </inkml:brush>
  </inkml:definitions>
  <inkml:trace contextRef="#ctx0" brushRef="#br0">964 0 24575,'-3'1'0,"-1"0"0,1 0 0,-1 0 0,1 0 0,-1 0 0,1 1 0,0-1 0,0 1 0,-1 0 0,1 0 0,1 0 0,-1 1 0,0-1 0,-4 5 0,-21 15 0,-138 68 0,93-51 0,-104 72 0,165-102 0,0 0 0,0 1 0,1 1 0,0 0 0,-13 19 0,19-24 0,0 1 0,1 1 0,0-1 0,0 0 0,1 1 0,0 0 0,0 0 0,1 0 0,0 0 0,0 0 0,0 14 0,2-5 0,1 0 0,0-1 0,1 1 0,1 0 0,7 25 0,1-12 0,0-1 0,18 30 0,-7-19 0,-14-27 0,0 1 0,-1 0 0,0 1 0,-1 0 0,7 29 0,-12-41 0,-1 1 0,0 0 0,0-1 0,0 1 0,0 0 0,-1 0 0,1-1 0,-1 1 0,0 0 0,0-1 0,0 1 0,-1-1 0,1 1 0,-1-1 0,0 0 0,0 0 0,0 0 0,0 0 0,-1 0 0,1 0 0,-1 0 0,0-1 0,-3 3 0,-7 5 0,-1-1 0,0 0 0,-30 13 0,30-15 0,-15 5-136,0 0-1,0-2 1,-1-1-1,0-1 1,-1-2-1,1-1 1,-1-1-1,0-2 0,-44-2 1,68 0-6690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8.690"/>
    </inkml:context>
    <inkml:brush xml:id="br0">
      <inkml:brushProperty name="width" value="0.025" units="cm"/>
      <inkml:brushProperty name="height" value="0.025" units="cm"/>
      <inkml:brushProperty name="color" value="#E71224"/>
    </inkml:brush>
  </inkml:definitions>
  <inkml:trace contextRef="#ctx0" brushRef="#br0">0 0 24575,'1'22'0,"1"-15"0,0-1 0,0 0 0,1 0 0,0 0 0,0-1 0,0 1 0,1-1 0,7 9 0,39 37 0,-34-36 0,216 180 0,-127-111 0,37 40 0,-78-66 0,20 9 0,-79-64-85,-1 0 0,0 0-1,0-1 1,1 1 0,0-1-1,-1 0 1,1 0 0,0-1-1,0 1 1,0-1 0,0 0-1,0-1 1,0 1 0,1-1-1,7 0 1,1-1-6741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9.103"/>
    </inkml:context>
    <inkml:brush xml:id="br0">
      <inkml:brushProperty name="width" value="0.025" units="cm"/>
      <inkml:brushProperty name="height" value="0.025" units="cm"/>
      <inkml:brushProperty name="color" value="#E71224"/>
    </inkml:brush>
  </inkml:definitions>
  <inkml:trace contextRef="#ctx0" brushRef="#br0">909 0 24575,'-6'11'0,"-3"-3"0,1 0 0,0 0 0,1 0 0,0 1 0,-7 11 0,-22 26 0,-139 124 0,93-94 0,-115 137 0,-112 199 0,303-405-124,1 1 0,-1-1 0,1 1 0,0 0 0,1 0 0,0 0-1,1 0 1,-1 1 0,2 0 0,-4 14 0,5-13-6702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9.759"/>
    </inkml:context>
    <inkml:brush xml:id="br0">
      <inkml:brushProperty name="width" value="0.025" units="cm"/>
      <inkml:brushProperty name="height" value="0.025" units="cm"/>
      <inkml:brushProperty name="color" value="#E71224"/>
    </inkml:brush>
  </inkml:definitions>
  <inkml:trace contextRef="#ctx0" brushRef="#br0">789 0 24575,'-5'6'0,"1"1"0,0-1 0,1 1 0,-1 0 0,1 0 0,0 0 0,1 0 0,0 1 0,-2 13 0,-1-1 0,-43 143 0,-7-2 0,-92 187 0,-62 171 0,118-232 0,-60 167 0,138-420 186,-19 58-1737,28-74-5275</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9.658"/>
    </inkml:context>
    <inkml:brush xml:id="br0">
      <inkml:brushProperty name="width" value="0.025" units="cm"/>
      <inkml:brushProperty name="height" value="0.025" units="cm"/>
      <inkml:brushProperty name="color" value="#E71224"/>
    </inkml:brush>
  </inkml:definitions>
  <inkml:trace contextRef="#ctx0" brushRef="#br0">676 1 24575,'-19'1'0,"4"-2"0,-4 6 0,1 1 0,-33 14 0,7-2 0,1-3 0,1 2 0,0 2 0,1 1 0,2 3 0,-52 38 0,5 10 0,74-59 0,1 0 0,0 0 0,1 1 0,-15 25 0,15-19 0,0 0 0,2 1 0,-8 24 0,13-33 0,0 0 0,1 1 0,0-1 0,1 0 0,0 1 0,1-1 0,2 20 0,-2-29 0,1 0 0,-1 0 0,0 0 0,1 0 0,0 0 0,-1-1 0,1 1 0,0 0 0,0 0 0,0-1 0,0 1 0,1 0 0,-1-1 0,0 1 0,1-1 0,-1 0 0,0 1 0,3 0 0,-1 0 0,0 0 0,1-1 0,-1 0 0,0 1 0,1-1 0,-1-1 0,1 1 0,-1 0 0,6 0 0,6-1 0,0-1 0,1 0 0,25-6 0,-35 6 0,10-3 0,0 0 0,0-1 0,0-1 0,-1 0 0,0-1 0,0-1 0,-1 0 0,25-20 0,-32 22 0,0 0 0,0-1 0,0 0 0,-1 0 0,0-1 0,-1 1 0,7-14 0,-9 16 0,-1-1 0,1 0 0,-1 0 0,-1 0 0,1 0 0,-1 0 0,0 0 0,-1 0 0,1 0 0,-1 0 0,0 0 0,-2-9 0,-2 0 0,0 1 0,-2-1 0,0 1 0,0 0 0,-2 1 0,-8-14 0,9 16 0,-22-31-1365,25 36-5461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9.850"/>
    </inkml:context>
    <inkml:brush xml:id="br0">
      <inkml:brushProperty name="width" value="0.025" units="cm"/>
      <inkml:brushProperty name="height" value="0.025" units="cm"/>
      <inkml:brushProperty name="color" value="#E71224"/>
    </inkml:brush>
  </inkml:definitions>
  <inkml:trace contextRef="#ctx0" brushRef="#br0">0 18 24575,'0'0'0,"0"0"0,6-5 0,0-1 0,1 0-8191</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0.292"/>
    </inkml:context>
    <inkml:brush xml:id="br0">
      <inkml:brushProperty name="width" value="0.025" units="cm"/>
      <inkml:brushProperty name="height" value="0.025" units="cm"/>
      <inkml:brushProperty name="color" value="#E71224"/>
    </inkml:brush>
  </inkml:definitions>
  <inkml:trace contextRef="#ctx0" brushRef="#br0">1 90 24575,'9'-1'0,"0"0"0,0-1 0,-1 0 0,1-1 0,14-5 0,9-3 0,41-6 0,96-9 0,-117 19 0,-19 2 0,1 1 0,-1 2 0,1 1 0,34 4 0,-58-1 0,0-1 0,0 2 0,-1-1 0,1 1 0,0 1 0,-1 0 0,16 9 0,-19-9 0,-1 0 0,1 0 0,-1 0 0,0 1 0,-1 0 0,1 0 0,-1 0 0,0 1 0,0-1 0,-1 1 0,1 0 0,-1 0 0,2 7 0,-2-4 0,0 1 0,-1 0 0,0 1 0,-1-1 0,0 0 0,-1 21 0,-10 63 0,6-66 0,-8 64 0,-5 1 0,-4-2 0,-4-1 0,-40 98 0,6-65 211,-11 30-183,60-127-429,1 0 0,1 1 0,-8 53 0,14-61-6425</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0.946"/>
    </inkml:context>
    <inkml:brush xml:id="br0">
      <inkml:brushProperty name="width" value="0.025" units="cm"/>
      <inkml:brushProperty name="height" value="0.025" units="cm"/>
      <inkml:brushProperty name="color" value="#E71224"/>
    </inkml:brush>
  </inkml:definitions>
  <inkml:trace contextRef="#ctx0" brushRef="#br0">30 0 24575,'-1'30'0,"-2"-1"0,-7 30 0,-3 31 0,11-56 0,1 0 0,5 43 0,-3-65 0,0-1 0,1 0 0,1 0 0,0 0 0,1 0 0,0 0 0,0-1 0,1 1 0,0-1 0,12 15 0,-11-18 0,0-1 0,0 0 0,1-1 0,-1 1 0,1-1 0,1-1 0,-1 1 0,1-1 0,0-1 0,0 1 0,0-1 0,0-1 0,0 0 0,14 2 0,1 0 0,0-2 0,1-1 0,-1-1 0,28-3 0,-40 1 0,1 0 0,-1 0 0,0-1 0,0 0 0,0-1 0,0-1 0,-1 1 0,1-2 0,-1 0 0,0 0 0,16-14 0,-10 6 0,-1-1 0,0-1 0,-1 0 0,-1-1 0,17-28 0,-20 24 0,-3 7 0,-5 33 0,-33 390 0,0 56 0,31-450 86,1 0-1,0-1 0,6 25 1,-6-33-229,1 0 1,0-1 0,1 1 0,-1-1-1,1 1 1,0-1 0,0 0 0,1 0 0,-1 0-1,1-1 1,7 8 0,3-1-6684</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1.295"/>
    </inkml:context>
    <inkml:brush xml:id="br0">
      <inkml:brushProperty name="width" value="0.025" units="cm"/>
      <inkml:brushProperty name="height" value="0.025" units="cm"/>
      <inkml:brushProperty name="color" value="#E71224"/>
    </inkml:brush>
  </inkml:definitions>
  <inkml:trace contextRef="#ctx0" brushRef="#br0">0 208 24575,'3'1'0,"-1"-1"0,1 1 0,-1-1 0,1 0 0,-1 0 0,1 0 0,-1 0 0,3-1 0,6 0 0,1 0 0,-1 0 0,1-1 0,-1 0 0,1-1 0,18-8 0,15-3 0,172-35 0,132-37 0,-315 76-455,0 0 0,46-6 0,-55 14-6371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1.564"/>
    </inkml:context>
    <inkml:brush xml:id="br0">
      <inkml:brushProperty name="width" value="0.025" units="cm"/>
      <inkml:brushProperty name="height" value="0.025" units="cm"/>
      <inkml:brushProperty name="color" value="#E71224"/>
    </inkml:brush>
  </inkml:definitions>
  <inkml:trace contextRef="#ctx0" brushRef="#br0">219 1 24575,'0'23'0,"-13"146"0,1-33 0,-7 87 0,11-174 0,-2-1 0,-26 76 0,27-97 36,-87 218-1437,80-211-5425</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3.451"/>
    </inkml:context>
    <inkml:brush xml:id="br0">
      <inkml:brushProperty name="width" value="0.025" units="cm"/>
      <inkml:brushProperty name="height" value="0.025" units="cm"/>
      <inkml:brushProperty name="color" value="#E71224"/>
    </inkml:brush>
  </inkml:definitions>
  <inkml:trace contextRef="#ctx0" brushRef="#br0">355 1 24575,'-19'1'0,"3"-2"0,7 4 0,-1 0 0,1 0 0,0 1 0,0 0 0,1 1 0,-1 0 0,1 0 0,0 0 0,0 1 0,1 1 0,0-1 0,-8 10 0,-4 6 0,0 2 0,-25 42 0,26-35 0,1-1 0,2 2 0,1 0 0,2 1 0,1 1 0,1 0 0,2 0 0,2 0 0,1 1 0,1 0 0,2 53 0,2-86 0,0 0 0,0 0 0,1 0 0,-1 0 0,0 0 0,1 0 0,0 0 0,-1 0 0,1 0 0,0 0 0,0 0 0,0 0 0,0-1 0,0 1 0,2 1 0,-2-2 0,0 0 0,0 0 0,0-1 0,0 1 0,0-1 0,1 1 0,-1-1 0,0 1 0,0-1 0,1 0 0,-1 1 0,0-1 0,1 0 0,-1 0 0,0 0 0,1 0 0,-1 0 0,0 0 0,0-1 0,1 1 0,-1 0 0,0-1 0,0 1 0,1-1 0,0 0 0,23-8 0,-2-2 0,1 0 0,-2-2 0,1 0 0,-2-2 0,0 0 0,0-1 0,-2-2 0,22-23 0,-17 13 0,37-46 0,-54 65 0,-1-1 0,0 1 0,-1-1 0,0-1 0,-1 1 0,4-13 0,-5 10 15,-2 0 0,0 0 0,0 0 1,-1 0-1,-2-15 0,0-7-1471,2 24-5370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3.659"/>
    </inkml:context>
    <inkml:brush xml:id="br0">
      <inkml:brushProperty name="width" value="0.025" units="cm"/>
      <inkml:brushProperty name="height" value="0.025" units="cm"/>
      <inkml:brushProperty name="color" value="#E71224"/>
    </inkml:brush>
  </inkml:definitions>
  <inkml:trace contextRef="#ctx0" brushRef="#br0">1 1 24575,'0'0'0,"5"0"0,6 0 0,2 0-8191</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4.136"/>
    </inkml:context>
    <inkml:brush xml:id="br0">
      <inkml:brushProperty name="width" value="0.025" units="cm"/>
      <inkml:brushProperty name="height" value="0.025" units="cm"/>
      <inkml:brushProperty name="color" value="#E71224"/>
    </inkml:brush>
  </inkml:definitions>
  <inkml:trace contextRef="#ctx0" brushRef="#br0">325 1 24575,'-1'0'0,"-1"0"0,1 1 0,0-1 0,-1 1 0,1-1 0,-1 1 0,1 0 0,0-1 0,0 1 0,-1 0 0,1 0 0,0 0 0,0 0 0,0 0 0,-1 2 0,-6 3 0,-100 54 0,48-27 0,50-28 0,0 1 0,0 0 0,1 1 0,0 0 0,1 1 0,-1 0 0,2 0 0,-1 0 0,1 1 0,-11 17 0,15-19 0,-1 1 0,1 0 0,0 0 0,0 0 0,1 0 0,1 0 0,-1 0 0,1 1 0,0-1 0,1 1 0,0-1 0,1 0 0,-1 1 0,1-1 0,3 10 0,-1-5 0,1-1 0,1-1 0,-1 1 0,2 0 0,0-1 0,0 0 0,11 13 0,7 7 0,30 29 0,8 8 0,-38-39 0,-9-13 0,22 35 0,-33-44 0,0 0 0,-1-1 0,0 1 0,0 1 0,-1-1 0,0 0 0,0 1 0,-1-1 0,1 11 0,0-6 0,-2-1 0,0 1 0,0 0 0,-1 0 0,-1 0 0,0 0 0,0-1 0,-1 1 0,-1-1 0,0 0 0,0 0 0,-13 21 0,-2-1 0,-2-2 0,-1 0 0,-1-1 0,-1-1 0,-2-2 0,-1 0 0,-49 35 0,65-54-1365,4-2-5461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4.722"/>
    </inkml:context>
    <inkml:brush xml:id="br0">
      <inkml:brushProperty name="width" value="0.025" units="cm"/>
      <inkml:brushProperty name="height" value="0.025" units="cm"/>
      <inkml:brushProperty name="color" value="#E71224"/>
    </inkml:brush>
  </inkml:definitions>
  <inkml:trace contextRef="#ctx0" brushRef="#br0">0 0 24575,'5'25'0,"12"19"0,1-1 0,2-1 0,46 72 0,-26-58 0,89 101 0,14-16 0,-111-112 0,1-2 0,61 36 0,-88-59-151,0-1-1,0 0 0,0-1 0,1 0 1,-1 0-1,0 0 0,1 0 1,12 0-1,-5-1-6674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0.410"/>
    </inkml:context>
    <inkml:brush xml:id="br0">
      <inkml:brushProperty name="width" value="0.025" units="cm"/>
      <inkml:brushProperty name="height" value="0.025" units="cm"/>
      <inkml:brushProperty name="color" value="#E71224"/>
    </inkml:brush>
  </inkml:definitions>
  <inkml:trace contextRef="#ctx0" brushRef="#br0">90 1 24575,'-1'24'0,"-20"66"0,-4 23 0,9-18 0,5-40 0,-4 86 0,15-138 0,0-1 0,0 0 0,0 0 0,0 0 0,0 0 0,0 0 0,1 1 0,-1-1 0,1 0 0,0 0 0,0 0 0,-1 0 0,1 0 0,1 0 0,-1-1 0,0 1 0,0 0 0,1 0 0,-1-1 0,0 1 0,1-1 0,2 3 0,-2-3 0,0-1 0,0 1 0,0 0 0,0-1 0,0 1 0,1-1 0,-1 0 0,0 1 0,0-1 0,0 0 0,0 0 0,0-1 0,0 1 0,1 0 0,-1-1 0,0 1 0,0-1 0,0 0 0,0 1 0,0-1 0,0 0 0,2-2 0,38-24 0,-1-2 0,-2-1 0,-1-2 0,55-60 0,-70 65 0,20-32 0,11-12 0,-53 70 0,0 0 0,-1 0 0,1 0 0,0 0 0,0 0 0,0 0 0,0 0 0,0 0 0,0 1 0,0-1 0,0 0 0,1 1 0,-1-1 0,0 0 0,2 0 0,-3 2 0,1-1 0,-1 0 0,0 0 0,1 0 0,-1 1 0,0-1 0,1 0 0,-1 1 0,0-1 0,0 0 0,1 0 0,-1 1 0,0-1 0,0 0 0,0 1 0,1-1 0,-1 1 0,0-1 0,0 0 0,0 1 0,0-1 0,0 0 0,0 1 0,0-1 0,0 1 0,0-1 0,0 0 0,0 1 0,0-1 0,0 1 0,-8 44 0,-49 144 0,9-34 0,-61 200 0,34-149 0,69-189-273,1-1 0,1 0 0,1 1 0,-3 30 0,5-30-6553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5.062"/>
    </inkml:context>
    <inkml:brush xml:id="br0">
      <inkml:brushProperty name="width" value="0.025" units="cm"/>
      <inkml:brushProperty name="height" value="0.025" units="cm"/>
      <inkml:brushProperty name="color" value="#E71224"/>
    </inkml:brush>
  </inkml:definitions>
  <inkml:trace contextRef="#ctx0" brushRef="#br0">496 1 24575,'-20'11'0,"1"1"0,0 0 0,1 2 0,0 1 0,1 0 0,-18 21 0,3 1 0,-50 75 0,78-105 0,-31 45 0,2 2 0,-46 106 0,56-100 0,3 0 0,-19 97 0,38-153-114,1 1 1,-1-1-1,1 1 0,0-1 0,0 1 1,0-1-1,1 1 0,0-1 0,0 0 1,0 1-1,3 6 0,3 4-6712</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5.499"/>
    </inkml:context>
    <inkml:brush xml:id="br0">
      <inkml:brushProperty name="width" value="0.025" units="cm"/>
      <inkml:brushProperty name="height" value="0.025" units="cm"/>
      <inkml:brushProperty name="color" value="#E71224"/>
    </inkml:brush>
  </inkml:definitions>
  <inkml:trace contextRef="#ctx0" brushRef="#br0">376 1 24575,'-23'12'0,"-6"7"0,-111 76 0,119-78 0,0 1 0,1 0 0,1 2 0,-21 26 0,27-27 0,1 0 0,0 1 0,-8 22 0,19-41 0,0 1 0,0-1 0,1 1 0,-1 0 0,1 0 0,-1-1 0,1 1 0,0 0 0,-1 0 0,1 0 0,0-1 0,0 1 0,0 0 0,1 0 0,-1-1 0,0 1 0,1 0 0,-1 0 0,1-1 0,-1 1 0,1 0 0,0-1 0,1 3 0,0-2 0,0 0 0,0 0 0,0-1 0,0 1 0,0-1 0,1 1 0,-1-1 0,1 0 0,-1 1 0,1-1 0,-1-1 0,1 1 0,4 1 0,3-1 0,-1 1 0,1-2 0,-1 1 0,1-2 0,-1 1 0,1-1 0,16-4 0,-16 3 0,-1-2 0,1 1 0,0-1 0,-1-1 0,0 0 0,0 0 0,0 0 0,-1-1 0,0-1 0,0 0 0,0 0 0,-1 0 0,0-1 0,-1 0 0,0 0 0,0 0 0,5-11 0,-2 4 97,-5 8-45,-1 0 1,1 0-1,3-12 0,-7 17-140,1 0 0,-1 0 0,1 0 0,-1 0 0,0 0 0,0 0 0,0 0 1,0 0-1,0 0 0,-1 0 0,1 0 0,0 0 0,-1 1 0,0-1 0,1 0 0,-1 0 0,0 0 0,-2-2 0,-3-5-6738</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5.738"/>
    </inkml:context>
    <inkml:brush xml:id="br0">
      <inkml:brushProperty name="width" value="0.025" units="cm"/>
      <inkml:brushProperty name="height" value="0.025" units="cm"/>
      <inkml:brushProperty name="color" value="#E71224"/>
    </inkml:brush>
  </inkml:definitions>
  <inkml:trace contextRef="#ctx0" brushRef="#br0">0 75 24575,'0'0'0,"5"0"0,2-5 0,5-1 0,-1-1 0,4-2 0,4-2 0,-1-2 0,1 0 0,-2 2-8191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6.230"/>
    </inkml:context>
    <inkml:brush xml:id="br0">
      <inkml:brushProperty name="width" value="0.025" units="cm"/>
      <inkml:brushProperty name="height" value="0.025" units="cm"/>
      <inkml:brushProperty name="color" value="#E71224"/>
    </inkml:brush>
  </inkml:definitions>
  <inkml:trace contextRef="#ctx0" brushRef="#br0">411 1 24575,'0'1'0,"0"1"0,0-1 0,0 1 0,0-1 0,0 1 0,-1-1 0,1 1 0,0-1 0,-1 1 0,1-1 0,-1 1 0,0-1 0,0 3 0,-9 11 0,-1 0 0,0-1 0,0 0 0,-1-1 0,-25 20 0,-9 13 0,19-16 0,2 2 0,1 1 0,2 1 0,2 1 0,0 1 0,-13 38 0,12-21 0,3 1 0,2 1 0,-14 95 0,24-112 0,2 1 0,2-1 0,3 41 0,0-65 0,0 0 0,1 0 0,1-1 0,0 1 0,1-1 0,0 0 0,1 0 0,1 0 0,0-1 0,1 1 0,15 20 0,-18-29 0,0 0 0,0 0 0,0-1 0,1 1 0,-1-1 0,1 0 0,0-1 0,0 1 0,0-1 0,0 0 0,1 0 0,-1 0 0,1-1 0,-1 0 0,1 0 0,-1 0 0,1-1 0,-1 0 0,10-1 0,11-1 0,-1-2 0,0 0 0,25-9 0,-27 8 0,-18 3 0,12-2 0,0-1 0,16-7 0,-30 11 0,0 0 0,0 0 0,0 0 0,-1-1 0,1 1 0,0-1 0,-1 0 0,0 1 0,1-1 0,-1 0 0,0-1 0,0 1 0,0 0 0,0-1 0,0 1 0,-1-1 0,1 1 0,-1-1 0,2-4 0,-3 5 0,0 0 0,0 1 0,0-1 0,0 0 0,-1 1 0,1-1 0,-1 1 0,1-1 0,-1 1 0,0-1 0,1 1 0,-1-1 0,0 1 0,0-1 0,0 1 0,0 0 0,0 0 0,0 0 0,-1-1 0,1 1 0,0 0 0,-1 1 0,1-1 0,0 0 0,-3-1 0,-2-1 0,0 0 0,-1 0 0,1 0 0,-13-2 0,9 3-151,-1 1-1,1 0 0,0 1 0,0 0 1,0 0-1,0 1 0,0 1 1,-17 4-1,2 0-6674</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7.063"/>
    </inkml:context>
    <inkml:brush xml:id="br0">
      <inkml:brushProperty name="width" value="0.025" units="cm"/>
      <inkml:brushProperty name="height" value="0.025" units="cm"/>
      <inkml:brushProperty name="color" value="#E71224"/>
    </inkml:brush>
  </inkml:definitions>
  <inkml:trace contextRef="#ctx0" brushRef="#br0">238 0 24575,'-35'6'0,"27"-2"0,1 0 0,0 1 0,0 0 0,0 1 0,0-1 0,1 1 0,0 0 0,1 1 0,-1 0 0,1 0 0,-8 13 0,-1 7 0,-21 55 0,18-39 0,3 1 0,1 0 0,-7 46 0,18-74 0,0-1 0,1 0 0,0 1 0,1-1 0,1 1 0,1-1 0,0 0 0,1 1 0,1-1 0,0 0 0,1-1 0,12 26 0,-13-33 0,0 0 0,0-1 0,1 0 0,0 0 0,0-1 0,0 1 0,1-1 0,-1 0 0,1 0 0,1-1 0,-1 0 0,1 0 0,-1 0 0,1-1 0,0 0 0,1 0 0,-1-1 0,0 0 0,1 0 0,-1-1 0,1 0 0,-1 0 0,1-1 0,9 0 0,-8 0 0,23-1 0,-31 1 0,0 0 0,0 0 0,0 0 0,0-1 0,0 1 0,0 0 0,0 0 0,0-1 0,0 1 0,0-1 0,-1 1 0,1-1 0,0 1 0,0-1 0,0 1 0,0-1 0,-1 0 0,1 1 0,0-1 0,-1 0 0,1 0 0,0 0 0,0-1 0,-1 1 0,0 1 0,0-1 0,-1 0 0,1 1 0,0-1 0,0 0 0,0 1 0,-1-1 0,1 1 0,0-1 0,-1 0 0,1 1 0,0-1 0,-1 1 0,1-1 0,-1 1 0,1-1 0,-1 1 0,1 0 0,-1-1 0,1 1 0,-1-1 0,0 1 0,1 0 0,-1 0 0,0-1 0,1 1 0,-1 0 0,0 0 0,1 0 0,-1 0 0,0-1 0,1 1 0,-1 0 0,0 1 0,-28-5 0,28 4 0,-18 0-1365,0 0-5461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7.564"/>
    </inkml:context>
    <inkml:brush xml:id="br0">
      <inkml:brushProperty name="width" value="0.025" units="cm"/>
      <inkml:brushProperty name="height" value="0.025" units="cm"/>
      <inkml:brushProperty name="color" value="#E71224"/>
    </inkml:brush>
  </inkml:definitions>
  <inkml:trace contextRef="#ctx0" brushRef="#br0">29 117 24575,'-2'0'0,"0"-1"0,0 1 0,-1 0 0,1 0 0,0 0 0,0 0 0,0 1 0,-1-1 0,1 0 0,-2 2 0,1-2 0,14-3 0,111-35 0,-47 13 0,-22 10-227,1 3-1,1 2 1,-1 2-1,2 3 1,88 2-1,-133 4-6598</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7.983"/>
    </inkml:context>
    <inkml:brush xml:id="br0">
      <inkml:brushProperty name="width" value="0.025" units="cm"/>
      <inkml:brushProperty name="height" value="0.025" units="cm"/>
      <inkml:brushProperty name="color" value="#E71224"/>
    </inkml:brush>
  </inkml:definitions>
  <inkml:trace contextRef="#ctx0" brushRef="#br0">0 253 24575,'3'1'0,"0"-1"0,0 0 0,-1 1 0,1-1 0,0 0 0,0-1 0,0 1 0,0 0 0,0-1 0,-1 0 0,6-1 0,-1 0 0,129-34 0,226-92 0,-244 86 0,-59 23 0,-29 3-1365,-21 9-5461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9.967"/>
    </inkml:context>
    <inkml:brush xml:id="br0">
      <inkml:brushProperty name="width" value="0.025" units="cm"/>
      <inkml:brushProperty name="height" value="0.025" units="cm"/>
      <inkml:brushProperty name="color" value="#E71224"/>
    </inkml:brush>
  </inkml:definitions>
  <inkml:trace contextRef="#ctx0" brushRef="#br0">0 224 24575,'0'-1'0,"1"0"0,-1 0 0,0 0 0,1 0 0,-1 0 0,1 1 0,-1-1 0,1 0 0,-1 0 0,1 0 0,-1 0 0,1 1 0,0-1 0,0 0 0,-1 1 0,1-1 0,0 1 0,0-1 0,0 1 0,0-1 0,0 1 0,0-1 0,1 1 0,29-11 0,-20 8 0,290-77 0,-284 76 7,170-36 326,-140 28-1186,86-37 1,-116 42-5974</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0.373"/>
    </inkml:context>
    <inkml:brush xml:id="br0">
      <inkml:brushProperty name="width" value="0.025" units="cm"/>
      <inkml:brushProperty name="height" value="0.025" units="cm"/>
      <inkml:brushProperty name="color" value="#E71224"/>
    </inkml:brush>
  </inkml:definitions>
  <inkml:trace contextRef="#ctx0" brushRef="#br0">499 0 24575,'0'3'0,"-1"-1"0,1 0 0,-1 1 0,0-1 0,1 0 0,-1 0 0,0 0 0,-3 4 0,-4 11 0,-236 690 0,29-75 0,208-601-227,1 1-1,1 0 1,2 0-1,1 0 1,3 45-1,0-65-6598</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0.598"/>
    </inkml:context>
    <inkml:brush xml:id="br0">
      <inkml:brushProperty name="width" value="0.025" units="cm"/>
      <inkml:brushProperty name="height" value="0.025" units="cm"/>
      <inkml:brushProperty name="color" value="#E71224"/>
    </inkml:brush>
  </inkml:definitions>
  <inkml:trace contextRef="#ctx0" brushRef="#br0">0 0 24575,'0'0'0,"0"0"0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0.856"/>
    </inkml:context>
    <inkml:brush xml:id="br0">
      <inkml:brushProperty name="width" value="0.025" units="cm"/>
      <inkml:brushProperty name="height" value="0.025" units="cm"/>
      <inkml:brushProperty name="color" value="#E71224"/>
    </inkml:brush>
  </inkml:definitions>
  <inkml:trace contextRef="#ctx0" brushRef="#br0">1 231 24575,'16'-10'0,"7"-4"0,310-92 0,-162 53 0,-50 11-1365,-103 36-5461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1.292"/>
    </inkml:context>
    <inkml:brush xml:id="br0">
      <inkml:brushProperty name="width" value="0.025" units="cm"/>
      <inkml:brushProperty name="height" value="0.025" units="cm"/>
      <inkml:brushProperty name="color" value="#E71224"/>
    </inkml:brush>
  </inkml:definitions>
  <inkml:trace contextRef="#ctx0" brushRef="#br0">792 121 24575,'-5'-23'0,"1"16"0,0 1 0,-1 0 0,1 0 0,-1 0 0,-1 1 0,1 0 0,-1 0 0,0 0 0,0 0 0,0 1 0,0 0 0,-1 1 0,0-1 0,0 1 0,0 0 0,0 1 0,-11-3 0,-3 1 0,1 0 0,-1 1 0,-1 1 0,1 1 0,-22 2 0,24 1 0,0 1 0,1 1 0,-1 0 0,1 1 0,0 1 0,0 1 0,0 1 0,1 0 0,0 1 0,1 1 0,0 0 0,-21 18 0,6 0 0,0 2 0,2 0 0,1 2 0,-37 54 0,52-66 0,0 0 0,1 1 0,1 0 0,1 1 0,0 0 0,-7 31 0,16-51 0,1 1 0,-1-1 0,1 1 0,0-1 0,0 1 0,0-1 0,0 1 0,0-1 0,1 1 0,-1-1 0,1 1 0,0-1 0,-1 1 0,1-1 0,0 0 0,0 0 0,1 1 0,-1-1 0,0 0 0,1 0 0,-1 0 0,1 0 0,0 0 0,0-1 0,0 1 0,-1 0 0,2-1 0,-1 0 0,0 1 0,0-1 0,0 0 0,4 2 0,5 1 0,0-1 0,0 0 0,1 0 0,-1-1 0,23 2 0,-10-3 0,1-1 0,0-2 0,0 0 0,0-1 0,0-2 0,43-13 0,-39 8 0,0-2 0,-1 0 0,-1-2 0,0-1 0,29-22 0,-48 30 0,0 0 0,0-1 0,8-11 0,-10 12 0,1 0 0,-1 0 0,12-9 0,-9 12 0,-13 10 0,-11 13 0,-90 111 0,61-75 0,-28 45 0,4 3 0,-93 190 0,136-241 171,-25 69 0,44-100-415,0 0 0,1 0 0,1 0 0,0 1 1,2-1-1,1 36 0,2-40-6582</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1.872"/>
    </inkml:context>
    <inkml:brush xml:id="br0">
      <inkml:brushProperty name="width" value="0.025" units="cm"/>
      <inkml:brushProperty name="height" value="0.025" units="cm"/>
      <inkml:brushProperty name="color" value="#E71224"/>
    </inkml:brush>
  </inkml:definitions>
  <inkml:trace contextRef="#ctx0" brushRef="#br0">237 0 24575,'4'0'0,"0"0"0,0 0 0,1 1 0,-1-1 0,0 1 0,0 0 0,0 0 0,-1 0 0,1 1 0,7 3 0,-6-1 0,0 0 0,0 0 0,0 0 0,-1 1 0,0-1 0,6 9 0,-3-2 0,0 1 0,0-1 0,-1 2 0,0-1 0,-1 1 0,-1 0 0,0 0 0,0 0 0,-2 0 0,3 21 0,-2 10 0,-6 82 0,-4-53 0,-3-1 0,-3 0 0,-3-1 0,-4-1 0,-3 0 0,-2-2 0,-40 76 0,-26 79 0,6-10 0,80-203 0,1 0 0,0 0 0,0 0 0,1 0 0,1 0 0,-2 13 0,3-19 0,1 1 0,0-1 0,0 1 0,0-1 0,1 1 0,0-1 0,0 0 0,0 1 0,0-1 0,0 0 0,1 0 0,0 0 0,0 0 0,0 0 0,1 0 0,-1-1 0,4 5 0,6 6-1365,-2-1-5461</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49.822"/>
    </inkml:context>
    <inkml:brush xml:id="br0">
      <inkml:brushProperty name="width" value="0.025" units="cm"/>
      <inkml:brushProperty name="height" value="0.025" units="cm"/>
      <inkml:brushProperty name="color" value="#E71224"/>
    </inkml:brush>
  </inkml:definitions>
  <inkml:trace contextRef="#ctx0" brushRef="#br0">1026 165 24575,'-2'-1'0,"-1"0"0,1 0 0,0 1 0,0-1 0,0-1 0,0 1 0,0 0 0,0 0 0,0-1 0,0 1 0,0-1 0,0 0 0,-2-2 0,1 0 0,-36-32 0,29 25 0,0 1 0,-1 0 0,0 1 0,-1 0 0,1 1 0,-2 1 0,-21-12 0,20 15 0,1-1 0,-1 2 0,0-1 0,-1 2 0,1 0 0,0 1 0,0 0 0,-1 1 0,1 1 0,0 0 0,-1 1 0,-20 5 0,-3 2 0,0 1 0,1 2 0,-52 25 0,65-25 0,0 1 0,1 2 0,1 0 0,0 1 0,-37 37 0,23-16 0,2 1 0,1 2 0,-32 52 0,52-70 0,1 0 0,0 1 0,2 1 0,1 0 0,1 0 0,0 0 0,2 1 0,-4 36 0,10-58 0,-1 9 0,-1 0 0,2 0 0,0 0 0,3 20 0,-3-28 0,1-1 0,0 1 0,0-1 0,1 1 0,-1-1 0,1 0 0,-1 1 0,1-1 0,0 0 0,0 0 0,1 0 0,-1-1 0,0 1 0,1-1 0,0 1 0,0-1 0,-1 0 0,1 0 0,1 0 0,3 2 0,6 1 0,0 0 0,1-1 0,-1 0 0,1-1 0,0 0 0,0-2 0,0 1 0,0-2 0,0 0 0,27-4 0,-16 1 0,0-2 0,-1-1 0,0 0 0,0-2 0,31-15 0,-34 12 0,-1-1 0,0 0 0,-2-2 0,1 0 0,-1-2 0,-1 0 0,-1 0 0,25-33 0,-4-4 0,57-108 0,-83 140 57,-2-1 0,0 0 0,-2-1 0,0 1 0,5-36 0,-6 17-626,-3-1 0,-1-50 0,-2 85-6257</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0.072"/>
    </inkml:context>
    <inkml:brush xml:id="br0">
      <inkml:brushProperty name="width" value="0.025" units="cm"/>
      <inkml:brushProperty name="height" value="0.025" units="cm"/>
      <inkml:brushProperty name="color" value="#E71224"/>
    </inkml:brush>
  </inkml:definitions>
  <inkml:trace contextRef="#ctx0" brushRef="#br0">1 24 24575,'0'0'0,"0"-5"0,0-2 0,5 1 0,2 0-8191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0.789"/>
    </inkml:context>
    <inkml:brush xml:id="br0">
      <inkml:brushProperty name="width" value="0.025" units="cm"/>
      <inkml:brushProperty name="height" value="0.025" units="cm"/>
      <inkml:brushProperty name="color" value="#E71224"/>
    </inkml:brush>
  </inkml:definitions>
  <inkml:trace contextRef="#ctx0" brushRef="#br0">1169 172 24575,'-1'-23'0,"-1"16"0,0 0 0,-1 0 0,0 0 0,0 0 0,0 1 0,-1-1 0,0 1 0,-1 0 0,1 0 0,-1 1 0,0-1 0,0 1 0,-1 0 0,0 1 0,0-1 0,-10-5 0,5 4 0,-1 0 0,0 0 0,0 1 0,0 1 0,-1 0 0,1 1 0,-1 0 0,-23-1 0,3 3 0,-1 2 0,1 1 0,0 1 0,-1 2 0,1 2 0,-38 12 0,7 3 0,1 3 0,-64 35 0,81-36 0,2 3 0,-72 55 0,89-59 0,1 0 0,1 2 0,1 1 0,-40 57 0,54-68 0,0 1 0,1 0 0,1 1 0,-8 20 0,16-36 0,-1 0 0,1 0 0,0 1 0,-1-1 0,1 0 0,0 0 0,0 1 0,0-1 0,0 0 0,0 0 0,0 1 0,0-1 0,0 0 0,1 1 0,-1-1 0,0 0 0,1 0 0,-1 0 0,1 0 0,-1 1 0,1-1 0,0 0 0,0 0 0,-1 0 0,1 0 0,0 0 0,0 0 0,0-1 0,0 1 0,0 0 0,0 0 0,0-1 0,0 1 0,0 0 0,0-1 0,0 1 0,1-1 0,-1 1 0,0-1 0,0 0 0,1 0 0,-1 1 0,2-1 0,4 1 0,1-1 0,-1 1 0,1-1 0,-1-1 0,1 1 0,7-3 0,19-4 0,-1-2 0,0-1 0,0-2 0,34-18 0,-21 6 0,-2-2 0,47-35 0,-60 37 0,-2-1 0,0-2 0,-2-1 0,37-48 0,-42 41 0,-18 27 0,1 0 0,0 1 0,0-1 0,8-6 0,-13 13 0,1 0 0,0 0 0,-1 1 0,1-1 0,0 0 0,0 1 0,-1-1 0,1 1 0,0-1 0,0 1 0,0-1 0,0 1 0,0 0 0,0-1 0,0 1 0,0 0 0,0 0 0,0 0 0,0 0 0,0 0 0,0 0 0,0 0 0,0 0 0,0 0 0,0 0 0,0 0 0,-1 0 0,1 1 0,0-1 0,0 0 0,0 1 0,0-1 0,0 1 0,0-1 0,0 1 0,-1 0 0,1-1 0,0 1 0,0 0 0,-1-1 0,1 1 0,0 1 0,1 1 0,0 0 0,0-1 0,0 1 0,-1 1 0,0-1 0,1 0 0,-1 0 0,0 0 0,0 1 0,-1-1 0,1 6 0,-2 13 0,0-1 0,-2 1 0,-1-1 0,-6 22 0,-2 5 0,-226 791 0,233-824-227,0-1-1,1 1 1,1 0-1,1 0 1,-2 27-1,4-27-6598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1.245"/>
    </inkml:context>
    <inkml:brush xml:id="br0">
      <inkml:brushProperty name="width" value="0.025" units="cm"/>
      <inkml:brushProperty name="height" value="0.025" units="cm"/>
      <inkml:brushProperty name="color" value="#E71224"/>
    </inkml:brush>
  </inkml:definitions>
  <inkml:trace contextRef="#ctx0" brushRef="#br0">1 204 24575,'12'-1'0,"0"-1"0,0 0 0,0 0 0,0-1 0,18-8 0,-1 2 0,162-64 0,-139 50 0,0 2 0,1 3 0,86-18 0,-132 35 0,0 0 0,0 0 0,-1 1 0,1 0 0,0 0 0,0 1 0,0 0 0,0 0 0,-1 1 0,1 0 0,-1 0 0,1 0 0,-1 1 0,0 0 0,0 0 0,0 1 0,0 0 0,0 0 0,8 8 0,-6-3 0,0 0 0,-1 0 0,0 0 0,0 1 0,-1 0 0,-1 1 0,1-1 0,-2 1 0,0 0 0,5 19 0,-3-10 0,-2 0 0,0 0 0,-1 1 0,-1-1 0,-1 1 0,-2 30 0,-5 17 0,-2 0 0,-4-1 0,-37 124 0,-143 253 0,142-339 0,45-94-273,1-1 0,0 1 0,0 0 0,-2 11 0,5-10-6553</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1.787"/>
    </inkml:context>
    <inkml:brush xml:id="br0">
      <inkml:brushProperty name="width" value="0.025" units="cm"/>
      <inkml:brushProperty name="height" value="0.025" units="cm"/>
      <inkml:brushProperty name="color" value="#E71224"/>
    </inkml:brush>
  </inkml:definitions>
  <inkml:trace contextRef="#ctx0" brushRef="#br0">536 2 24575,'-3'1'0,"0"-1"0,0 0 0,0 1 0,1-1 0,-1 0 0,0 0 0,0 0 0,-3-1 0,-6 0 0,-2 1 0,-1-1 0,0 1 0,1 0 0,-1 1 0,0 1 0,1 0 0,-1 1 0,1 1 0,-23 9 0,18-4 0,1 2 0,1 0 0,0 0 0,0 2 0,1 0 0,1 1 0,0 1 0,1 0 0,1 1 0,0 0 0,1 1 0,1 0 0,1 1 0,-10 21 0,13-22 0,0 0 0,1 0 0,1 0 0,1 1 0,0 0 0,2 0 0,0 0 0,0 0 0,2 0 0,0 0 0,2 0 0,0 0 0,0 0 0,2 0 0,0 0 0,10 24 0,-3-19 0,1 0 0,2-1 0,0 0 0,1-1 0,1-1 0,25 25 0,-21-19 0,-1 1 0,-1 0 0,-2 2 0,-1 0 0,-1 0 0,12 37 0,-24-60 0,0 1 0,-1 0 0,1 0 0,-1 1 0,-1-1 0,1 0 0,-1 0 0,0 0 0,-1 1 0,0-1 0,0 0 0,-1 0 0,0 0 0,0 0 0,0 0 0,-1-1 0,0 1 0,0-1 0,-1 0 0,0 1 0,0-2 0,0 1 0,-7 7 0,3-4 0,-1-1 0,1 0 0,-1 0 0,-1 0 0,0-2 0,0 1 0,0-1 0,0 0 0,-1-1 0,0-1 0,0 1 0,-1-2 0,-16 4 0,16-5-151,1 0-1,-1-2 0,1 1 0,-1-1 1,1-1-1,-1 0 0,0-1 1,-19-5-1,10 0-6674</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2.063"/>
    </inkml:context>
    <inkml:brush xml:id="br0">
      <inkml:brushProperty name="width" value="0.025" units="cm"/>
      <inkml:brushProperty name="height" value="0.025" units="cm"/>
      <inkml:brushProperty name="color" value="#E71224"/>
    </inkml:brush>
  </inkml:definitions>
  <inkml:trace contextRef="#ctx0" brushRef="#br0">1 208 24575,'23'0'0,"-4"-2"0,0 0 0,0-1 0,0-1 0,28-10 0,-11 3 0,89-25 0,127-32 0,21 17 0,-199 42 0,129 1 0,-180 9-1365,-4-1-5461</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4.067"/>
    </inkml:context>
    <inkml:brush xml:id="br0">
      <inkml:brushProperty name="width" value="0.025" units="cm"/>
      <inkml:brushProperty name="height" value="0.025" units="cm"/>
      <inkml:brushProperty name="color" value="#E71224"/>
    </inkml:brush>
  </inkml:definitions>
  <inkml:trace contextRef="#ctx0" brushRef="#br0">0 224 24575,'1'-2'0,"0"0"0,-1 0 0,1 0 0,0 0 0,1 0 0,-1 1 0,0-1 0,3-2 0,30-29 0,-15 14 0,1 0 0,0 2 0,2 0 0,35-21 0,-36 26 0,0 2 0,0 0 0,41-11 0,-51 18 0,0 1 0,0 1 0,0 0 0,1 0 0,-1 1 0,0 0 0,0 1 0,1 0 0,-1 1 0,11 3 0,-12-2 0,1 0 0,0 1 0,-1 0 0,0 0 0,0 1 0,0 1 0,0-1 0,-1 2 0,0-1 0,0 1 0,-1 0 0,0 1 0,0 0 0,-1 1 0,0-1 0,0 1 0,6 12 0,-10-16 0,7 13 0,0 0 0,9 24 0,-17-35 0,0 0 0,0 0 0,-1 0 0,0 0 0,0 0 0,0 0 0,-1 0 0,0 1 0,-1-1 0,-1 9 0,-9 30 0,-3 0 0,-2-1 0,-29 58 0,27-60 0,-19 31 0,-2-2 0,-50 68 0,0-9 0,88-129 0,-1 0 0,1 0 0,0 0 0,0 0 0,0 1 0,0-1 0,0 0 0,1 0 0,-1 1 0,0-1 0,1 0 0,0 1 0,0-1 0,-1 0 0,1 1 0,1-1 0,-1 4 0,1-5 0,-1 0 0,1 1 0,0-1 0,-1 0 0,1 0 0,0 0 0,0 1 0,0-1 0,0 0 0,0 0 0,0 0 0,0 0 0,0 0 0,0-1 0,0 1 0,1 0 0,-1 0 0,0-1 0,1 1 0,-1-1 0,0 1 0,1-1 0,-1 0 0,1 1 0,-1-1 0,0 0 0,1 0 0,-1 0 0,3 0 0,25-2 0,-1 0 0,31-7 0,-9 1 0,189-34 0,-141 22 0,1 4 0,128-4 0,-206 20 0,0 2 0,0 0 0,-1 1 0,1 1 0,0 1 0,-1 1 0,36 15 0,-46-17-455,1 0 0,19 4 0,-17-6-6371</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4.292"/>
    </inkml:context>
    <inkml:brush xml:id="br0">
      <inkml:brushProperty name="width" value="0.025" units="cm"/>
      <inkml:brushProperty name="height" value="0.025" units="cm"/>
      <inkml:brushProperty name="color" value="#E71224"/>
    </inkml:brush>
  </inkml:definitions>
  <inkml:trace contextRef="#ctx0" brushRef="#br0">1 19 24575,'0'0'0,"0"-5"0,0-2 0,0 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1.132"/>
    </inkml:context>
    <inkml:brush xml:id="br0">
      <inkml:brushProperty name="width" value="0.025" units="cm"/>
      <inkml:brushProperty name="height" value="0.025" units="cm"/>
      <inkml:brushProperty name="color" value="#E71224"/>
    </inkml:brush>
  </inkml:definitions>
  <inkml:trace contextRef="#ctx0" brushRef="#br0">1 272 24575,'12'-12'0,"-5"8"0,0 1 0,0 0 0,0 0 0,0 0 0,0 1 0,13-3 0,4-1 0,251-91 0,0 0 0,-202 73-1365,-43 11-5461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4.880"/>
    </inkml:context>
    <inkml:brush xml:id="br0">
      <inkml:brushProperty name="width" value="0.025" units="cm"/>
      <inkml:brushProperty name="height" value="0.025" units="cm"/>
      <inkml:brushProperty name="color" value="#E71224"/>
    </inkml:brush>
  </inkml:definitions>
  <inkml:trace contextRef="#ctx0" brushRef="#br0">0 148 24575,'1'-2'0,"0"0"0,0 1 0,0-1 0,0 0 0,0 1 0,0-1 0,0 1 0,0-1 0,3-1 0,10-4 0,0 0 0,1 1 0,0 1 0,0 0 0,16-2 0,7-3 0,47-14 0,2 3 0,116-11 0,-193 31 0,11-1 0,0 0 0,0 1 0,36 4 0,-51-2 0,0 0 0,-1 0 0,1 0 0,-1 1 0,0 0 0,1 0 0,-1 0 0,0 1 0,0 0 0,-1 0 0,1 0 0,0 0 0,-1 1 0,0 0 0,0 0 0,0 0 0,0 0 0,-1 0 0,4 6 0,-2 1 0,0 0 0,-1 0 0,0 0 0,0 1 0,-1 0 0,-1-1 0,0 1 0,-1 0 0,0 0 0,0 0 0,-2 0 0,1 0 0,-1 0 0,-5 19 0,-3 6 0,-1 0 0,-2-1 0,-21 45 0,0-13 0,-75 115 0,-61 48 0,44-82 0,124-148 0,-1 1 0,1 0 0,0-1 0,-1 1 0,1 0 0,0 0 0,0 0 0,1 0 0,-1 0 0,0 0 0,1 0 0,-1 0 0,1 1 0,0-1 0,-1 0 0,1 0 0,0 3 0,1-3 0,-1-1 0,1 0 0,0 1 0,-1-1 0,1 0 0,0 0 0,0 0 0,0 1 0,0-1 0,0 0 0,0 0 0,0 0 0,0-1 0,0 1 0,0 0 0,1 0 0,-1 0 0,0-1 0,1 1 0,-1-1 0,0 1 0,1-1 0,-1 0 0,1 1 0,-1-1 0,0 0 0,3 0 0,15 2 0,0-1 0,0-1 0,0-1 0,0-1 0,23-4 0,96-29 0,-85 20 0,318-73 0,-291 75 0,0 2 0,139 1 0,-133 12-1365,-73-1-5461</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5.468"/>
    </inkml:context>
    <inkml:brush xml:id="br0">
      <inkml:brushProperty name="width" value="0.025" units="cm"/>
      <inkml:brushProperty name="height" value="0.025" units="cm"/>
      <inkml:brushProperty name="color" value="#E71224"/>
    </inkml:brush>
  </inkml:definitions>
  <inkml:trace contextRef="#ctx0" brushRef="#br0">0 257 24575,'5'-2'0,"-1"1"0,0-1 0,0 0 0,0 0 0,0 0 0,0-1 0,0 1 0,0-1 0,-1 0 0,0 0 0,5-5 0,11-8 0,147-89 0,-132 88 0,1 0 0,1 2 0,40-10 0,-49 17 0,1 1 0,1 2 0,-1 1 0,1 1 0,55 1 0,-72 3 0,0 1 0,0 0 0,0 1 0,0 0 0,-1 0 0,1 2 0,12 5 0,-17-6 0,1 1 0,-1 0 0,-1-1 0,1 2 0,-1-1 0,0 1 0,0 0 0,0 1 0,-1-1 0,0 1 0,6 10 0,-8-10 0,0 0 0,-1 0 0,1 1 0,-2-1 0,1 0 0,-1 1 0,0-1 0,0 1 0,-1-1 0,0 1 0,0 0 0,-4 14 0,-1 4 0,-1 0 0,-13 32 0,0-9 0,-50 91 0,-41 39 0,-17 30 0,108-172 0,-25 43 0,43-79 0,0 0 0,0 0 0,0 0 0,1 1 0,-1-1 0,0 1 0,1-1 0,-1 0 0,1 1 0,-1-1 0,1 1 0,-1-1 0,1 1 0,0-1 0,0 1 0,0-1 0,0 1 0,0-1 0,0 1 0,1-1 0,-1 1 0,0-1 0,1 1 0,-1-1 0,2 3 0,-1-2 0,1 0 0,0 0 0,0 0 0,0-1 0,0 1 0,0 0 0,0-1 0,0 0 0,1 1 0,-1-1 0,0 0 0,1 0 0,3 1 0,7 1 0,-1 0 0,1-1 0,0 0 0,25-1 0,8-3 0,-1-3 0,1-2 0,48-13 0,134-49 0,-137 39 0,-77 26 0,348-102 0,-266 82 0,179-18 0,-154 27 303,-64 6-1137,69 0 0,-113 9-5992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8.659"/>
    </inkml:context>
    <inkml:brush xml:id="br0">
      <inkml:brushProperty name="width" value="0.025" units="cm"/>
      <inkml:brushProperty name="height" value="0.025" units="cm"/>
      <inkml:brushProperty name="color" value="#E71224"/>
    </inkml:brush>
  </inkml:definitions>
  <inkml:trace contextRef="#ctx0" brushRef="#br0">1 610 24575,'23'0'0,"81"-3"0,113-18 0,101-32 0,-121 18 0,548-109 0,-577 109 0,100-14 0,340-19 0,-574 66 0,418-21 0,1 27 0,-32 29 0,259 11 0,88-44 0,-4-50 0,-217 2 0,-248 23 0,248-16 0,-303 24 0,75-5 0,187-14 0,-159 17 0,687 54 0,-22 38 0,-734-66 0,78 4 0,-115 2 0,397 31 0,-561-36 0,221 31 0,-236-27 0,-2 2 0,108 41 0,-97-30 0,-38-14 0,55 27 0,-78-33 0,-1 1 0,1 0 0,-1 0 0,-1 1 0,1 0 0,-1 1 0,0-1 0,-1 2 0,12 14 0,-8-3 0,-1-1 0,0 1 0,-1 1 0,-1 0 0,9 41 0,13 116 0,-21-110 0,8 141 0,-5-40 0,59 360 0,72 84 0,-114-502 0,-18-60 0,3 0 0,35 85 0,46 95 0,-26-58 0,-48-123 0,12 24 0,-3 2 0,34 129 0,-47-127 0,44 118 0,-59-189 0,0-1 0,-1 1 0,0 0 0,0 0 0,0-1 0,-1 9 0,4 27 0,-4-41 0,0 0 0,1 0 0,-1-1 0,1 1 0,-1 0 0,0 0 0,1 0 0,0-1 0,-1 1 0,1 0 0,-1-1 0,1 1 0,0 0 0,-1-1 0,1 1 0,0-1 0,0 1 0,0-1 0,-1 0 0,1 1 0,0-1 0,0 0 0,0 1 0,0-1 0,0 0 0,-1 0 0,1 0 0,0 0 0,0 0 0,0 0 0,0 0 0,0 0 0,0 0 0,1-1 0,33-9 0,-29 8 0,46-17 0,-1-2 0,95-54 0,-23-11 0,-63 51 0,121-49 0,-154 73 0,0 1 0,0 2 0,1 0 0,0 2 0,1 2 0,55-3 0,25 7 0,0 6 0,139 23 0,255 28 0,-378-46 0,-41-3 0,119-4 0,883-137 0,-153 18 0,-781 106 0,155-16 0,455-33 0,-96 13 0,-107 0 0,363-39 0,-354 46 0,5 39 0,-242 1 0,2072-2 0,-1976-15 0,-46-1 0,1-13 0,-85 3 0,97-8 0,-175 12 0,-132 15 0,356-21 0,-196 13 0,16 1 0,-97 15-1365,-148-1-5461</inkml:trace>
</inkml:ink>
</file>

<file path=ppt/ink/ink1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25:22.203"/>
    </inkml:context>
    <inkml:brush xml:id="br0">
      <inkml:brushProperty name="width" value="0.05292" units="cm"/>
      <inkml:brushProperty name="height" value="0.05292" units="cm"/>
      <inkml:brushProperty name="color" value="#FF0000"/>
    </inkml:brush>
  </inkml:definitions>
  <inkml:trace contextRef="#ctx0" brushRef="#br0">19263 6579 162 0,'-2'0'38'0,"2"-1"-18"15,-2-2 7-15,2-1-8 16,-3 0-3-16,3-2-2 16,-4 2-7-16,2 0-7 15,-2-1-11-15,-1 4 1 16,-1-1-22-16,-2 2-36 0</inkml:trace>
  <inkml:trace contextRef="#ctx0" brushRef="#br0" timeOffset="2780.27">19295 6528 222 0,'2'3'72'0,"0"0"-33"16,-2-1-2-16,0-3 2 15,-2 2-13-15,0-1-18 16,2 3 13-16,-3-3-19 16,3 0 0-16,-2 2-2 15,4-2 0-15,-2 0 0 0,3 0 13 16,-1-2-5-1,5 2 7-15,6 0 2 0,5-4-10 16,4 0 5-16,6-4-12 16,-1-2 10-16,2-5 7 15,0-2-14-15,-4-1 13 16,0-3-8-16,-3-4-6 16,-2 0 10-16,-2 0-6 15,-5-4-4-15,1 2 8 16,-3 4-6-16,-5 1-1 15,1 3 0-15,-2 0-1 16,-3 1 2-16,0 4-3 16,-2 0 2-16,0 2 7 15,0 3-6-15,0 4-3 16,0 2 1-16,0-2 3 0,0 5-10 16,-2-2 4-16,2 2 1 15,-2 2-3-15,-6 6 9 16,0 6-6-16,-3 6 0 15,-7 6 3-15,-3 5-8 16,0 0 5-16,-4 1 0 16,0-1-1-16,1-4 8 15,-2 2-7-15,-1-4 0 16,-4 0 3-16,0-1-7 16,-1-3 4-16,3-2 0 15,5-2 1-15,3-10 3 16,8-1-4-16,2-2 0 0,4-2 7 15,1-2-8-15,3 0 4 16,1 0-3-16,2 0 8 16,0 0-4-16,0 0 1 15,0-2 2-15,0-1-3 16,2 3 5-16,1-3-9 16,-3-1 0-16,2 0-2 15,4-4 3-15,4 0-1 16,3-2 0-16,5-3 3 15,8 0-8-15,3-1 5 16,2-1 0-16,6-3-1 16,-2 0 2-16,-4-4-1 15,0 2 0-15,-2-5 6 16,-2 0-10-16,-3 1 4 16,-1-2 0-16,-5 1 2 0,-3 2-1 15,-1 2-1-15,-3-2 0 16,-3 7 5-16,-3 2-8 15,0 4 3-15,-1 2 0 16,-4 4 1-16,0 2-1 16,0 2 0-16,0 0 0 15,0 2-4-15,-4 6 4 16,-4 6 0-16,-4 6 1 16,-7 6-1-16,-4 6 0 15,-4 0 0-15,0 2-2 16,0 0 5-16,0-2-3 15,0-3 0-15,0-4 0 0,3-4 2 16,0-3-2-16,-3-6 0 16,4-5-1-16,1 0 5 15,3-1-4-15,2-2 0 16,5-4 1-16,2 0 2 16,3 0-3-16,3-3 0 15,4 2 1-15,0 1 3 16,-2 0-5-16,4 0 1 15,0 0-1-15,-2 0-3 16,2 0 3-16,3-1 1 16,2-2 0-16,8-1 4 15,8-5-4-15,8-2 0 16,7-4 1-16,4-2-4 0,-2-1 3 16,0-4 0-16,-6 1 2 15,-3-1 5-15,-9 0-7 16,-1 0 0-16,-6-2 4 15,-1 3-6-15,-3-4 2 16,-1 1 0-16,-3 4 3 16,0 0 1-16,-2 4-4 15,-3 2 3-15,0 3-1 16,-4 4-1-16,2 1-1 16,0 5 0-16,-2 1 0 15,2 0-4-15,-3 2 4 16,-1 4-2-16,-8 5 7 0,-3 7-9 15,-5 6 4 1,-5 2 0-16,-2 6-1 0,1 0 3 16,-1 2-2-16,1 0 0 15,-1 1 4-15,-2-4-10 16,0 0 6-16,0-6 0 16,4-3 1-16,1-5 2 15,6-3-3-15,5-4 0 16,1-4 4-16,6-4-8 15,2 0 4-15,1-2 0 16,1 0 1-16,7-2 4 16,-5 0-5-16,2 2 0 15,-2-2 3-15,4-2-7 0,0-2 4 16,3-4 0 0,7-1-1-16,-1-3 2 0,7 3-1 15,0-3 0-15,6 2 5 16,3-2-10-16,0 0 5 15,3 1 0-15,1-3 1 16,0-2 3-16,-2 0-4 16,-4 0 7-16,-2 0-5 15,-7-2 7-15,-1 2-9 16,-3-3 0-16,-1-4 5 16,1-1-1-16,-1-3-4 15,-2 0 0-15,1 0 6 16,-6-1-7-16,3 1 1 15,0 4 0-15,-2 2 3 0,-3 0-1 16,3 7-2-16,-5 2 0 16,0 1 7-16,0 6-10 15,0 1 3-15,-2 2 0 16,0 2 2-16,0 2-2 16,0-1 0-16,0 2-2 15,0-1 5-15,-2 0-6 16,2 0 3-16,0 0 0 15,0 2 0-15,0-2 0 16,0 0 0-16,0 0-2 16,0 3 6-16,0-6-5 0,0 3 1 15,0 0 0 1,0-2-2-16,0 2 2 0,0 2 0 16,0-2 0-16,0 0 3 15,-2 3-5-15,2-3 2 16,-2 1-1-16,2-1-4 15,-2 0 2-15,2 2 3 16,0-2-1-16,-2 0 4 16,2-2-3-16,0 2 0 15,2 0 0-15,-2 0-4 16,0 0 1-16,0 2 3 16,0 1-5-16,0 3 9 15,0 1-5-15,-2 5 1 16,2 2 0-16,-5 3-3 0,1 2 3 15,-3 0 0 1,0 2 0-16,-4 3 3 0,-5 1-3 16,-3 0 0-1,-8 4 3-15,-2-2-7 0,-2 3 3 16,-1-5 1-16,3 0 0 16,5-6 1-16,2 0-1 15,4-6 0-15,2-1 0 16,3-1-5-16,2-6 5 15,2 1 0-15,0-2 0 16,7-2 4-16,2-2-4 16,0 0 0-16,0 0 4 15,4 0-5-15,-4-2 2 0,2-2-1 16,8-6 0 0,3-7 3-16,7-3-3 0,9-11 0 15,11-5 3 1,0-4-8-16,5-2 5 0,-3 0 0 15,-7-1 0 1,-1 3 5-16,-5 2-5 0,-7 2 0 16,1 4 4-16,-6 2-8 15,-3 6 4-15,-1 3 0 16,-4 8 2-16,-5 5 1 16,-4 4-3-16,0 4 0 15,0 2-2-15,-2 0-3 0,0 2-3 16,-3 5 8-1,-3 8-1-15,-11 7 3 0,-7 10-2 16,-6 10 0 0,-5 2 0-16,-3 4 0 0,0 0 0 15,-1-1 3-15,1-5-6 16,7-2 3-16,4-9 0 16,4-2-5-16,6-5 9 15,3-6-4-15,3-5 0 16,6-5-6-16,2-5 3 15,5-5-16-15,0-1-15 16,7-3-3-16,7-6-95 16,15-7-57-16</inkml:trace>
  <inkml:trace contextRef="#ctx0" brushRef="#br0" timeOffset="3296.86">19929 6072 233 0,'-12'3'45'0,"-5"0"-6"16,7-3 16-16,1-5 7 15,2 1-24-15,2 2-6 16,3 1-1-16,4 1-19 16,-2 0-1-16,0 0-5 15,5 1-6-15,8-2 9 16,17-1-8-16,18-5 6 15,26 2 10-15,28-8-11 16,34 2 12-16,20-3-3 16,26-7-8-16,24 0 13 15,14-6-14-15,-2 4 4 16,-1-6 10-16,-16 5-15 16,-25 4 12-16,-28 0-4 0,-25 2-9 15,-24 2 8-15,-28 6-10 16,-25 4-1-16,-17 2-1 15,-17 4 0-15,-8 0-2 16,-6 3-16-16,0-2-49 16,0 4-7-16,-6 3-13 15,-3 5-86-15</inkml:trace>
  <inkml:trace contextRef="#ctx0" brushRef="#br0" timeOffset="3650.22">22124 5578 370 0,'-13'-24'72'16,"2"4"-7"-16,2 8 11 15,0 1-49-15,5 6-27 16,1 9 0-16,1 6 15 16,2 12-13-16,5 6 19 15,1 6-10-15,8 7 1 16,10-4 6-16,9 2-18 15,6-5 6-15,-2-3-6 16,1-2 4-16,-3-5-9 16,-6-4 5-16,-4-4 0 15,-2-5-2-15,-8-2 3 16,-3-5-1-16,-6-2 0 0,-4 0 1 16,-4-2-6-16,0 2-8 15,-10 6 13-15,-7 7-1 16,-15 9-6-16,-15 9-3 15,-11 10-6-15,-5 2-27 16,3 10-1-16,10-3-29 16,13 0-93-16</inkml:trace>
  <inkml:trace contextRef="#ctx0" brushRef="#br0" timeOffset="4530.88">22973 5103 343 0,'2'-38'64'0,"0"1"-2"0,-4 1 0 0,-2 1-18 16,-2 7-3-16,1 9-7 16,0 7-12-16,3 6-14 15,0 9 1-15,2 6-8 16,0 16 18-16,-3 17-14 16,1 15 16-16,4 16-15 15,3 12 1-15,4 8 2 16,4 10-6-16,6 1-3 15,0-4 0-15,-1-1 7 16,-3-11-13-16,-1-14 6 16,-5-16 0-16,-3-16-1 15,-4-17 8-15,-2-13-7 16,0-7 16-16,-2-9-15 0,0-8 5 16,-2-8-6-1,-3-11 0-15,3-13 0 0,4-9 5 16,2-7-5-16,11-2 0 15,5 4 5-15,5 5-11 16,1 11 6-16,3 12 0 16,2 13-3-16,4 12 0 15,5 11 3-15,7 14 0 16,1 10-5-16,-3 8 0 16,-10 6 0-16,-8 6 0 15,-21 3 0-15,-16-1-3 16,-17-2 4-16,-23-5 2 15,-17-6-24-15,-14-11 6 0,-4-6-28 16,6-9-14-16,17-9-26 16,18-4-87-16</inkml:trace>
  <inkml:trace contextRef="#ctx0" brushRef="#br0" timeOffset="4864.62">23299 5574 475 0,'9'-15'59'0,"-3"0"23"16,-6 9-39-16,0 0-37 15,0 8-6-15,9 6 2 0,7 10 20 16,8 8-11 0,12 11-8-16,8 7 1 0,8 0-4 15,-4 2 0-15,-3-6-2 16,-12-3-2-16,-8-10 2 15,-12-7-3-15,-6-10 5 16,-7-6 7-16,-3-8-6 16,-3-6-1-16,0-4 9 15,-3-11-6-15,5-4-1 16,4-11 8-16,4 1-9 16,7-6-2-16,7 4 1 15,1 7-9-15,6 4-6 16,2 6-66-16,6 8-78 15,-2 6-193-15</inkml:trace>
  <inkml:trace contextRef="#ctx0" brushRef="#br0" timeOffset="5280.88">24120 5584 110 0,'-15'-14'388'16,"-3"-6"-325"-16,-2-2 7 15,-4 4-31-15,-1 0-21 16,0 4-17-16,1 10 5 16,-1 6-1-16,-6 12-1 15,-2 12-4-15,-1 11 0 16,1 7 2-16,6 6-8 0,8 1 6 16,7-2 0-16,12-7-3 15,7-8 6-15,6-10-3 16,8-10 2-16,2-12 2 15,6-14 0-15,5-8-3 16,7-10-1-16,-2-10 15 16,-1-6-13-16,-5-5 13 15,-2 1 6-15,-8 0-20 16,-3 8 14-16,-7 8-13 16,-4 13-1-16,-4 10-1 15,-5 11-14-15,0 16 14 16,2 9 0-16,-4 16-12 0,0 12 11 15,-1 13-32-15,-1-1-15 16,-3 2-10-16,3-11-60 16,2-8-62-16</inkml:trace>
  <inkml:trace contextRef="#ctx0" brushRef="#br0" timeOffset="5713.48">24479 5488 480 0,'-4'-34'42'0,"-10"8"21"0,-11 9-22 16,-10 9-20-16,-5 14 5 15,3 11-18-15,-1 11 18 0,-1 12-19 16,12 4-4-16,8 4 2 16,10-2-3-16,9-1-2 15,11-9 0-15,12-8 4 16,8-8-5-1,7-10 1-15,3-10 0 0,7-14 11 16,0-14-9-16,4-15-2 16,-3-16 9-16,-3-14-6 15,-8-15 11-15,-5-14 1 16,-10-9-6-16,-11 1 19 16,-8 8-20-16,-2 20-2 15,-4 26 11-15,0 21-16 16,2 21-2-16,0 16-7 15,2 16 8-15,-2 17-2 0,0 23 2 16,2 22 0-16,3 16-1 16,-1 9-2-16,0 6 3 15,3-11-13-15,-2-9-21 16,-3-10 0-16,0-15-35 16,-2-21-63-16,-2-12-79 15</inkml:trace>
  <inkml:trace contextRef="#ctx0" brushRef="#br0" timeOffset="5967.94">24941 5380 243 0,'17'-28'204'15,"-17"10"-133"1,-7 6 9-16,-3 7-35 0,-9 8-31 16,-5 9 9-16,2 8-11 15,-3 10 7-15,-1 8-12 16,1 3-3-16,-2 7-5 15,3-1 1-15,2 1 0 16,-1-5-3-16,8-5 5 16,3-8-2-16,8-9 0 15,4-9-4-15,12-3-1 16,5-7 2-16,16-6-14 16,10-3-34-16,8-2-82 15,7-3-69-15</inkml:trace>
  <inkml:trace contextRef="#ctx0" brushRef="#br0" timeOffset="6500.23">25041 5604 148 0,'-13'13'76'0,"-3"-2"108"16,5-3-122-16,-1 1-2 16,8-6-25-16,6-1 7 15,10-5-3-15,9-3-30 16,6-4 9-16,9-4-15 15,4-11 3-15,-4-1 6 16,-3-8-6-16,-10-6-3 16,-6-8 2-16,-7-2 0 15,-8-4 2-15,-6 3-7 16,-6 7 0-16,-1 15 0 16,-3 12-4-16,-3 24 4 0,-10 18 0 15,-4 23 9-15,-5 19-9 16,3 13 2-16,8 8 0 15,15-4 7-15,12-5-8 16,13-14-1-16,7-15 0 16,10-17 7-16,5-16 1 15,8-14-6-15,4-17 0 16,4-19 7-16,1-18-6 16,-3-21-3-16,-4-21 0 15,-7-17 9-15,-7-14-7 16,-6-2 0-16,-7 5 4 15,-7 18 17-15,-8 23-18 0,-3 33 5 16,-2 21-10-16,-2 17-4 16,-7 27 2-16,-2 20 2 15,-3 27 0-15,-1 26 1 16,-1 22-1-16,5 11 0 16,7 5 0-16,6-9-3 15,3-15 2-15,3-17-21 16,2-23-37-16,-4-18-37 15,-1-23-134-15</inkml:trace>
  <inkml:trace contextRef="#ctx0" brushRef="#br0" timeOffset="6947.2">25602 5314 293 0,'-4'-29'251'0,"-3"8"-183"16,-1-1-18-16,3 6-25 0,7 3-25 15,11 7-11-15,16 5-3 16,13 2-68-16,12 1-11 16,8 2-38-16,3 0-6 15,-9-4 61-15,-7 0 76 16,-13-4 51-16,-12 0 33 16,-13-14 7-16,-19 16-28 15,-13-1-24-15,-1 3-1 16,-5 5 19-16,-24 2-28 0,-7 4-8 15,2 9 0 1,10 3-19-16,9-2 3 16,16 6-4-16,11-4 1 0,12 2 6 15,10 0-5-15,3 2 1 16,14 1 7-16,5 0-7 16,9 0-1-16,3 2-2 15,10-2 4-15,0 0-10 16,-3-1 5-16,-6-1 0 15,-14-7-2-15,-10-2 6 16,-19-1-4-16,-25 0 6 16,-23 4 0-16,-27 3-12 15,-18 4 1-15,-16 7-24 0,5 2-61 16,8 6-80 0</inkml:trace>
  <inkml:trace contextRef="#ctx0" brushRef="#br0" timeOffset="7180.69">23550 6421 524 0,'-89'10'153'0,"75"-20"-138"15,88-20 68-15,97-13-41 0,81-7-26 16,65-1 23-1,37-2-22-15,-1 9 5 16,-27 5-19-16,-42 12 4 0,-63 7-14 16,-65 10-27-16,-54 8-37 15,-49 4-53-15,-33 5-231 16</inkml:trace>
  <inkml:trace contextRef="#ctx0" brushRef="#br0" timeOffset="10129.83">25614 6659 523 0,'-10'-20'45'0,"1"3"24"0,1 4-14 0,4 7-52 16,1 6-2-16,6 8-1 15,-1 12 9-15,4 15 9 16,1 16-12-16,1 20-5 16,0 13-1-16,-2 5 0 15,-4 4-4-15,-2-6 3 0,-6-10-23 16,-4-7-31-16,-1-9-50 15,-1-15-86-15</inkml:trace>
  <inkml:trace contextRef="#ctx0" brushRef="#br0" timeOffset="10297.03">25511 7061 490 0,'-9'-37'33'0,"2"1"39"15,10 4-45-15,10-2-25 16,20 6-3-16,21 3 1 16,22 8-3-16,15 7-35 15,9 14-35-15,-4 9-80 16</inkml:trace>
  <inkml:trace contextRef="#ctx0" brushRef="#br0" timeOffset="10600.09">26142 6974 340 0,'-7'-20'136'0,"0"0"-84"16,2 3 48-16,3 3-59 15,2 1-36-15,2 7-5 16,3 8-3-16,9 8-2 16,3 7 5-16,5 8-1 15,5 7-4-15,0 4-13 16,-4 2 2-16,-10-4-7 0,-13 1 6 15,-13-7 16-15,-12-5 1 16,-16-5 5-16,-5-12 4 16,-4-8-3-16,6-9 17 15,7-11-15-15,14-11 2 16,17-5-10-16,16-4-9 16,20-1-33-16,15 0-29 15,17 9-86-15</inkml:trace>
  <inkml:trace contextRef="#ctx0" brushRef="#br0" timeOffset="11080.63">26680 6890 468 0,'-13'-18'109'0,"5"-2"-74"16,0 6 21-16,6 1-31 15,2 10-25-15,2 3 0 16,4 7 0-16,2 10 4 16,5 4 6-16,5 10-10 15,5 7 0-15,3 0 1 16,3-2 0-16,-4-2-1 16,-1-6 0-16,-1-3 1 15,-6-9-6-15,-3-7 6 0,-5-4-1 16,-1-14 6-1,4-9-4-15,1-12-2 0,1-8 0 16,5-12 5-16,0 0-9 16,-7 6 4-16,0 10 0 15,-3 12-2-15,-5 12-6 16,0 16 6-16,3 9-3 16,5 9 9-16,3 5-7 15,7 7 3-15,5-7 0 16,7-2 2-16,-1-6 0 15,0-8-2-15,-4-11 4 16,-2-6 1-16,-6-12 1 16,-6-8-5-16,-7-12-1 15,0-10 4-15,-8-6-4 16,-3-5-6-16,-4 3-26 0,3 8-48 16,-1 8-57-16,3 15-162 15</inkml:trace>
  <inkml:trace contextRef="#ctx0" brushRef="#br0" timeOffset="11297.53">27430 6693 346 0,'2'2'158'0,"0"-2"-72"0,0 2-19 16,-2-2-45-16,2 0-20 15,5 8 0-15,7 6 5 16,1 10-7-16,3 6-2 0,-3 10 1 15,3 7-25 1,-11-1-11-16,-7-4-25 0,-9-6-16 16,-5-6-24-1,-5-12-40-15</inkml:trace>
  <inkml:trace contextRef="#ctx0" brushRef="#br0" timeOffset="11429.78">27391 6453 223 0,'2'-31'224'0,"-6"12"-224"16,-1 2 0-16,3 9-17 15,0 7-48-15,0 9-180 0</inkml:trace>
  <inkml:trace contextRef="#ctx0" brushRef="#br0" timeOffset="11663.89">27781 6250 481 0,'-13'-26'101'15,"-1"5"-33"-15,8 4-27 16,-3 4-32-16,7 16-9 16,9 13 6-16,3 14 17 15,4 18-21-15,4 12 1 0,0 14-3 16,-3 6 1-1,-1 3-2-15,-6 1-4 0,-5-4-41 16,-3-9-26-16,-5-12-75 16,-1-14-117-16</inkml:trace>
  <inkml:trace contextRef="#ctx0" brushRef="#br0" timeOffset="12183.17">27469 6485 340 0,'-8'0'177'16,"6"1"-160"-16,-10 2 38 15,10-1-40-15,18-1 3 16,17-1-6-16,18 0-7 0,21-6-4 16,12-3 2-16,3-9-3 15,-11-6 17-15,-9-8-5 16,-18-11 7-16,-11-8-4 15,-14-11-7-15,-4-7 11 16,-8 1-5-16,-8 4-5 16,-4 11 8-16,-2 15-17 15,0 14 0-15,-4 16-3 16,0 16 3-16,-3 18-3 16,1 16 3-16,2 19 0 15,6 11 5-15,8 5-4 16,7 0-1-16,5 0 0 15,3-5 2-15,-2-10-5 16,-2-17 3-16,-6-9 0 0,-4-17 5 16,-5-13-2-16,-1-14-1 15,-1-9-2-15,0-14 3 16,4-7-5-16,8-8 2 16,4-3 0-16,2 7-3 15,3 6 2-15,2 11-2 16,2 14 1-16,0 9-6 15,4 10 8-15,-2 8-3 16,0 9-8-16,-6 6-4 16,-4 5-25-16,-7 3-32 15,-8 2-49-15,-1-1-138 0</inkml:trace>
  <inkml:trace contextRef="#ctx0" brushRef="#br0" timeOffset="12513.15">28835 6310 378 0,'-2'-22'126'0,"-7"2"-85"0,-5 6 24 15,-3 4-54-15,-6 6-7 16,4 6-1-16,-6 9-3 16,-6 2 4-16,0 3-3 15,0 6-1-15,4 1 0 0,6-2 3 16,13 1-3-1,8 2 0-15,8 0 2 0,13 5-5 16,6-1 2-16,8 0-2 16,5 3 2-16,7-2-12 15,0 3 12-15,0-2-3 16,-12-4-7-16,-12-2 7 16,-19-2 2-16,-22-3 2 15,-24-4 0-15,-18-1 0 16,-9 1-2-16,-7-3-6 15,11-6-41-15,19-6-35 16,23-12-200-16</inkml:trace>
  <inkml:trace contextRef="#ctx0" brushRef="#br0" timeOffset="12732.09">29074 6028 427 0,'6'-44'135'16,"4"15"-72"-16,-8 9 4 15,-2 14-47-15,-6 13-13 16,10 18-2-16,-2 17 22 16,4 16-25-16,3 21 5 15,5 9-7-15,3 11-3 16,-3-1-1-16,-3 2-16 16,-7-10-6-16,-6-14 3 15,-7-14-48-15,-7-13-86 16,-1-23-120-16</inkml:trace>
  <inkml:trace contextRef="#ctx0" brushRef="#br0" timeOffset="13529.98">29082 6442 119 0,'-2'-20'374'16,"0"5"-323"-16,6-1-39 15,17 3-8-15,16 2-4 16,19 3-10-16,19 3 9 15,8 4-22-15,-4 2 4 16,-13 1 17-16,-19 1 4 16,-16-3 5-16,-15 0 34 15,-10-5 4-15,-8 1 0 0,-4 1-24 16,-3-3-7-16,-11 3 15 16,-12 6-9-16,-5 4 3 15,-10 5-1-15,-5 10-19 16,6 5 13-16,4 6-13 15,7 9-1-15,14-3-3 16,11 1 1-16,13 0 0 16,8-4-1-16,10-3-4 15,7-8 4-15,8-11-4 16,2-9 1-16,2-16 2 16,-3-10-5-16,-2-10 7 15,-4-7-5-15,-10-6 11 16,-3 4-6-16,-7 6 0 15,-6 8 3-15,-8 8-6 16,1 12-7-16,-4 12 10 16,-5 8-5-16,-1 4 7 0,1 8-2 15,1 5 0-15,7 2 2 16,6-1-4-16,5-4 2 16,5-4 0-16,5-10 6 15,7-12-4-15,4-11 0 16,-1-16-2-16,3-9 4 15,-4-10 1-15,-2-6-4 16,-7 0 0-16,-5 8 10 16,-6 10-10-16,-5 11-2 15,-2 16 0-15,-2 10 0 16,-5 16-3-16,1 8 4 0,-3 12 0 16,-1 7 1-16,6 2 3 15,2-2-4-15,4-6 0 16,0-8 0-16,3-12 1 15,-2-9-1-15,-1-12 7 16,2-13-5-16,5-8 2 16,2-12-4-16,7-12 0 15,9-6 1-15,6-4-6 16,3 2 5-16,1 8 0 16,2 12-2-16,-6 11-2 15,-4 18 3-15,-5 10 0 16,-6 15-2-16,-5 14-2 15,-5 9-3-15,-14 9-19 16,-4 7-10-16,-6-4-63 0,-4-3-66 16</inkml:trace>
  <inkml:trace contextRef="#ctx0" brushRef="#br0" timeOffset="13997.56">30426 5869 634 0,'-4'-56'30'0,"-3"18"13"16,-2 14 6-16,-4 18-44 15,-6 28 9-15,7 20-3 0,-2 21 4 16,3 17 4-16,4 14-16 16,14 0-1-16,6-2-2 15,1-6 3-15,1-13-7 16,-3-17 4-16,-2-14 0 15,-3-18-4-15,-2-14 4 16,-5-10 0-16,0-8 0 16,-5-6-2-16,-2-6-3 15,-6 0 4-15,-3 1-1 16,-3 9-1-16,-6 13-8 16,-4 12 11-16,4 20-1 15,3 14-2-15,9 3-2 0,13 5 5 16,11-5 0-1,11-9-1-15,7-15 4 0,0-12-3 16,3-20 4-16,1-21 0 16,-2-17 1-16,2-16-4 15,-4-6 1-15,-4 3 12 16,-8 8-10-16,-5 20 4 16,-8 18-8-16,1 17-10 15,-5 22 5-15,0 21 4 16,4 24-26-16,8 13-25 15,5 11-125-15</inkml:trace>
  <inkml:trace contextRef="#ctx0" brushRef="#br0" timeOffset="14463.46">29142 8041 449 0,'5'-53'98'15,"0"1"-66"-15,-1 2 45 16,1 8-38-16,1 8-9 15,5 12-12-15,3 14-14 16,1 18 19-16,3 22-9 16,3 27-13-16,0 17 3 0,-1 18-4 15,1 16-3-15,-2 3 2 16,0-1-40-16,-7-5-30 16,-4-13-115-16</inkml:trace>
  <inkml:trace contextRef="#ctx0" brushRef="#br0" timeOffset="15131.67">28741 8325 486 0,'-33'-9'61'0,"14"5"-15"16,7 4 9-16,18-2-21 15,25 8-6-15,19 2-23 0,17-4-2 16,17-4 0-1,12-9 0-15,2-9-3 0,0-14 0 16,-7-11 7-16,-8-8-11 16,-14-15 5-16,-18-8-1 15,-13 0 17-15,-13 4-16 16,-12 11 17-16,-8 13 7 16,-1 17-22-16,-4 16-3 15,-2 19 2-15,-3 18-2 16,1 22 11-16,-3 19-10 15,5 13 8-15,0 10-7 16,8 0 6-16,6-2-12 16,-1-8 4-16,2-9 0 15,1-15-1-15,-1-18 1 16,-2-16 0-16,-2-14 0 0,4-18 6 16,5-20-10-1,-1-18 4-15,8-11 0 0,2-4-4 16,-2 6 2-16,-3 13 2 15,-2 18-2-15,-4 12-7 16,-5 12 9-16,-1 11-8 16,6 6 8-16,5 9-1 15,-2 6 2-15,8 3-1 16,6-2 0-16,1 0-5 16,4-7 3-16,2-6-9 15,-4-6 2-15,-5-8 8 16,-4-13-7-16,-7-9 8 0,-5-7-3 15,-10-13 3 1,-8-5-1-16,-10-4 0 0,-7 5 1 16,-2 5-4-16,-2 7 4 15,6 12-4-15,1 14 3 16,5 16-1-16,-4 15 2 16,3 18 0-16,2 14 2 15,3 14-2-15,16 1 0 16,13-5 0-16,18-9-2 15,9-14-12-15,13-20-72 16,5-20-132-16</inkml:trace>
  <inkml:trace contextRef="#ctx0" brushRef="#br0" timeOffset="15349.14">30787 7597 617 0,'-29'-58'37'0,"-6"14"40"0,0 15-35 15,12 18-37-15,9 30 10 16,9 20 4-16,12 26 6 16,9 23-22-16,7 20-2 15,0 12-1-15,-2 10-8 16,-8-1-11-16,-13-7-12 16,-11-14-21-16,-6-19-60 15,-2-18-166-15</inkml:trace>
  <inkml:trace contextRef="#ctx0" brushRef="#br0" timeOffset="15630.69">31016 8189 317 0,'14'-57'255'0,"-19"10"-194"16,-6 5 24-16,3 12-40 16,1 8-40-16,4 16-5 15,15 9 0-15,10 16 0 16,12 9 0-16,8 11-2 15,0 9-5-15,-9 4-16 16,-11-2 19-16,-17 0-8 16,-20-12 12-16,-19-14 5 15,-13-17 0-15,-11-10-2 16,-7-18 8-16,7-9-10 0,10-8 16 16,17 0-17-16,15-1 0 15,25 6-2-15,25 5-37 16,24 10-34-16,21 5-79 15,21 6-127-15</inkml:trace>
  <inkml:trace contextRef="#ctx0" brushRef="#br0" timeOffset="15946.9">31558 8047 122 0,'15'-2'359'16,"-17"-2"-312"-16,-11-1 30 16,-7-2-28-16,-9-1-17 0,-7 4 3 15,-1 6-24 1,-6 8 0-16,3 10-9 0,4 6 6 15,3 6-9-15,6 6 1 16,11 2 0-16,7 0-2 16,14-2 2-16,9-4 0 15,9-7 0-15,10-9 0 16,0-13-1-16,5-10 1 16,-3-15 0-16,-4-9 2 15,-6-7-2-15,0-3 0 16,-8-4 0-16,-1 7 4 15,-3 8-8-15,-4 10 4 16,2 10-8-16,-2 16 7 16,-5 14-7-16,-2 14-3 15,-4 14-8-15,-4 6-57 0,-7 5-44 16,1-5-89-16</inkml:trace>
  <inkml:trace contextRef="#ctx0" brushRef="#br0" timeOffset="16416.09">32034 7511 596 0,'-8'-56'73'16,"-6"18"-35"-16,5 16 8 16,-4 22-35-16,-3 27 4 15,8 20 7-15,-5 22 5 0,-1 17-21 16,5 8 3-16,7-1-8 15,4-1 2-15,5-10-6 16,3-14 3-16,4-12 0 16,1-16-1-16,-1-15 4 15,-3-14-3-15,0-13 2 16,-4-9 1-16,-4-14-6 16,-6-4 1-16,-11-4 2 15,-10 7-4-15,-12 12-1 16,-14 18 5-16,-8 18 0 15,0 20 2-15,4 17-6 16,12 8 4-16,19 7 0 16,23-5-3-16,13-9 6 15,14-16-3-15,6-18 0 16,6-22 2-16,-1-16 3 0,-1-18-5 16,1-16 0-16,-1-8 5 15,-4-1 1 1,-9 10-5-16,-4 14-1 0,-7 14 2 15,-3 16-4-15,-4 15-2 16,5 21-1-16,3 13-3 16,5 16-49-16,-1 10-34 15,1-2-118-15</inkml:trace>
  <inkml:trace contextRef="#ctx0" brushRef="#br0" timeOffset="17249.41">27833 10211 217 0,'25'-29'204'0,"-6"0"-104"16,3-2 10-16,-1 8-17 16,-8 0-53-16,-7 13-30 0,3 14-1 15,1 22 14 1,5 16 1-16,9 20-19 0,10 13-5 16,9 9 3-16,1 0-1 15,5-6-2-15,2-13 0 16,-4-14 1-16,-3-16-5 15,-6-19 7-15,-11-16-3 16,-7-20 14-16,-7-19-9 16,-1-19 1-16,1-18-3 15,-2-16 0-15,5-17-3 16,4-10 0-16,7-6 0 16,4 9-1-16,5 11-4 15,-3 27-3-15,-4 30-31 16,-8 30-29-16,0 28-28 0,-7 26-130 15</inkml:trace>
  <inkml:trace contextRef="#ctx0" brushRef="#br0" timeOffset="17480.3">28733 10321 133 0,'-2'-24'370'16,"2"-4"-268"-16,0-4-31 15,4 6-33-15,0 5-8 16,0 9-27-16,4 16 10 16,-6 13 6-16,2 10-17 15,1 16 0-15,-5 12-2 0,-7 8-7 16,-2 3 4-16,-4-1-28 16,-6-8-10-16,2-8-46 15,-3-16-142-15</inkml:trace>
  <inkml:trace contextRef="#ctx0" brushRef="#br0" timeOffset="17613.14">28735 9792 494 0,'-9'-63'47'16,"-3"23"-23"-16,2 13-24 15,5 14-10-15,8 23-14 0,7 12-93 16,9 12-139-16</inkml:trace>
  <inkml:trace contextRef="#ctx0" brushRef="#br0" timeOffset="18046.54">29154 9676 529 0,'-36'-50'94'16,"-2"3"-39"-16,3 5 20 15,5 10-52-15,10 21-19 16,9 24 22-16,7 23-7 16,4 24 2-16,9 26-9 15,5 22-12-15,5 11 1 0,6 5-1 16,-1-2 0-16,-3-9-1 16,-6-17-1-16,-4-18 1 15,-4-20-9-15,-7-19 10 16,0-20-3-16,-7-16 3 15,-2-18 0-15,3-14-2 16,-1-19 5-16,7-9-3 16,13-7 0-16,12-4 0 15,12 2-5-15,11 12 5 16,4 13-1-16,2 16-2 16,-2 20-5-16,-6 13 7 15,-7 14-1-15,-10 10-6 16,-10 6 6-16,-15 6-7 0,-17 3 1 15,-16 3 8 1,-18-2-19-16,-17 2 3 0,-5-6-29 16,2-5-52-16,9-10-69 15,20-13-104-15</inkml:trace>
  <inkml:trace contextRef="#ctx0" brushRef="#br0" timeOffset="18329.4">29439 10232 202 0,'13'-38'351'0,"-15"4"-293"16,2 6 22-16,-4 14-51 16,-1 8-21-16,7 18 4 15,7 14 3-15,7 12-2 0,9 11-9 16,6 8-4-16,7 4-1 16,1-1 1-16,-1-6-13 15,-1-5 4-15,-8-14-17 16,-12-13 16-16,-6-10 4 15,-6-13 6-15,-7-17 0 16,4-19 0-16,4-18 3 16,7-9-5-16,12-14 2 15,6 5 0-15,5 8-2 16,1 12-4-16,2 14-47 16,-6 19-90-16,1 14-138 15</inkml:trace>
  <inkml:trace contextRef="#ctx0" brushRef="#br0" timeOffset="18946.73">30293 10307 128 0,'8'-8'295'0,"-10"-9"-218"16,-6-3 41-16,-11-4-40 16,-3-6-47-16,-7 3 14 15,-2 2-22-15,-9 9-9 16,-8 8 9-16,0 16-21 15,-1 10 2-15,0 17-4 16,6 9 6-16,14 6-13 16,10 1 7-16,15 2 0 15,10-5-5-15,13-8 0 16,10-10-2-16,8-10 7 0,5-16-8 16,0-13 4-16,1-12 4 15,-6-13 0-15,-3-9 0 16,-7-2 3-16,-8 2-3 15,-3 6 0-15,-7 11 4 16,-5 9-12-16,-1 12 0 16,-6 14 8-16,-6 13-1 15,3 9 2-15,-3 7-1 16,4 4 0-16,8-5 4 16,8-1-7-16,4-9 3 15,8-9 0-15,6-10 7 16,2-11-4-16,4-20-3 0,1-13 2 15,2-18 4 1,-6-19 0-16,-3-21-3 0,-10-22 4 16,-1-12 8-16,-5-4-13 15,3 5 2-15,-3 18 10 16,-1 36-14-16,-6 25 5 16,-1 24-5-16,-5 31 0 15,-7 30 4-15,-4 23-3 16,-2 26-1-16,0 28 2 15,1 14 4-15,5 8-6 16,5-3 0-16,0-6 0 16,4-18-5-16,-2-21-3 15,0-16-20-15,-2-24-12 0,0-18-41 16,0-18-30 0,-3-14-196-16</inkml:trace>
  <inkml:trace contextRef="#ctx0" brushRef="#br0" timeOffset="19250.84">30553 10217 202 0,'0'-23'165'0,"-4"10"-35"0,-3 0-61 15,3 9-11-15,2 0-49 16,4 0 0-16,13 4-9 16,10 2-8-16,12 2-34 15,8 2-40-15,0 2-14 0,-4-2-3 16,-7 0 41-16,-7-1 58 15,-9-5 12-15,-5-3 63 16,-4 0 37-16,-2-2-37 16,-5 4-12-16,-2-2-20 15,0 6-32-15,0 4 9 16,-2 9 3-16,-2 9-17 16,-1 8 0-16,2 12-6 15,-1 1-3-15,0 2-2 16,1-2-49-16,-3-8-37 15,2-10-62-15</inkml:trace>
  <inkml:trace contextRef="#ctx0" brushRef="#br0" timeOffset="19379.95">30858 9986 241 0,'-11'-46'305'0,"-2"12"-278"0,4 11-27 16,2 20-1-16,7 9-5 15,7 20-54-15,10 16-85 16</inkml:trace>
  <inkml:trace contextRef="#ctx0" brushRef="#br0" timeOffset="20229.27">31268 10299 133 0,'6'-5'248'16,"-12"-1"-170"-16,-3-3 0 0,-7 4-42 15,3-2-13 1,-9 7-20-16,4 7 0 16,-2 6 4-16,-5 9-7 0,-2 6 0 15,-2 3 0-15,1 0-1 16,2-5-3-16,3-2 4 16,5-8 0-16,7-5 10 15,5-8-6-15,3-11 1 16,8-10 21-16,1-9-21 15,8-6 22-15,3-9-11 16,8 0-5-16,4 0 11 16,7 1-18-16,-1 8 4 0,-4 4-8 15,-2 11 7 1,-2 10-14-16,-9 8 7 0,-3 11 0 16,2 7 1-16,-5 9 1 15,-3 8-2-15,1 5 0 16,-4 2 4-16,1-2-4 15,1-2 0-15,2-6 0 16,-1-8-1-16,-3-7 4 16,-2-11 3-16,3-12-3 15,2-9 3-15,2-8-6 16,3-10 7-16,1-5-7 16,3 0 16-16,0-1-15 15,0 6 0-15,-5 8-2 0,-1 11 1 16,-6 14-1-1,1 17-3-15,-5 9 8 0,2 9-4 16,0 12 0-16,4 5 0 16,-2-4-5-16,7-6 5 15,1-10 0-15,1-10 6 16,1-14-6-16,4-13 12 16,0-16-10-16,7-10-2 15,2-10 14-15,4-9-13 16,1-10 10-16,6-11 0 15,0-7-8-15,-2-2 12 16,-3 4-14-16,-8 10 2 16,-9 19 3-16,-9 20-6 15,-2 12-2-15,-12 12-8 16,-1 10 7-16,-6 11-1 0,-3 11 4 16,-5 9 0-16,-5 12-1 15,3 6 1-15,2 1 0 16,9-3 0-16,8-4 3 15,13-6-5-15,11-8 2 16,10-6 0-16,14-6-4 16,7-3 7-16,1-6-3 15,3-5 0-15,-9 1-4 16,-14-8 3-16,-11 3-27 16,-17 8-2-16,-25 6-10 15,-22 6-60-15,-24 12-71 16</inkml:trace>
  <inkml:trace contextRef="#ctx0" brushRef="#br0" timeOffset="22347.33">29229 11596 107 0,'-15'-3'253'0,"-14"3"-211"0,-9 7 13 16,-11 9-7-16,-11 7-18 16,-7 9 2-16,-2 8 9 15,2 2-24-15,11 2 3 16,16-4-19-16,21-2 1 15,11-8 9-15,18-4-11 16,14-10 6-16,16-8-4 16,11-8 3-16,9-10-6 15,5-6 1-15,-3-10 0 16,-6-6 3-16,-7-2-3 16,-9-5 0-16,-11 8 11 15,-8 7-9-15,-11 7 5 16,-5 13-7-16,-7 15 3 0,-3 10 13 15,1 8-10-15,0 7-1 16,6 2 3-16,2 2-4 16,11-6-3-16,10-1-1 15,8-10 1-15,6-4 0 16,3-13 0-16,-2-12-1 16,0-13 2-16,-4-9 2 15,-5-12-4-15,-2-10 0 16,-7-8 0-16,-4-5 8 0,-5-1-4 15,-8 2 0-15,-3 12 3 16,-9 12-5-16,-6 14-2 16,-10 15 0-1,-6 20 1-15,-6 7-1 0,-5 12 0 16,0 4 0-16,11 5 1 16,9-5 3-16,11-1-4 15,14-5 0-15,10-3 2 16,14-7-6-16,8-13 4 15,11-6 0-15,3-12 1 16,2-5 6-16,-6-12-7 16,-7-1 7-16,-7-4-5 15,-10 5 10-15,-7 8-12 16,-7 9 1-16,-5 13-2 16,-4 17 3-16,-2 16-1 0,-3 10-1 15,5 12 3-15,0 3-7 16,9 0 4-16,7-4 0 15,4-10 0-15,6-10 3 16,1-7-3-16,2-14 0 16,5-11 2-16,1-11 0 15,1-16 0-15,-1-11-2 16,-4-12 3-16,-8-8 0 16,-7-8-3-16,-10-5 4 15,-8 3-2-15,-6 8 1 16,-6 12-3-16,-7 16 0 15,-2 22-5-15,-9 14 6 0,1 16-1 16,0 10 0-16,4 3 2 16,7 4-8-16,9-3 6 15,9-4 0-15,8-7-1 16,7-4 4-16,10-10-3 16,10-7 0-16,7-12 4 15,5-9-7-15,1-6 5 16,-1-9-2-16,-7-3 11 15,-11 3-8-15,-4 4 0 16,-13 8-3-16,-3 10 0 16,-5 14-4-16,-4 15 4 15,-3 12 0-15,-1 11 0 16,2 6 1-16,2 2-1 0,6-1 0 16,7-9 4-16,5-9-9 15,3-8 5-15,10-13 0 16,2-12 2-16,3-12 0 15,4-12-2-15,-2-12 0 16,-3-17 6-16,-4-7-8 16,-6-8 2-16,-6-2 0 15,-6 8 4-15,-6 15-4 16,-7 16 0-16,-6 15 0 16,-9 19 1-16,-5 18-6 15,-7 15 5-15,-3 14 0 16,1 10 0-16,9 5 1 0,7-1-1 15,12-1 0-15,10-6 1 16,6-5-4-16,9-10 3 16,5-13 0-1,4-8 2-15,9-13 0 0,7-12-2 16,4-13 1-16,3-6 4 16,-3-15 1-16,-2-9-2 15,-6-6-2-15,50-151 5 16,-86 171-5-16,-12 9-2 15,3 8 1-15,0 5 2 16,-4-16-6-16,-6 17 3 16,-1 10 0-16,-5 9-3 15,-2 10 3-15,-4 5 0 0,3 6-2 16,6 2 1 0,6 1 0-16,4 2 1 0,10 1 0 15,8-2 0-15,7-1 0 16,9-4 0-16,6-4-2 15,4-3 5-15,-6-6-3 16,-1-3 0-16,-10 0-2 16,-7 0-2-16,-6 3 1 15,-2 7-3-15,0 5 5 16,-3 6-11-16,0 2 7 16,3 5 3-16,-1 0-1 15,2 5 0-15,-2 0 0 16,1 2-1-16,-3-3 2 15,-2-11 0-15,2-10 2 0,0-9 3 16,0-10-2-16,2-14 1 16,17-14-2-16,10-20 0 15,9-15 0-15,8-21 5 16,-6-21-5-16,-13-19 5 16,-11-8-2-16,-15 0 12 15,-12 16-9-15,-5 26 5 16,2 33-4-16,-1 30-1 15,-3 26-6-15,3 27 0 16,-3 21 0-16,3 28 0 16,5 20 1-16,4 16-1 15,10 11 2-15,11 1 0 16,4-5-3-16,4-15 1 0,4-15-21 16,1-16-17-16,-5-20-44 15,-7-22-111-15</inkml:trace>
  <inkml:trace contextRef="#ctx0" brushRef="#br0" timeOffset="22496.99">31190 11971 386 0,'-6'-60'218'0,"25"10"-177"16,21 8 24-16,20 14-48 16,23 4-12-16,15 11-5 15,16 12-3-15,17 13 2 16,6 14-81-16,-13 16-275 15</inkml:trace>
  <inkml:trace contextRef="#ctx0" brushRef="#br0" timeOffset="22662.99">27732 13130 808 0,'-107'-26'0'16,"178"-37"14"-16,199-25 26 15,185-4-27-15,191 18 1 16,123 12-14-16,64 24-2 16,-22 30-24-16,-87 30-216 15</inkml:trace>
  <inkml:trace contextRef="#ctx0" brushRef="#br0" timeOffset="29299.5">19306 6571 117 0,'-2'-6'4'0,"0"4"94"16,-1-2 7-16,-1 2-78 0,-1 0 5 15,0 0-2-15,3 2-25 16,0 2 15-16,2-4 13 16,0 4-4-16,0-2 10 15,0 0-15-15,0 0-2 16,-2 2 5-16,4-2-22 15,-2-2 1-15,2 4-4 16,3-2 0-16,4-2 6 16,6 0-7-16,8 0 2 15,8-4 4-15,5-3-2 16,1 1-2-16,1-3 9 16,-7-3-10-16,-2 0 13 0,-4-3-10 15,-5-1 0-15,-3-5 2 16,2-4-2-16,-1-3-5 15,-5 3 5-15,3-4 1 16,-3 6 0-16,-2 0-2 16,-2 6-2-16,-2-2 11 15,-3 4-7-15,0-4-5 16,3 3 2-16,-3 1 4 16,4-2-4-16,-4 4-2 15,0 2-1-15,1 3 12 16,-3 0-9-16,0 2 3 15,0 2-6-15,-2 1 8 16,-2 2-8-16,2 0 0 0,-2 3 0 16,2 0-3-1,-2 0 3-15,2 0 0 0,-3 3-1 16,-1 5 3-16,-7 6-5 16,-3 4 3-16,-3 6 0 15,-8 7-2-15,-4 0 6 16,0 3-4-16,0 1 0 15,-4 0 4-15,2 1-9 16,2-6 5-16,2-1 0 16,2-4-1-16,0 0 2 15,6-7-1-15,-3 2 0 16,3-6 5-16,2 0-8 16,1-4 3-16,3-4 0 15,4 1-2-15,0-6 4 16,4 1-2-16,3-2 0 0,0 3 7 15,0-3-8-15,2-3 1 16,0 3 0-16,2-2 1 16,-2-2 0-16,0-2-1 15,0 0 0-15,0 0 3 16,0 2-8-16,0-1 5 16,0 4-1-16,0-2-3 15,2 3-3-15,0 0 7 16,1 0-2-16,6 0 6 15,6-2-5-15,6 1 1 0,3-4 0 16,4 0 2 0,4-4-2-16,2-4 0 0,-1-4 0 15,-2-3 5-15,-1-5-6 16,-1-4 1-16,-4-1 0 16,-2-2 4-16,-5 0-4 15,-1 0 0-15,-5 1-2 16,-3 2 7-16,-5 1-5 15,0 4 0-15,-4 3 1 16,0 4-1-16,0 4 0 16,-2 7 0-16,2 2-1 15,-2 2 1-15,2 4-1 16,0 1-1-16,0-2 0 16,-2 5-1-16,-2 5 3 15,-3 3 0-15,-2 5 1 16,-2 6 1-16,-4 3-2 15,-6 5 0-15,-3 0 3 0,-3 1-7 16,-2-1 4-16,-2-1 0 16,-3-6-1-16,3-2 4 15,0-1-3-15,0-2 0 16,2-3 2-16,2-3-5 16,3-2 3-16,10-5 0 15,3-5 2-15,7-3 3 16,4 0-5-16,2 0 0 15,-2-1 3-15,2-1-8 16,1 2 4-16,1-4 1 0,2 3-3 16,6-6 4-1,5 2-1-15,6 0 0 0,6-3 3 16,4-3-6 0,3 2 3-16,1-8 0 0,1-1 2 15,3-8 2-15,-4-4-4 16,3-7 0-16,-4-2 4 15,-5-3-6-15,-6 0 4 16,-5 4-2-16,-7-2 3 16,-3 5-1-16,-6 3-2 15,-4 6 0-15,-2 6 5 16,0 8-10-16,-1 5 5 0,0 4 0 16,1 6-3-1,0 3 4-15,-4 9-1 0,-7 8 0 16,-4 5 2-16,-2 10-8 15,-3 2 6-15,1 2 0 16,2 4-1 0,0-1 3-16,1 0-2 0,3-1 0 15,-3-3 4-15,1-7-10 16,-6-5 6-16,-4 1 0 16,0-9 0-16,-4-3 4 15,0-6-4-15,0-6 0 16,0-5 5-16,2-1-9 15,2-1 4-15,3-4 0 16,4 3 0-16,9-1 2 16,1 1-2-16,10 2 0 0,0-1 1 15,0 1-8-15,2 0 7 16,3 0 0-16,2-5-5 16,10-3 8-16,17-2-3 15,11-6 0-15,9-5 6 16,6-5-10-16,-1-2 4 15,-1-4 0-15,-4-3 3 16,-3-3 1-16,-9 1-4 16,-8 3 6-16,-12 2 0 15,-11 6-4-15,-7 2-2 16,-4 4 0-16,-2 3 4 16,-2 4-3-16,-3 3-1 0,3 4 0 15,0 4 4 1,2 0-11-16,2 2 6 0,-3 2 1 15,3 2-5-15,-7 8 4 16,-6 6 1-16,-3 8 0 16,-6 8 1-16,-2 6-4 15,-3-1 3-15,2 4 0 16,0-5-2-16,0-2 2 16,-4-5 0-16,-1-5 0 15,1-4 1-15,-4-4-6 16,-3-4 5-16,0-6-3 15,1-2 0-15,3-4-2 16,10-2-2-16,7-4 2 16,8-3-24-16,5-1-13 0,9-3-57 15,6-1-91-15</inkml:trace>
  <inkml:trace contextRef="#ctx0" brushRef="#br0" timeOffset="51180.94">8740 1077 130 0,'7'-3'211'16,"-1"2"-169"-16,-1 1-32 15,-5 0 8-15,0 0-1 16,0 0-10-16,0 0-1 15,0 0 10-15,0 0-1 16,0 0 4-16,0 0 9 16,0 0-9-16,0 0-3 15,0 0-1-15,0-3-1 16,-3 2 2-16,1-4-10 16,0-2-3-16,0-2 9 15,-2-2-1-15,2 0 5 0,-1 1 1 16,3-1-2-16,0 0-1 15,0 1-5-15,3 2-7 16,-3 2 7-16,0 2-9 16,0 2 0-16,0 7-8 15,-3 0 1-15,1 11 7 16,-2 8 10-16,-1 10-10 16,-2 5 4-16,3 7-3 15,0 0-1-15,1-4 0 16,3-4 1-16,0-3-2 15,0-8-2-15,3-9-1 16,-1-6-1-16,-2-4-11 16,0-6-2-16,0-2-24 0,-2-2-42 15,2-4-67-15</inkml:trace>
  <inkml:trace contextRef="#ctx0" brushRef="#br0" timeOffset="52745.59">8724 1107 197 0,'-15'4'99'0,"1"-2"-79"0,1 2 5 16,3-4 2-16,4-3-21 15,4 2-4-15,4 2 4 16,0-2-1-16,2 1 6 15,-2 0 17-15,0 0-5 16,0-2 4-16,0 2 1 0,0 0-13 16,1-3 6-1,3 3-5-15,4 0-1 0,7-1 3 16,8-1-13-16,8-1 5 16,5 0 0-16,5-1-10 15,3 0 9 1,3-3-7-16,4 1 0 0,1 1 3 15,-1-2-4-15,1 4-1 16,-5-2 0-16,-4 2 3 16,1 0-2-16,-1 2-1 15,1 1 0-15,2 0 3 16,-2 0-1-16,3-3-1 0,0 6-1 16,2-3 5-1,1 1-4-15,6-1-1 0,2 0 0 16,-3 0 1-16,3-1 0 15,-2-2-1-15,-2 3 0 16,-6 0 1-16,0 0-5 16,0 0 3-16,-2 0 1 15,4-2 3-15,4 2-3 16,2-1 0-16,2-2 0 16,4-1 2-16,-3 3-3 15,1-2 1-15,0 2 0 16,1 1-1-16,-3 0 1 15,-2 1 0-15,2 3 0 16,0-1 2-16,1-2-2 16,-3 2 0-16,1-2 0 15,-5-1 2-15,-1 0-1 16,1 0-1-16,4 0 0 0,1 0 3 16,5-1-3-16,0 1 0 15,3-3 0-15,-5 2 1 16,1-3-1-16,-5 0 0 15,-6-1-2-15,-2 1 2 16,1 0 0-16,0-2 3 16,3 0-1-16,4-1 4 15,0 0-6-15,4-1 1 16,3 2 2-16,4 0-2 16,2 3-1-16,3 2 0 15,-3 0 1-15,1 1-1 16,-4-3 0-16,-1 3 0 15,-2-2 1-15,-1 2 0 0,-2 0-1 16,-3-1 1-16,119-4-1 16,-145 5 1-16,-1-1-1 15,1-2 0-15,0 3 0 16,34-2 1-16,1-2-1 16,-4 0 0-16,5 0 1 15,4 0-3-15,1 0 2 16,6 2 0-16,0-1-1 15,0 0 1-15,1 0 0 16,-3 2 0-16,2 0 2 16,-4-1-4-16,-1-1 2 15,-4-1 0-15,1 1 1 0,-3-2 0 16,-2 1-1 0,-3 0 0-16,3 0 1 0,1 2-2 15,3 0 1-15,8 2 0 16,8 0 0-16,7-2 0 15,1 4 0-15,9 0 0 16,0-2-1-16,3 2 0 16,0 0 0-16,2 0 1 15,0 0 1-15,5-2 1 16,4 2-2-16,1-4 0 0,-2 2 1 16,-1-2 0-1,0 0-1-15,0-2 0 0,2 4 1 16,-3-4 1-16,4 0-2 15,-5-2 0-15,0 1 1 16,-4-4-3-16,9-1 2 16,1 2 0-16,3-1 1 15,8 3 0-15,7 5-1 16,2-1 0-16,5 4 3 16,1-1-3-16,-11-2 0 15,-6 1 0-15,-9-5-1 16,-8 4 2-16,-5-3-1 15,-5-2 4-15,1 2-2 16,-1 0 0-16,-2 0-2 16,3 2 0-16,2 0 1 0,4 2 2 15,0-2-3-15,1-1 7 16,-2-3-6-16,-7 3 15 16,-7-6-11-16,-17 2-1 15,-14-1-3-15,-24-2-1 16,-14 3-35-16,-15 4-75 15,-10 5-129-15</inkml:trace>
  <inkml:trace contextRef="#ctx0" brushRef="#br0" timeOffset="56328.46">8740 1263 305 0,'0'0'44'16,"0"0"-26"-16,0 0 2 15,0 0-20-15,-2 2-9 16,0 0 8-16,0 0-1 0,-3 0 2 16,0 0 7-1,1 0-3-15,0 0-1 0,2-2-1 16,-1 0 3-16,1 0 11 16,2 0-7-16,2 0-1 15,-2 0-5-15,3 2-1 16,-1-4 7-16,0 2-6 15,0 0-1-15,2 0 7 16,1 0 0-16,4 0 11 16,6 0 1-16,10 0-12 15,6 0 2-15,7 2-9 16,9-2 4-16,4-2 10 16,5 2-12-16,0-2 5 15,-3 2 7-15,1-4 1 0,-1 2-1 16,-6-2-13-16,-3 0-3 15,-1 0 8-15,-3-1-8 16,0 2 4-16,3-1 3 16,3-2-7-16,3 5 6 15,4-4-4-15,3 3 2 16,2-2 7-16,-2 2-10 16,-2 0 2-16,-4-2-1 15,-5 2 1-15,-5 0-1 16,-4 0-2-16,-1 0 1 15,-4 2 7-15,0-3-8 16,1 3 4-16,-3-1 7 16,4-1-7-16,4-1 6 0,4 2-8 15,7-1-1 1,0-1 0-16,4 2-1 0,-4 1 0 16,2 0-1-16,-1 0 4 15,-1 1-3-15,2 2 0 16,-6-3 0-16,1 2 0 15,-3-1 0-15,-2 2 0 16,3-1-1-16,1 2 4 16,3-2-3-16,2 2 0 15,2 0 0-15,3-2 1 16,-1 2-1-16,0-4 0 16,-1 4 1-16,-4-4 1 0,4 2-2 15,-3-2 1 1,0 2-1-16,0-4 3 0,-5 0-3 15,-1 0 0-15,-1 0 2 16,-2-2-1-16,-7 0-1 16,4 2 1-16,-4-2 0 15,1 2 1-15,3-1-2 16,7 2 0-16,6-1-1 16,1-1 3-16,4 2-2 15,1-1 0-15,4-1 1 16,-2 2 0-16,0-3-1 15,-4 2 0-15,-5 0 0 16,-2 0 1-16,-5 0-1 16,1 0 0-16,-3 0 1 15,-1 2 1-15,-1-2-2 0,1 0 1 16,1 2 3-16,-1 0-2 16,6 0-1-16,2-2 3 15,0 2-3 1,-3 0 2-16,3 0-3 0,-5 0 0 15,0 0 1-15,3 0 0 16,2 0 1-16,-2 0 1 16,3 2-3-16,0-2 3 15,-1 0-3-15,-5 0 0 16,-2 0 3-16,-5 0-2 16,-2 0-1-16,-1 0 0 15,-3 0 1-15,0 0-3 0,2 2 2 16,2-2 0-16,4 2-1 15,-2-2 3-15,3-2-2 16,-1 0 0-16,3 0 1 16,1 0-2-16,3 0 1 15,1-3 0-15,4 2 0 16,2-1 1-16,3-1-1 16,1 2 0-16,3-1 1 15,0 3-2-15,2-4 1 16,0 3 0-16,3-2 0 15,-1-1 2-15,3 4-2 0,-3-3 0 16,0 4 2 0,1-2-3-16,-1 0 2 0,4 0-1 15,-2 2 3 1,3-4-1-16,-1 2-2 0,1-1 1 16,-5-3 1-1,-6 3-1-15,-6-1 0 0,-2 0 0 16,-6 0 2-16,3 1 0 15,5-3-3-15,-2 2 0 16,4 3 2-16,1-3-4 16,2-1 2-16,6 4 0 15,-1-4-1-15,-2 4 2 16,-4-1-1-16,-3 2 0 16,2-3 2-16,-4 3-5 15,3-1 3-15,-4 1 0 16,2-3 1-16,-4 1 0 0,-1 2-1 15,1-1 0-15,-3-2 3 16,1 2-5-16,1-2 2 16,2 2 0-16,2 1 0 15,4-3 0-15,5 3 0 16,4 0-1-16,1 3 2 16,-1-2-5-16,-4 3 4 15,-8-1 0-15,-8-2-3 16,-5 4 3-16,-10-5 0 15,0 1-1-15,-5 2 3 16,1-3-5-16,-4 2 3 0,6 2 0 16,6-1-3-1,7 2 3-15,0-1 0 16,7-3 0-16,1 3 3 16,-1-1-5-16,1-1 2 15,2-2 0-15,-2 1-1 0,1-1 1 16,-1 0 0-16,4-1 0 15,-3 1 2-15,-3 0-4 16,4 0 2-16,-4 1 0 16,0-1 1-16,3 0-1 15,5 0 0-15,0 3 0 16,0-3 3-16,0 1-4 16,-4-1 1-16,-1 3 0 15,-3-3 1-15,6 0 0 16,-2-3-1-16,4 2 0 0,-1-3 3 15,-4-1-4-15,-2 0 1 16,-8 1 0-16,-1 1-1 16,-5 0 1-16,0 1 0 15,0-2-1-15,3 2 2 16,-3-2-1-16,-2-1 0 16,4 1 0-16,-2 0-1 15,5 0 1-15,0 0 0 16,6 2-2-16,-2 2 2 15,3 0 0-15,-1 0 0 16,0 2 0-16,-1 1-1 16,-1-3 1-16,-3 1 0 0,-3-2-1 15,-5 1 2 1,0-3-1-16,-2 3 0 0,2-2-4 16,0 2 4-16,2 0-4 15,0 0 4-15,5 2-2 16,-1 1 3-16,1-3-1 15,4 1 0-15,-6-1 2 16,-1 0-2-16,-2 0 0 16,-2 0 0-16,-4 3-1 15,4-3 1-15,-3 1 0 16,1-1 0-16,-3 3 0 16,1-2-1-16,-8 2 1 0,2-2 0 15,-3-1 0 1,-1 0 1-16,-1 0-1 0,-1-1 0 15,-3-2 2 1,4 2-3-16,-3-2 1 0,0 2 0 16,1-2 0-16,1 3 0 15,-2 0 0-15,2-1 0 16,-2 1 2-16,3-3-3 16,-1 3 1-16,3-2 0 15,-5 2 1-15,5 0-1 16,1 0 0-16,4-2 1 15,-1 0 2-15,2 1-4 16,0-2 1-16,-4 2 0 16,-5-2 2-16,6 1-2 15,-2-1 0-15,-3 0-1 0,1 2 2 16,-4 1-1-16,-6-2 0 16,-5 2 0-16,0 0-1 15,-2 2 2-15,2-4-1 16,0 2 0-16,2 0 2 15,0 0-1-15,-2-3 1 16,0 3 1-16,0-1 8 16,0-2-9-16,0-3-2 15,0-2 1-15,0-5 2 16,2-1-5-16,0-5 2 16,1-5 0-16,1 0 10 15,-2-2-5-15,2-2 13 0,-2 0-6 16,1 0-6-16,-3 1 3 15,0 1-9-15,-3 7 1 16,1 0-2-16,0 10 1 16,-2 2-6-16,0 5 0 15,1 4-15-15,-1 2 1 16,0 5-3-16,-6 4-18 16,-3 9-49-16,-9 6-137 15</inkml:trace>
  <inkml:trace contextRef="#ctx0" brushRef="#br0" timeOffset="63310.7">30644 5872 261 0,'19'0'312'16,"-4"-9"-275"-16,-1-5-23 16,-4 1 38-16,-5 0-19 15,1 3-24-15,-2 2 19 0,2 0-6 16,-2 3-14-1,-2-1 3-15,5 4-10 0,-1-3-1 16,4-1 6-16,1-2-4 16,6-4 3-16,1-2 1 15,7-8-4-15,4-14 6 16,0-13-8-16,6-9 0 16,5-16-2-16,10-15 2 15,5-11-1-15,10 0-4 16,2 6-9-16,-7 19 11 15,-12 25-8-15,-14 23-12 16,-14 23 3-16,-6 16-11 16,-5 16 10-16,-1 19 0 15,1 20-31-15,-2 17-41 0,0 9-52 16</inkml:trace>
  <inkml:trace contextRef="#ctx0" brushRef="#br0" timeOffset="64511.28">26788 7386 255 0,'-45'11'230'0,"9"-9"-183"15,1-2-39-15,10 2 59 16,6-4-27-16,9 0-29 16,17 2 1-16,35-2 19 15,41-7 1-15,50-8-20 16,63-10 0-16,56-8 5 15,51-5-15-15,31-5 10 16,17 8-6-16,-10 2-3 16,-17 7 6-16,-37 9-9 15,-38 2 0-15,-45 5 3 0,-42 6 1 16,-48-1-4-16,-35 6 0 16,-35 1 2-16,-22 0 0 15,-17 0-2-15,-7 1-11 16,-7 2-19-16,-3 3-32 15,-7 6-73-15,-12 9-181 16</inkml:trace>
  <inkml:trace contextRef="#ctx0" brushRef="#br0" timeOffset="65063.94">28986 8832 180 0,'-50'15'280'0,"5"-5"-247"15,7 1-30-15,7 3-2 16,6-1 63-16,12-1-34 15,6 2 3-15,14-3 29 16,19-6-22-16,28-1-27 16,24-6 3-16,33-8-14 15,34-12 9-15,29-6 6 16,22-8-3-16,20-2 4 16,7 0-10-16,-7 0-4 15,-15 5 8-15,-23 9-10 16,-28 2 5-16,-31 9-5 15,-27 4 1-15,-30 7-6 0,-26 0 3 16,-18 4-13-16,-16-2-5 16,-11 5-17-16,-9-4 2 15,-6 5-18-15,-3 0-54 16,-2 0-33-16,3-2-103 16</inkml:trace>
  <inkml:trace contextRef="#ctx0" brushRef="#br0" timeOffset="66427.92">28080 4248 218 0,'4'-12'268'16,"-1"-1"-217"-16,-1 1-35 15,0 2 48-15,-4 1-23 16,2 8-22-16,2 1-8 16,0 0 9-16,0 4-4 0,5 5-2 15,0 8 5-15,-3 4-9 16,1 8-6-16,-3 3 4 16,0-1-8-16,-2-2 0 15,0-1 0-15,0-3 2 16,2-6-3-16,0-2 1 15,1-8 0-15,-3-3 4 16,2-6-2-16,1-1 1 16,-1-4 11-16,0-3-10 15,2-10 0-15,1-10-4 16,3-10 1-16,2-12 2 16,1-4 0-16,-3 6 1 0,1 4 6 15,-4 10-8-15,-3 12 8 16,1 8-10-16,-3 7 1 15,2 7-4-15,-2 5-7 16,4 3 10-16,3 6-3 16,7 5 6-16,3 7-4 15,5 1 1-15,3-1 0 16,2-5 0-16,-3-2 0 16,0-5 0-16,1-4-1 15,-2-6 5-15,-6-4-4 16,3-8 0-16,-3-10 0 15,2-11 1-15,1-10 0 16,0-10-1-16,-4 1 5 0,-1-2-2 16,-3 9 1-1,-6 8 1-15,-2 12-4 0,-2 4 5 16,1 13-6-16,-3 2-4 16,0 6 3-16,4 4-2 15,3 10 3-15,2 10 0 16,0 7-3-16,2 8 0 15,-2 8-14-15,-5 0-15 16,-2 2-5-16,1-5-40 16,-1-4-14-16,0-8-75 15,4-9-152-15</inkml:trace>
  <inkml:trace contextRef="#ctx0" brushRef="#br0" timeOffset="66727.39">28945 4145 177 0,'6'-24'332'0,"-6"1"-278"0,0 2 2 0,-2 7 35 16,-2 2-60-16,1 5-29 15,8 4 3-15,3 4-5 16,13-1 0-16,8 6-3 16,6 3 6-16,7 2-3 15,-3 5 0-15,-6 7-2 16,-11 2-1-16,-11 6-1 15,-8 1-1-15,-10 0 2 16,-13-4 3-16,-9-5 0 16,-11-9 0-16,-9-3 1 15,-7-7-3-15,3-8 3 0,3-7-1 16,11-2 1-16,10-7-1 16,15-3-4-16,14 0-29 15,16-5-38-15,17 0-92 16</inkml:trace>
  <inkml:trace contextRef="#ctx0" brushRef="#br0" timeOffset="67096.83">29481 3904 127 0,'4'-12'346'16,"-10"0"-334"-16,-7 2 60 0,-5 7 5 15,-9 0-41-15,0 3-9 16,-1 6-3-16,-1 2-5 15,0 2-18-15,0 5 2 16,6 2-2-16,5-1 2 16,9 2-3-16,3-1 0 15,12 6 1-15,5 1-1 16,12 2 0-16,6 7 0 16,6-1 4-16,8-2-2 15,4-5 2-15,-2-3-4 16,-1-5 0-16,-4-5-1 15,-9 0 1-15,-11-4 0 16,-7-4 0-16,-10-1 2 16,-6 1-2-16,-1 5 2 15,-11 3-1-15,-12 7 0 0,-9 6-1 16,-15 5-7-16,-1 0-16 16,2 0-40-16,7-3-41 15,11-2-49-15,13-2-128 16</inkml:trace>
  <inkml:trace contextRef="#ctx0" brushRef="#br0" timeOffset="67366.34">28352 4816 464 0,'-132'20'160'0,"23"-5"-141"0,33-10 77 16,32-5-62-16,44-8-15 15,56-6 19-15,50-9-19 16,52-8-9-16,50-11-5 16,35-4-4-16,10 0 5 15,433-52-6-15,-625 96 0 16,-14 2-2-16,-18 2-2 16,-14-2-2-16,28 4-21 15,-30 0-34-15,-22 4-29 16,-13 4-145-16</inkml:trace>
  <inkml:trace contextRef="#ctx0" brushRef="#br0" timeOffset="83659.81">21864 1532 229 0,'8'4'69'16,"-1"-1"-47"-16,-4 0 21 15,-3-6-5-15,0 3-10 16,-3-1-5-16,3 1-11 16,0 0-2-16,0 0-9 15,0 0 2-15,0 0 8 0,0 0-7 16,0 1 4-16,0-1 5 15,3 3-10 1,-3-3 2-16,0 0-5 0,2-3 0 16,-2 3 4-16,2 0-2 15,5-1 1-15,6-4 3 16,7-1-6-16,3 0 2 16,3-1-2-16,6-1 4 15,-3 0 2-15,2-4-5 16,0 0 2-16,7 0 1 15,-3-2-4-15,3-4 3 16,2 0-2-16,-2-3-1 0,0 1 13 16,-1-2-12-1,-3 5 3-15,-3-4 5 16,-4 1-8-16,2 0 7 16,-4 0-4-16,-1-2-3 0,2 0 8 15,1 0-7-15,0 0-2 16,2 0 0-16,-2 4 1 15,2 2-2-15,-4 1 1 16,-1 4 0-16,0 3-1 16,-4 1 2-16,1 2-1 15,-4 1 0-15,3-1 3 16,-2 4-4-16,44-2 1 16,-44 3 0-16,3 0 2 15,3 3 1-15,0-2-3 16,28 4 0-16,1 1 3 15,3 4-6-15,-7 0 3 0,-4 2 0 16,-3 4 0-16,-5-3 0 16,-1 4 0-16,-1 0 0 15,2 4 2-15,1 1-4 16,4 2 2-16,3 3 0 16,3 0 0-16,2 3 0 15,1-1 0-15,-2 0 0 16,0-1 5-16,-1-3-7 15,4-6 2-15,-6-2 0 16,2-6 1-16,1-2 0 16,2-8-1-16,-2-2 0 15,3-5 6-15,-4-6-7 0,1-2 1 16,0-4 0 0,-2-5 7-16,-1 0-6 0,4-4 2 15,-4-3 14-15,3-4-13 16,1-3 5-16,-2 2-9 15,4 1 0-15,-4 0 5 16,2 6-5-16,-3 2 0 16,-5 8-1-16,-2 2 2 15,-3 6-3-15,4 5 2 16,-1 4-1-16,2 4-3 16,5 7 4-16,1 6 0 15,0 5-3-15,1 7 4 16,-2 4-3-16,-2 4 2 15,-5 2 0-15,-3 2 1 0,-1 2-1 16,2 0 0-16,-2 0-3 16,6-1 4-16,1-3-1 15,1-4 0-15,5-6 1 16,0-2-2-16,-2-8 1 16,-3-4 0-16,-2-8 0 15,-3-6 1-15,-2-6-1 16,1-6 3-16,2-4-2 15,7-6 2-15,-1-2-3 16,4-4 0-16,-1-5 5 0,-3 0-2 16,0 1-2-1,-7-3 6-15,-5 1-6 16,-1 4 2-16,-4 2-3 0,0 5 1 16,0 4 0-16,0 5-1 15,2 4 0-15,1 5-1 16,-1 8 0-16,-2 5-1 15,2 6 2-15,-2 6 0 16,0 4-4-16,2 6 4 16,2 0 0-16,1 0 0 15,1 3 2-15,1-5-2 16,1-3 0-16,2-3 1 16,1-3-1-16,0-9 0 15,1-6 0-15,-4-6 2 16,1-6 1-16,-1-8-2 0,2-2-1 15,1-7 2 1,2-3-1-16,1-2 0 0,1 0-1 16,3 0 0-16,-1 0 2 15,0 3-3-15,-4 6 1 16,-3 3-1-16,-3 6-3 16,2 7 4-16,2 8 0 15,2 5-1-15,6 8-1 16,2 2 2-16,6 4-1 15,0 0 1-15,4 0-1 16,0-2 2-16,-2-1-1 16,0-4 0-16,-5-3 0 15,-1-5 0-15,-3-7 0 16,-3-11 0-16,4-5 2 0,-4-4-2 16,1-8 0-16,0-2 1 15,0-1 2-15,-3-2-4 16,-3 3 1-16,-4 6 0 15,-5 6-3-15,-5 10 0 16,-8 5 0-16,1 12 2 16,1 5-6-16,-2 4 5 15,6 4 0-15,2 2 2 16,0-1-1-16,4-4 1 16,4-3 0-16,5-4 0 15,12-8-1-15,6-8 1 16,6-8-6-16,5-4-4 15,-4-3 2-15,-10-6-33 0,-3 3-54 16,-12-2-137-16</inkml:trace>
  <inkml:trace contextRef="#ctx0" brushRef="#br0" timeOffset="93144.78">22822 1005 121 0,'2'0'5'0,"-2"0"-4"0,0 0 2 0,0 0 0 16,0 0 54-16,-2 0 30 16,2 0-64-16,0 0 2 15,-3-4-9-15,6 1-11 16,-3 1 5-16,2 0-5 16,0-2 8-16,-2 4 4 15,0 0-5-15,0 0 4 16,0 0-12-16,-2 0-4 15,2 0 3-15,0 0-1 16,0 0-2-16,0 0 4 16,0 0-2-16,2 0 15 15,-2 0-3-15,2-2-2 16,0 0 4-16,3 0-10 0,-2-2 3 16,1 0-3-16,-2-1-5 15,0 4 0-15,-2 0-1 16,0 1-9-16,2 0-19 15,-2 2-79-15,0 5-67 16</inkml:trace>
  <inkml:trace contextRef="#ctx0" brushRef="#br0" timeOffset="94459.95">10646 958 139 0,'-10'-8'2'0,"8"-4"190"0,2-2-144 16,2 0 16-16,8-2-2 15,-4-2-14-15,-2 2 2 16,3 4-22-16,-3 4-1 16,-4 1-7-16,0 6-19 15,-2 5 3-15,-2 8-3 16,-3 10 2-16,1 12 3 16,-4 10-6-16,1 10 0 15,3 5-1-15,4-1 3 16,4 0-2-16,0-4 0 15,2-6 1-15,1-4-3 0,-3-8 2 16,0-7-8 0,-2-8 0-16,0-3-13 0,3-7 1 15,-3-5-7-15,0-5-5 16,0-1-15-16,0-4-61 16,0-4-88-16</inkml:trace>
  <inkml:trace contextRef="#ctx0" brushRef="#br0" timeOffset="94994.84">10694 963 149 0,'0'-29'163'0,"-2"5"-112"16,0 4 23-16,2 6-17 15,-2 5-20-15,2 2-8 16,0 5-13-16,0 2-7 15,2 0-9-15,0 0 1 16,12 0 8-16,5 0-6 16,10 0 3-16,5-2 3 15,6 4-9-15,-6-2 7 16,-5 2-4-16,-10 1 2 16,-5-3 17-16,-3 0-7 15,-3 0 4-15,-2-3 1 16,-4 1-14-16,-2 2 3 0,0 0-9 15,-5 2 0-15,5 2-3 16,0 6 6-16,3 8-1 16,1 10 3-16,3 9-3 15,-1 7-2-15,0 1 0 16,4 0 0-16,-6-1-2 16,1-4 2-16,-3-4 0 15,-2-6 0-15,-2-6 0 16,-3-4 0-16,-4-3 0 15,-4 0 0-15,-2-3 0 16,-4-1 1-16,-3 2-1 16,-5-5 0-16,-2-1 2 15,-4-3-5-15,-5-4 3 16,-2-2 0-16,-5-2-2 16,3-1-2-16,5 2-3 0,5 1-8 15,10 0-18-15,9-2-20 16,5 2-31-16,8 0-35 15,5-4-34-15</inkml:trace>
  <inkml:trace contextRef="#ctx0" brushRef="#br0" timeOffset="96228.43">10879 1048 205 0,'-4'-18'241'0,"-5"2"-172"0,0 0 4 16,4 6-20-16,-4 0-39 15,5 6-13-15,0 4-1 16,4 2-14-16,-2 8 14 16,-1 9-3-16,-1 4 10 15,-3 7-8-15,-2 7 1 16,3-1 0-16,-1-3-3 15,0-6 1-15,5-5 2 16,2-10-2-16,0-4 5 16,0-8 14-16,4-4 4 15,3-10-16-15,4-7 5 16,7-12-10-16,0-7 6 0,0-7 7 16,-3 3-13-16,-5 0 11 15,-6 8-10-15,-4 7 0 16,-2 12-1-16,2 7 0 15,-6 8-13-15,2 12 6 16,-11 9 6-16,-10 12-3 16,-6 9 4-16,-4 9 0 15,1-2-5-15,7 0 3 16,9-5-2-16,12-8 4 16,6-7-17-16,6-10 17 15,4-7 0-15,7-10 6 16,8-10 7-16,6-10-11 15,2-8 5-15,1-8 5 0,-5-8-9 16,-9-2 13-16,-9-1-7 16,-11 1-6-16,-7 6 11 15,-9 9-14-15,-3 6 1 16,-4 13-2-16,-8 12-8 16,-2 12 8-16,-3 13-2 15,1 8 1-15,4 7 0 16,6 7-5-16,9-1-1 15,14-5 6-15,8-1-12 16,8-5 8-16,9-9-2 16,6-7 6-16,4-11 1 15,0-3 2-15,3-11 0 16,-1-6 10-16,-6-8-11 16,-2-8 9-16,-10-6 1 0,-3-2-5 15,-9-1 10 1,-8 1-6-16,-3 4-7 0,-8 6-2 15,-1 7-1-15,-5 11-2 16,-5 9 0-16,-4 13 2 16,-4 13-1-16,-3 9 0 15,5 10 0-15,6 4-1 16,12-2-3-16,11 0 2 16,11-6-1-16,9-6 1 15,6-9 2-15,5-7 1 0,2-11 1 16,3-7 8-1,2-12-7-15,-1-8 5 0,-4-10 4 16,-4-10-7-16,-5-6 3 16,-10-6-4-16,-10-3 1 15,-7 8 11-15,-9 8-13 16,-3 10 1-16,-3 15-2 16,-3 12-6-16,-6 13 6 15,-4 13-3-15,0 11 0 16,1 3 1-16,5 1-4 15,15 0 1-15,9-5 3 16,12-2-9-16,9-4 7 16,7-8-3-16,6-4 4 15,5-8 0-15,3-4 6 16,-3-9-3-16,-3-10 7 0,-6-5-5 16,-9-4 8-16,-9-4-8 15,-9-2-1-15,-11-2 3 16,-9 4-3-16,-9 4-1 15,-13 7 0-15,-10 14-4 16,-6 8 4-16,2 14-4 16,6 11-3-16,11 3 6 15,15 7-13-15,17-3 3 16,19-5-4-16,15-2-10 16,15-8 8-16,13-8-30 15,10-7-49-15,4-5-54 16</inkml:trace>
  <inkml:trace contextRef="#ctx0" brushRef="#br0" timeOffset="96993.42">13295 870 111 0,'6'-12'15'0,"3"0"106"16,-3-1 14-16,0 1-62 16,-4-1 3-16,-2-3-2 15,-8 4-23-15,4 2 0 0,0 2-27 16,1 6-20-16,1 2-4 16,0 4-7-16,2 8 7 15,0 10-3-15,2 10 9 16,3 14-4-16,1 8-2 15,4 6 0-15,1 2 5 16,-1-1-5-16,0-5 0 16,-1-6-1-16,-5-8-1 15,-2-7 1-15,-2-8-6 16,0-9-7-16,-4-6 5 16,2-7-17-16,-3-4-8 15,1-5-4-15,-1-5-59 16,0-4-21-16,3-9-62 0</inkml:trace>
  <inkml:trace contextRef="#ctx0" brushRef="#br0" timeOffset="97478.38">13376 788 139 0,'-2'-22'178'16,"0"2"-75"-16,0 6-43 15,0 3-5-15,2 2-22 16,2 3-17-16,0 2 1 16,2 0-16-16,6 0 2 15,9-1 1-15,6 4 0 0,6-4 4 16,3 5-5 0,-1-1 2-16,-2 1 14 0,-8-2-4 15,-3-1 8-15,-7 2-3 16,-6 1-10-16,-5 0 3 15,-2 1-13-15,-5 4 1 16,3 7 1-16,2 7-1 16,2 12 2-16,5 13-3 15,5 8 5-15,-2 6-7 16,4 1 2-16,-3 0 0 16,0-1-1-16,-4-5 1 15,-2-5 0-15,-3-6-3 16,0-7 0-16,-2-8 1 15,-2-7 2-15,2-8 0 0,-2-8 6 16,-3-2-6-16,-6-2 1 16,-4-2-1-1,-10 0-2-15,-8 0-3 0,-10 0-9 16,-2 2-9-16,-4 2-11 16,1 0-30-16,8 0-31 15,8 0-44-15,14-2-118 16</inkml:trace>
  <inkml:trace contextRef="#ctx0" brushRef="#br0" timeOffset="98712.81">13538 944 150 0,'-27'-74'261'0,"22"64"-179"16,2 0-7-16,3 2-25 15,0 4-20-15,0-7-15 16,0 5-3-16,0 5-12 16,0 2-2-16,0 4-6 15,0 9 8-15,3 10 5 16,0 8-1-16,3 12-4 16,1 6 0-16,1 2 0 15,2-6-5-15,1-3 3 16,-1-11-6-16,6-12 8 0,0-7 0 15,-2-10 1-15,3-8 5 16,1-12 4-16,0-9-9 16,-3-11 14-16,-4-8 2 15,-3-5-1-15,-11-3 17 16,-4 4-29-16,-6 2 2 16,-5 7 2-1,1 10-6-15,-6 10-4 0,3 10 2 16,-2 17 0-16,-3 18-4 15,-2 9 3-15,1 14 1 16,3 10-4-16,6 5 7 16,12 1-7-16,8-5 1 15,5-6-10-15,10-7 11 16,2-14-11-16,2-8 13 16,3-13-5-16,4-10 12 0,2-13-4 15,3-10-3 1,1-10 1-16,-4-12 12 0,-8-10-12 15,-8-7 7-15,-11-2 8 16,-8-2-15-16,-11 9 21 16,-8 8-21-16,-4 14 1 15,-2 16-4-15,-2 15-3 16,-2 18 5-16,-5 14-1 16,3 15 0-16,1 12-2 15,5 9 3-15,11 0 0 16,12-3-4-16,8-6-2 15,13-8-6-15,8-12 12 0,3-13-3 16,8-10 3-16,3-12 0 16,4-9 1-16,-1-13 9 15,-5-11-8-15,-1-9 1 16,-5-14 9-16,-11-6-11 16,-11-3 15-16,-7 0-12 15,-13 10 2-15,-6 10-1 16,-5 11-5-16,1 14-4 15,-3 17 4-15,-3 14-7 16,-4 16 4-16,-6 14 3 16,2 10 0-16,5 8-5 15,8 0 3-15,11-4 0 16,13-3 1-16,8-12-11 0,11-8 9 16,2-11-1-1,8-14 4-15,8-8 7 0,-2-13-7 16,3-10 0-16,2-12 4 15,-7-13-2-15,-6-6 2 16,-9-8 2-16,-14 1 0 16,-8 0 5-16,-14 11-7 15,-7 8-4-15,-4 15 0 16,-6 20-8-16,-5 14 7 16,-7 18 0-16,0 15-4 15,5 13 5-15,6 4-4 16,12 3 1-16,17-1 2 0,16-9-9 15,6-10 6-15,17-11-3 16,3-8 7-16,8-15-1 16,-1-10 1-16,-2-10 0 15,-4-12 4-15,-10-8-1 16,-12-12-3 0,-10-8 0-16,-10-9 3 0,-12-4 0 15,-9 4-3-15,0 11 1 16,-1 15-1-16,1 17-2 15,-4 27-1-15,-3 19 0 16,0 19-4-16,1 20 7 16,4 12-4-16,12 6-4 15,19-2 8-15,16-12-19 16,10-8 1-16,15-13-7 16,9-18-30-16,10-10-74 0,7-14-133 15</inkml:trace>
  <inkml:trace contextRef="#ctx0" brushRef="#br0" timeOffset="99494.78">16193 819 115 0,'-8'-9'15'0,"-4"-3"193"0,3 2-137 0,3-2-1 16,-4-2 3-16,2 0-12 15,1-1-23-15,1 6 12 16,-2 2-23-16,6 3-18 16,0 4 1-16,2 3-10 15,0 1 0-15,0 12 8 16,2 14 3-16,5 14 5 15,-2 16-14-15,1 18-2 16,5 7 5-16,3 5-3 16,-3-2-2-16,0-4 0 15,-2-12-4-15,-2-13 0 16,-7-14-1-16,-3-14-8 16,3-14 13-16,-2-10-17 0,0-7-1 15,-4-7-25-15,-4-9-70 16,1-4 1-16,1-11-87 15</inkml:trace>
  <inkml:trace contextRef="#ctx0" brushRef="#br0" timeOffset="99996.82">16179 820 150 0,'-6'-22'9'16,"-1"0"216"-16,1 6-144 15,6 2-10-15,4 0-28 16,1-1-12-16,5 4-9 16,11-1-16-16,3 1 9 15,3 4-2-15,9 1 3 16,-3 3-3-16,-2 7-12 16,-6 1-1-16,-3-1 11 15,-8 2-8-15,-4-3 9 16,-3 0-4-16,0 0-4 15,-2 1 6-15,-1 3-5 16,0 3 6-16,3 7 8 16,4 14-12-16,2 9 3 0,3 14-7 15,0 12-2 1,0 4 6-16,-1 6-7 0,-7-1 0 16,0-5 0-1,-6-8 0-15,-2-10 0 0,-4-8-1 16,-4-9 4-1,0-11-4-15,1-7 1 0,1-4 0 16,4-9 4-16,-4-4-2 16,4 0-1-16,-2-3-1 15,-7-1-1-15,-5-2 0 16,-6 1-13-16,-11-2-10 16,-8 4 8-16,-7 1-16 15,-8 7-4-15,-2 3-17 16,6 5-34-16,10-1-20 0,13 0-67 15</inkml:trace>
  <inkml:trace contextRef="#ctx0" brushRef="#br0" timeOffset="101429.82">16559 1008 170 0,'-12'-28'278'0,"-1"5"-205"16,-3-2 14-16,-1 10-32 15,1-2-20-15,3 7-16 0,-3 6-14 16,-2 8 1-16,0 13-3 16,-7 8-1-16,2 13 6 15,-4 8-6-15,2 8 3 16,9 0-5-16,5-5 1 15,7-5-4-15,6-10 5 16,2-8-2-16,3-12 1 16,7-6-1-16,1-8 6 15,8-8-2-15,3-10-3 16,6-10 8-16,-6-10-7 16,1-12 1-16,-12-5 12 15,-8-2-2-15,-9 2-2 0,-11 7-6 16,-8 10-3-1,-8 14-2-15,-6 14-3 0,-3 14 3 16,-2 14 0-16,2 14-5 16,2 13 5-16,7 9-4 15,12 6 4-15,7 2-3 16,18-5 3-16,7-4 0 16,16-9 0-16,7-10-6 15,9-12 4-15,5-10 2 16,-2-10 0-16,-3-13 5 15,-2-11-3-15,-10-12-2 16,-8-13 0-16,-5-13 6 16,-11-12-5-16,-9-9-1 15,-10-3 0-15,-10 8 10 16,-6 13-9-16,-3 14-1 16,-2 18 0-16,0 19-7 15,-2 18 5-15,-9 23 0 0,-5 15 2 16,-1 20-5-16,-2 14 3 15,15 11 2-15,15-3-1 16,18-2 1-16,14-8-4 16,15-13 4-16,10-11-9 15,7-14 9-15,4-16-6 16,2-17 6-16,-4-10 3 16,-3-15 1-16,-5-15-2 15,-9-9-1-15,-8-13-1 16,-15-7 5-16,-10-13-3 0,-11-1-2 15,-14 2 0-15,-8 7 5 16,-6 17-6-16,1 16 1 16,-2 16 0-16,2 17-7 15,2 18 7-15,2 14 0 16,5 17-4-16,9 11 4 16,9 7-3-16,13 5 3 15,13-5 0-15,9-4-2 16,9-9 2-16,7-12-1 15,3-14-2-15,-1-8 5 16,-3-15-2-16,-3-12 1 16,-10-12 1-16,-5-10 5 15,-11-14-7-15,-8-13 0 16,-14-9 2-16,-5-5 2 16,-14 1-2-16,-8 9-2 0,-5 14 0 15,-6 20-3-15,1 19 2 16,-2 22 0-16,3 18-3 15,6 15-1-15,9 12 5 16,10 9-1-16,13 3-2 16,17-3 3-16,15-5 0 15,11-8 0-15,14-11-3 16,6-12 0-16,0-13 3 16,-1-14 1-16,-6-13 0 15,-4-12 6-15,-9-12-4 16,-4-14-2-16,-9-14 5 15,-9-12-6-15,-12-7 0 0,-5 3 3 16,-8 8-2 0,-4 16-1-16,-2 18 0 0,-1 20-8 15,-6 20 7-15,-6 21-4 16,-3 18 2-16,-2 14 2 16,4 14-3-16,16 4 2 15,16-7-4-15,15-7 2 16,11-8 3-16,14-14-5 15,4-18 6-15,7-13 0 16,-1-12 2-16,-6-16 5 16,-9-10-2-16,-8-12-3 15,-15-8 11-15,-8-13-12 16,-10 0 1-16,-8-2 0 0,-4 9 0 16,-7 12-4-1,0 18-2-15,-2 24-2 0,-7 20 4 16,2 23-3-1,2 12-5-15,8 14 1 0,8 3-20 16,18-4-1-16,13-6-34 16,12-11-29-16,8-14-18 15,2-11-111-15</inkml:trace>
  <inkml:trace contextRef="#ctx0" brushRef="#br0" timeOffset="103542.79">9387 1887 140 0,'-10'-14'42'0,"3"4"-38"0,3 2 3 0,0 4 183 16,2 2-138-1,2-1 12-15,0-1 6 0,-2 4-18 16,2 0-3-16,0 0-22 16,0 3-10-16,2-2-7 15,-2 2-10-15,2 3 0 16,0 6 4-16,0 10 1 16,5 10-7-16,0 10 2 15,-3 4 0-15,3 4-2 16,-3-4-3-16,0-2-12 15,-1-5 2-15,1-7-28 16,-2-6-9-16,1-6-18 16,-1-4-8-16,1-6-32 15,-1-4-42-15</inkml:trace>
  <inkml:trace contextRef="#ctx0" brushRef="#br0" timeOffset="103793.64">9333 1973 158 0,'-11'-34'165'16,"-1"2"-119"-16,4 2 14 15,1 8-6-15,3 1-17 16,0 6-21-16,4 3 9 16,4 1-17-16,9 2-8 0,7-2 5 15,7 1-5 1,4 1 0-16,7 0-2 0,-3 3-7 15,-1 4-20-15,-5 2-15 16,-5 2-20-16,-8 7-13 16,-3 0-21-16</inkml:trace>
  <inkml:trace contextRef="#ctx0" brushRef="#br0" timeOffset="103993.55">9248 2171 136 0,'-13'11'9'0,"4"-8"151"15,6 1-45-15,6-4-93 16,6-1-3-16,8-7 0 16,6-1-12-16,8 0-5 0,2-2-2 15,5 5-6-15,-4 2-19 16,-8 2-66-16,-1 7-17 15</inkml:trace>
  <inkml:trace contextRef="#ctx0" brushRef="#br0" timeOffset="104193">9287 2354 123 0,'-25'12'5'0,"7"-1"34"0,11-2 112 16,5-5-108-1,8-2-10-15,5-4-1 0,7-6-11 16,11 0-8-16,7-3-1 16,9-6-7-16,1 0-5 15,2 2-12-15,-2-1-29 16,-4 1-45-16,-3 6-42 16</inkml:trace>
  <inkml:trace contextRef="#ctx0" brushRef="#br0" timeOffset="104444.57">9609 2089 103 0,'-2'-20'36'16,"2"3"206"-16,0 4-162 0,-2 7-35 16,2 2-19-1,2 0-21-15,-4 4-5 0,2 4 0 16,2 5 6-16,0 5-1 15,2 9 9-15,3 7-7 16,0 9-7-16,4 0 0 16,-4-1-2-16,-1 1-13 15,-1-7-28-15,-2-4-14 16,-1-8-9-16,-4-10-21 16,-1-6-108-16</inkml:trace>
  <inkml:trace contextRef="#ctx0" brushRef="#br0" timeOffset="104579.92">9547 1932 185 0,'-7'-15'98'0,"3"5"-98"16,6 5-6-16,13 5-58 16</inkml:trace>
  <inkml:trace contextRef="#ctx0" brushRef="#br0" timeOffset="105109.98">10066 1983 132 0,'-9'-8'112'0,"-9"-2"-22"16,-2 2-20-16,-4 0-3 0,2 3-22 16,-1 2-14-16,-2 7-15 15,2 3-7-15,0 10-8 16,3 5 4-16,2 8-5 15,9 4 0-15,7 2 0 16,6 0-10-16,5-6 6 16,9-5 1-16,0-9-7 15,-1-11 10-15,4-9 4 16,-1-10-3-16,-1-8 2 16,2-9-2-16,1-7-1 15,-4-1 3-15,-4 5-1 0,-4 8-4 16,-3 10-5-1,-3 12-7-15,-2 20 14 0,-2 14 0 16,0 16 1-16,0 14-4 16,-4 8 4-16,-7 7-2 15,-7 1 1-15,-6-2-12 16,-12-4 9-16,-11-8-2 16,-6-10 4-16,-7-14-1 15,-1-9 4-15,11-15-1 16,9-10 6-16,17-16-6 15,12-11 2-15,19-12 1 16,13-11-2-16,16-11 0 16,13-7-1-16,11 0-1 15,5 2 0-15,2 0 1 16,-3 5-1-16,-8 7 0 0,-12 8 0 16,-11 9-1-16,-10 10-7 15,-11 9-32-15,-8 8-91 16,-2 8 5-16</inkml:trace>
  <inkml:trace contextRef="#ctx0" brushRef="#br0" timeOffset="105876.18">10249 2011 138 0,'-18'-4'56'0,"0"-1"148"0,4 4-147 0,6 1-19 16,3 1-20-16,5-1-15 15,5 3 4-15,3 1 4 16,8-2-4-16,6 0 3 16,9-2-10-16,6-4 3 15,5-6-2-15,2-4 0 16,-6-6 2-16,-9-1 1 15,-9-6 2-15,-14 1 3 16,-10-1-2-16,-9 4 5 16,-7 2-9-16,-7 9-1 15,-7 6-4-15,-1 12 1 0,-5 13 1 16,-1 11-1-16,4 12 2 16,6 8-1-16,9 2 0 15,10-2 2-15,10-6-2 16,9-6 0-16,9-5 0 15,8-11-2-15,5-4 1 16,5-11 1-16,6-7 0 16,-1-10 3-16,2-8 1 15,-3-8-2-15,-5-7 0 16,-6-5 13-16,-8-4-6 16,-3-2 13-16,-7 5 6 15,-5 5-20-15,-4 10 13 16,0 8-21-16,-2 10-1 15,2 6-1-15,0 8-7 0,0 3 9 16,2 14 0-16,1 5 2 16,-1 7-5-16,5 0 3 15,0-1 0-15,1-7-2 16,1-2 2-16,-2-9 0 16,0-8 2-16,-3-6 0 15,-4-4 16-15,2-10-12 16,-2-5-3-16,0-12-4 15,0-9 2-15,2-12-1 16,3-6 4-16,2 0-2 16,0 3 8-16,-1 7-10 15,3 15 0-15,3 8-1 16,0 13-2-16,7 8 0 0,2 8 2 16,6 13-11-1,0 8 5-15,-2 10-9 0,-5 7-5 16,-9 5-20-16,-7 2-33 15,-2-1-17-15,-4-6-121 16</inkml:trace>
  <inkml:trace contextRef="#ctx0" brushRef="#br0" timeOffset="106276.63">10933 1905 197 0,'-25'-34'74'0,"0"1"107"0,4 5-98 0,2 10 3 16,11 4-47-16,6 6-33 15,2 4-6-15,6 8 0 16,5 4 2-16,7 6-2 16,7 7 6-16,8 7-5 15,3 5-1-15,6 4 2 16,-2 1-2-16,-2-2 0 15,-9-4-3-15,-4-8 1 16,-12-6 2-16,-5-8 6 16,-5-8 11-16,-6-4 25 15,1-10-34-15,0-7-8 16,0-17 7-16,0-8-5 0,4-7 1 16,2-7 2-16,6-3-3 15,-2 6-4-15,8 4 0 16,-3 9-14-16,5 10-10 15,0 10-46-15,-1 12-50 16,6 11-18-16,-1 10-72 16</inkml:trace>
  <inkml:trace contextRef="#ctx0" brushRef="#br0" timeOffset="106892.39">11510 1769 122 0,'2'-3'34'16,"-4"0"270"-1,-2-2-205-15,-4 2-22 0,2-6-28 16,-3 1-36-16,-5 0 1 16,1 2 0-16,-3 1-11 15,1 5-3-15,-3 7-4 16,-2 9 4-16,0 11-2 16,-3 9-2-16,6 8-2 15,9 3-2-15,4 1-5 16,12-7 4-16,3-9-2 15,5-10 10-15,3-9 0 16,4-13 2-16,4-8 1 16,-1-11-2-16,3-11 1 15,-3-8 6-15,-3-5-6 16,-7 0 3-16,-7 3 3 0,-3 7-7 16,-4 11 0-1,-2 10-1-15,0 12-14 0,0 12 12 16,-2 13 2-16,4 7 1 15,0 8 0-15,8 1 0 16,1-3 0-16,7-5-5 16,-1-9 2-16,2-8 0 15,-2-8 6-15,1-10 0 16,-3-8 1-16,1-15-3 16,-3-10 11-16,-1-13-6 15,-3-10 0-15,-3-9 17 16,-6-2-8-16,0-2 10 0,-6 3 2 15,-1 4-8 1,-5 11-1-16,4 13-6 0,1 15-7 16,1 13-5-16,4 6-7 15,2 12-2-15,0 11 7 16,4 12 4-16,5 13-6 16,3 14 4-16,7 10 0 15,3 4-2-15,3 8-20 16,-3-3-5-16,0-3-6 15,-4-8-21-15,-3-10-24 16,-4-12-53-16,1-11-87 16</inkml:trace>
  <inkml:trace contextRef="#ctx0" brushRef="#br0" timeOffset="107842.81">12020 1758 205 0,'-13'-18'103'0,"6"4"73"16,0 7-93-16,5 1-17 16,2 3-58-16,2 6-8 15,3 3 11-15,2 8-3 16,1 8 6-16,6 6-12 16,3 8-2-16,4 3 1 15,0 4-1-15,2-7 0 0,-3-4-1 16,1-6-8-1,-6-10 9-15,1-10 1 0,-3-6 0 16,2-15 9-16,1-12-9 16,-1-9 4-16,1-12 1 15,-5-6-6-15,-4-3 18 16,-7 5 4-16,-3 8-7 16,-3 12 2-16,1 10-16 15,1 8-1-15,4 11-3 16,0 6-9-16,2 11 11 15,3 8 1-15,1 10 0 16,6 10 2-16,1 6-2 16,1 1 0-16,3 1-3 15,3-6 2-15,1-9-2 16,-4-10 3-16,3-11 0 0,-4-10 14 16,0-11-9-1,1-16 4-15,-1-11 0 0,-3-10-8 16,3-9 5-16,-7-5-1 15,-3 1 0-15,-4 1 8 16,-4 6-8-16,0 7 1 16,-2 15-1-16,-1 7-4 15,1 10-2-15,2 7-4 16,2 8-8-16,-5 6 13 16,2 8 0-16,-3 6 0 15,2 10-3-15,-1 6 1 16,5 4 1-16,5 0 1 15,3 1-6-15,6-7 6 16,3-7-3-16,2-11 3 0,-1-9 5 16,3-17-4-16,8-11 3 15,-2-10 2-15,4-9-4 16,-1-11 7-16,-6-3-7 16,-7-4 0-16,-5-2 6 15,-7 0-7-15,-5 6 7 16,-3 7 2-16,-3 15-7 15,-4 12-3-15,4 9-3 16,2 7-12-16,-5 7 14 16,-1 9-3-16,0 6 0 15,-1 2 1-15,-1 8-3 0,8 1 4 16,6-5-3 0,35 54 5-16,-23-75-2 0,-1 2 2 15,-1-1 0-15,1-4 0 16,16 8 0-16,0-1-1 15,0 0-1-15,2-1-6 16,-4 2 6-16,-4-2-4 16,-8 2 1-16,-7-2 3 15,-5 6 2-15,-14 5 5 16,-6 2-5-16,-12 1-4 16,-10 7-1-16,-5 1-44 15,-6-1-68-15,4 0-98 0</inkml:trace>
  <inkml:trace contextRef="#ctx0" brushRef="#br0" timeOffset="108093.01">10758 2637 558 0,'-133'38'92'0,"44"-14"-28"0,47-22-20 15,77-21-11-15,84-14-3 16,76-20-10-16,96-20 7 16,81-18-10-16,46-8-11 15,8-7 2-15,-23 0-8 16,-64 8-4-16,-90 19 0 0,-93 22-30 16,-69 22-51-1,-85 25-224-15</inkml:trace>
  <inkml:trace contextRef="#ctx0" brushRef="#br0" timeOffset="121979.02">15296 1824 230 0,'-6'9'52'16,"2"7"-13"-16,2 9 14 15,0 8-9-15,2 6-2 16,4 3-8-16,3-1-3 16,0 3-23-16,1-4 6 0,-1-2-12 15,-1-1-2-15,-2-8 0 16,-2-4 0-16,-2-3-17 16,2-4-32-16,-2-4-46 15,4-4-71-15</inkml:trace>
  <inkml:trace contextRef="#ctx0" brushRef="#br0" timeOffset="122208.66">15177 1842 103 0,'0'-29'269'0,"13"3"-208"16,12-3-7-16,13 4 5 15,5-1-27-15,5 1-3 16,6 3-10-16,4 4-3 16,0 3-12-16,4 7-3 15,-6 3-2-15,-5 4-27 16,-8 4-52-16,-8 7-50 16,-8 4-71-16</inkml:trace>
  <inkml:trace contextRef="#ctx0" brushRef="#br0" timeOffset="122409.53">15327 2029 261 0,'-10'6'95'0,"8"0"-89"15,8-1 17-15,2 0 22 16,9-4-9-16,10 4-8 15,4-5-10-15,12-5-12 16,8 2-3-16,2-5-3 16,-1 2-36-16,-4 2-81 15</inkml:trace>
  <inkml:trace contextRef="#ctx0" brushRef="#br0" timeOffset="122624.9">15373 2320 162 0,'-38'13'38'16,"9"-4"196"-16,19-5-176 15,7-2-8-15,10-2-14 16,4-6-21-16,11-3 4 16,7 0-8-16,9-3-7 15,9-2-2-15,6-1-2 16,3 2-44-16,-2-1-55 15,-3 2-116-15</inkml:trace>
  <inkml:trace contextRef="#ctx0" brushRef="#br0" timeOffset="122874.9">15884 1988 454 0,'-12'-33'39'0,"10"3"7"15,9 16-5-15,-3 5-32 16,-4 6-7-16,5 5-2 16,-1 4 2-16,-2 10 10 15,5 7 3-15,-1 10-15 16,4 9 10-16,-2 4-10 16,1 0 1-16,1 0-3 0,-2-2-6 15,15 59-15-15,-23-95-18 16,0-2-54-16,-2-5-36 15</inkml:trace>
  <inkml:trace contextRef="#ctx0" brushRef="#br0" timeOffset="123011.15">15832 1796 454 0,'-4'-26'0'0,"4"11"-8"15,8 4-38-15,4 9-33 16,10 11-119-16</inkml:trace>
  <inkml:trace contextRef="#ctx0" brushRef="#br0" timeOffset="123478.68">16395 1925 298 0,'-12'-6'80'15,"-11"0"-39"-15,-2 1 37 16,-6-4-30-16,2 1-24 16,1 2 1-16,1 4-14 15,0 6-3-15,0 10-6 16,3 8 2-16,1 10-2 0,4 7-2 16,5 2-1-1,10 3-2-15,6-8-4 0,14-7 5 16,3-10 2-16,10-11 0 15,2-12 5-15,3-10-4 16,0-9 0-16,-6-11 5 16,-3-3-5-16,-7 1 4 15,-7 4 1-15,-5 8-3 16,-4 9-3-16,2 14-14 16,-4 19 14-16,0 18-4 15,0 18 3-15,-4 17-2 16,-2 12-4-16,-7 4-7 15,-10 3-10-15,-12-6 24 16,-9-6 0-16,-14-13 4 16,-12-13-2-16,-3-17 0 15,-2-12 6-15,5-17 5 16,12-12 15-16,16-17-14 0,15-14-7 16,20-17-7-16,18-13-8 15,20-8-27-15,25-4-48 16,15-1-100-16</inkml:trace>
  <inkml:trace contextRef="#ctx0" brushRef="#br0" timeOffset="124208.26">16557 2077 372 0,'-14'19'24'16,"-1"4"3"-16,5-1-1 0,4-4-16 15,8-4 0-15,6-4 31 16,11-4-12-16,7-7-16 16,8-5-6-16,3-9 5 15,-1-3 7-15,-7-5-1 16,-6-4-6-16,-15-5 8 16,-8-2-11-16,-8-5 1 15,-13-3-3-15,-8 4-4 16,-2 7 0-16,-5 6-3 15,1 12-2-15,4 10 0 16,2 16 0-16,0 9 2 16,9 12 3-16,4 7-3 15,10 9 5-15,8 0-3 16,13 1-1-16,5-3 6 16,12-4-6-16,3-6-1 0,8-7 4 15,3-12-3-15,2-6 2 16,-2-13 0-16,-1-7-1 15,-3-6 14-15,-9-10-8 16,-8-9 6-16,-5-6 0 16,-9-7-9-16,-7-5 5 15,-4 1 2-15,0 5-6 16,-4 12 4-16,2 13-10 16,0 7-7-16,2 12 3 15,2 17 2-15,0 9 1 0,5 12 1 16,1 6 0-1,4 6-1-15,3-2 1 0,1-5 0 16,-1-9-3-16,-1-6-3 16,-5-11 6-16,-5-6 0 15,-4-10 5-15,-4-7 2 16,-5-13-7-16,3-13 0 16,-4-12 0-16,8-14 4 15,2-9-1-15,12-2-3 16,5 2 0-16,3 11-3 15,7 16 2-15,4 14 0 16,3 13-1-16,-1 13-4 16,3 10 6-16,-1 15-5 0,1 11-8 15,-7 12-7 1,-3 8-31-16,-3 6-33 0,-6 3-55 16,-3-4-156-16</inkml:trace>
  <inkml:trace contextRef="#ctx0" brushRef="#br0" timeOffset="124591.97">17619 1955 314 0,'-9'-47'247'0,"5"10"-210"0,6 4 26 16,9 15-32-16,-7 8-29 15,3 10 1-15,0 6-1 16,6 12 11-16,8 6-10 16,3 17-3-16,7 6 6 15,1 9-6-15,1 3 0 16,-2-5 0-16,-2-6 3 16,-5-9-4-16,-8-9 1 15,-7-14 0-15,-5-7 15 16,-4-9 19-16,-4-8-16 15,1-8-10-15,1-14-7 16,0-11 8-16,6-18-6 16,5-6-3-16,3-4 4 15,1 5-4-15,1 10-3 0,-4 19-13 16,-3 13-44-16,-3 12-68 16,6 14-19-16,3 10-69 15</inkml:trace>
  <inkml:trace contextRef="#ctx0" brushRef="#br0" timeOffset="124891.75">18082 2115 113 0,'5'18'230'15,"-1"-6"-152"-15,6-6-9 16,0-4-2-16,4-7-23 16,8-4-23-16,7-4-6 15,4-6 2-15,3-3-11 0,-7-4 1 16,-9-2 4-16,-11-2-11 15,-9 0 8-15,-13 3-7 16,-10 0 0-16,-6 4 1 16,-2 2-2-16,0 6 0 15,4 9-5-15,5 11 10 16,2 11-5-16,0 7 3 16,5 13-1-16,1 11 1 15,3 3-3-15,11 0 0 16,6 1-3-16,8-10-7 15,4-5-37-15,4-8-43 16,5-7-63-16,6-10-70 16</inkml:trace>
  <inkml:trace contextRef="#ctx0" brushRef="#br0" timeOffset="125311.7">18466 2045 205 0,'17'-30'177'15,"-5"0"-67"-15,-3 2-56 16,-7 8 41-16,-2 6-48 15,-4 4-35-15,-1 8-9 16,-6 5 0-16,-5 15 1 16,-6 13-3-16,-3 8 5 15,-4 11-6-15,10 5 0 16,7-3 0-16,8-4 1 16,10-3-2-16,10-14 1 0,5-7-4 15,2-11 2-15,6-13 2 16,7-13 0-16,2-12 3 15,2-19-1-15,0-17 3 16,3-22 1-16,-3-17 0 16,2-9 21-16,-7-3-9 15,-8 8 6-15,-11 18-6 16,-7 22-12-16,-11 21 8 16,-3 19-14-16,3 13-5 15,0 18 5-15,0 19 0 16,2 19 1-16,0 22-1 15,2 21 3-15,2 21-5 16,3 4 2-16,2-2-6 16,-2-13-3-16,-3-15-21 15,-4-22-14-15,0-21-18 0,-4-13-70 16,-3-16-66-16</inkml:trace>
  <inkml:trace contextRef="#ctx0" brushRef="#br0" timeOffset="125458.8">18762 2033 325 0,'4'-44'148'0,"0"6"-116"16,4 4 53-16,5 8-31 15,1 2-50-15,3 8-4 16,8 3-3-16,8 8-32 16,5 3-61-16,7 8-62 15</inkml:trace>
  <inkml:trace contextRef="#ctx0" brushRef="#br0" timeOffset="125742.93">19243 1932 117 0,'5'3'333'0,"-3"-7"-260"15,4-2-37-15,1 0 26 16,-4-2-48-16,8-1-14 16,2 6-1-16,5 9-2 15,5 8 1-15,0 11-1 16,0 6-12-16,-3 9 11 15,-13 4-3-15,-9-2-1 16,-15 1 5-16,-11-7 3 16,-19-7 0-16,-15-6 5 0,-9-9-3 15,-3-7 9 1,3-8 6-16,8-9 16 0,21-11-1 16,18-9-32-16,22-12-6 15,23-8-22-15,22-5-74 16,19-1-82-16</inkml:trace>
  <inkml:trace contextRef="#ctx0" brushRef="#br0" timeOffset="126042.01">19408 1857 150 0,'-2'6'206'16,"2"-6"-91"-16,2-5-57 0,7 2 15 15,2-6-70-15,7 5-3 16,4 4 0-16,5 9-8 15,0 11 6-15,0 16-5 16,-8 12 7-16,-1 6-1 16,-7 0-2-16,-3-6 1 15,-4-11-1-15,-4-12 3 16,-2-7 3-16,-2-11 14 16,-8-10 7-16,-1-9-17 15,-3-9-2-15,-1-15 5 16,7-17 2-16,17-7-6 15,17-7-6-15,19 2-1 16,15 7-16-16,9 13-19 16,8 13-37-16,-1 12-18 15,-5 15-92-15</inkml:trace>
  <inkml:trace contextRef="#ctx0" brushRef="#br0" timeOffset="126342.34">15872 2913 640 0,'-245'50'20'16,"85"-21"-13"-16,89-27 20 15,100-20-15-15,106-14 2 0,102-9 11 16,90-7 16-16,94-2-15 15,47-3-4-15,2 3 7 16,-31 0-16-16,-49 2 13 16,-76-2-15-16,-66 10-11 15,-48 4 5-15,-42 6-5 16,-38 8 0-16,-37 10-3 16,-32 4-9-16,-26 6-41 15,-21 2-26-15,-17 4-103 16</inkml:trace>
</inkml:ink>
</file>

<file path=ppt/ink/ink1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26:46.206"/>
    </inkml:context>
    <inkml:brush xml:id="br0">
      <inkml:brushProperty name="width" value="0.05292" units="cm"/>
      <inkml:brushProperty name="height" value="0.05292" units="cm"/>
      <inkml:brushProperty name="color" value="#FF0000"/>
    </inkml:brush>
  </inkml:definitions>
  <inkml:trace contextRef="#ctx0" brushRef="#br0">17922 13950 233 0,'2'0'113'0,"-2"-6"-28"16,-4 1-13-16,0 0-1 16,-1-2-18-16,5 2-28 15,5-1-5-15,5 2-3 16,15-2 2-16,13 4 1 16,11-6-8-16,11 1-2 15,5 1-1-15,2-5-6 16,-3 3 0-16,-4-2-2 0,-6 2 0 15,-10 2-1 1,-10 2 0-16,-12 4 0 0,-11 4 1 16,-11 3 1-16,-7 10 6 15,-1 10-1-15,-6 10 0 16,1 12 3-16,2 7-7 16,2 6 4-16,6 7-2 15,6 2-2-15,6 2 0 16,-2-8 0-16,1-1-2 15,-1-5 2-15,0-9-3 16,0-7 0-16,-5-12 0 16,0-7 1-16,-2-12-1 15,0-4 1-15,-2-4 2 16,-3-4 4-16,-8 0-7 16,-12 0-2-16,-17 6 2 15,-12 0-5-15,-19 5 2 16,-8 6-16-16,-5-3-20 0,-1 4-10 15,7 3-52-15,13 1-98 16</inkml:trace>
  <inkml:trace contextRef="#ctx0" brushRef="#br0" timeOffset="1102.4">7608 13939 180 0,'-4'0'85'16,"-7"0"71"-16,-1-5-98 16,4 4 14-16,1-10-22 0,0 1-3 15,5 2-15-15,0-5-9 16,2 6-4-16,0 0-8 15,0 0 3-15,0 3-3 16,0 2 2-16,-3 2 2 16,-1 0-9-16,-11 0-4 15,-12 4 3-15,-16 2-1 16,-12 3 4-16,-12 2-3 16,0 1 2-16,-2 4 2 15,9-4-8-15,6 0 3 16,14-1-2-16,13-6-1 15,10-1 1-15,10 1-1 16,7-4-1-16,4 5 4 16,4 5 0-16,0 4 0 0,3 11 1 15,5 6-4-15,-1 13 3 16,1 7-3-16,-3 5-1 16,-1 6 2-16,-6 4-1 15,-1 2-1-15,-3-2 0 16,-6-6 2-16,-1-4-1 15,-7-7-1-15,0-6 1 16,-5-4 5-16,0-3-5 16,-3-7 3-16,3-7 2 15,3-9-4-15,7-1-2 16,7-12 1-16,13-1-1 16,26-1 0-16,25-7 0 15,34-2-18-15,33-2-31 0,25 2-58 16,14 0-270-1</inkml:trace>
  <inkml:trace contextRef="#ctx0" brushRef="#br0" timeOffset="6270.42">22211 11925 160 0,'33'-14'170'0,"-2"-4"-109"16,-2-3-3-16,-10 0 8 15,-4-5-4-15,-3 2-19 16,0 4-5-16,-5 0-10 16,0 6-7-16,-4 1 0 15,-3 7-13-15,0 3 1 0,-3 3-5 16,0 0-2 0,1 1 0-16,-7 4 3 0,-13-2 0 15,-18 6 0-15,-20 2-1 16,-15 2-2-16,-12-2 0 15,-7 0 1-15,3-2-2 16,1-2 0-16,12-1 2 16,9-5 3-16,13-1-5 15,21 3 2-15,12-3-3 16,15 4 2-16,8 3-2 16,8 8 2-16,6 9-1 15,4 12 0-15,6 12 0 16,1 9-1-16,4 6 0 15,-4 9 1-15,-1 3-2 0,-7-2 1 16,-3-8 0-16,-7-5-1 16,-7-10 0-16,-7-10 1 15,-7-10 0 1,-5-5 1-16,-6-9-1 0,-4-4 0 16,2-6 0-16,7-4 0 15,7-2-2-15,9-2 1 16,12 0-2-16,19 0-4 15,20 0-6-15,25 2-14 16,21 0-19-16,23 6-56 16,13 2-119-16</inkml:trace>
  <inkml:trace contextRef="#ctx0" brushRef="#br0" timeOffset="7416.54">32367 14584 322 0,'-25'-14'62'16,"0"-4"0"-16,2 0-3 16,2 0-3-16,7 8-24 15,6 3-12-15,5 5-13 16,8 1 1-16,9 1 0 0,15 0 1 16,8 0-4-1,10 0 5-15,11 0-3 0,0 0 3 16,-7 3 0-16,-2-3-6 15,-8 3 8-15,-10-3 6 16,-12 0-2-16,-7 0 4 16,-8 0-12-16,-6 0-4 15,0 6 4-15,0 8 8 16,4 7-4-16,0 12 1 16,2 15-8-16,3 11 0 15,-3 6-4-15,0 11 1 16,2 5-2-16,-8-1 0 0,-2-4 0 15,0-8 0-15,0-7 3 16,2-8-3-16,-5-12 0 16,3-9 0-16,2-7 0 15,2-10 1-15,0-11 0 16,2-4 3-16,0 0-4 16,0 0 7-16,-2-4-5 15,0 4 1-15,0 0 3 16,-6-4-4-16,-8 0-2 15,-17 2 0-15,-20-1-7 16,-17 6 2-16,-11 7-30 16,-10 4-32-16,1 6-82 15,8 8-276-15</inkml:trace>
</inkml:ink>
</file>

<file path=ppt/ink/ink1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06:26.412"/>
    </inkml:context>
    <inkml:brush xml:id="br0">
      <inkml:brushProperty name="width" value="0.05292" units="cm"/>
      <inkml:brushProperty name="height" value="0.05292" units="cm"/>
      <inkml:brushProperty name="color" value="#FF0000"/>
    </inkml:brush>
  </inkml:definitions>
  <inkml:trace contextRef="#ctx0" brushRef="#br0">31130 9413 247 0,'-37'-9'118'0,"-2"-2"-80"0,8-6 9 0,7 4 30 15,14-1-36-15,4 5-6 16,6 7 5-16,2 1-20 16,0 1-5-16,7 0 3 15,11 0 8-15,12-3 1 16,15-1-11-16,19-2-3 15,19 0 2-15,18 0-12 16,15 1 1-16,11 5-3 16,6 0 0-16,0 5-1 15,-8 1-1-15,-15 4 1 16,-11 0 0-16,-17 1 3 16,-12-2-4-16,-21 0 1 15,-20-4 0-15,-10-1 3 0,-15-4-3 16,-8 0 0-16,-9 0 1 15,-16 0-1-15,-19 0 0 16,-20 2 0-16,-20 1 0 16,-21-2-1-16,-11 2-1 15,-11-1 2-15,-7-4 1 16,2 4 0-16,13-4 1 16,19-1-2-16,19 2 1 15,29 1-1-15,15-5 0 16,17 3-4-16,15 0 2 15,12 0-3-15,17 0 5 16,21-2 1-16,21 0-1 0,30-2 0 16,28 2-2-16,12 3 2 15,4 1-1-15,-2 2 1 16,-11 3 0-16,-16 3 0 16,-13-2 0-16,-19 0 0 15,-19 0 1-15,-20-1-1 16,-18-4 4-16,-15-1-3 15,-14-1-1-15,-26-1 0 16,-23-2 0-16,-23-3-1 16,-21 3 1-16,-19 1 0 15,-1-1 1-15,-1 4 1 16,7 0-2-16,10 1 0 16,16 3 0-16,24-2 0 15,25 2-3-15,19-4-1 16,16 0 4-16,8 0-5 0,13 0 5 15,16-4 3-15,25 2-3 16,25-2 1-16,25 3-1 16,15-4 0-16,8 5 0 15,-5 0 2-15,-5 2-2 16,-19 2 0-16,-20-1 0 16,-19 0 0-16,-26 1-1 15,-20-4 1-15,-15 2 0 16,-21-2 2-16,-27 0-2 15,-25 0 0-15,-25 0 0 16,-26 0-1-16,-13 2 1 16,2-2 0-16,8 3 2 0,19-2-1 15,26-1-2-15,29 3-4 16,26-3-5-16,25 0 10 16,26 0-1-16,31 2 2 15,28-2 0-15,27 0 2 16,17 0-3-16,8 0 2 15,-6-2-2-15,-15 4 1 16,-20-2-1-16,-23 1 0 16,-28 1-2-16,-26 1 2 15,-17-3-4-15,-20 1-3 16,-20-1-13-16,-13 5-13 16,-7 0-37-16,-7 5-70 15,7 4-108-15</inkml:trace>
  <inkml:trace contextRef="#ctx0" brushRef="#br0" timeOffset="6548.34">23245 16093 297 0,'-2'-6'42'0,"-2"3"-4"16,-6-5 18-16,4-2-16 15,1 0-7-15,5 6 1 16,-2-5-4-16,2 9-9 16,0-3 2-16,0 3-7 0,0 0 1 15,0 3-7-15,0 6 7 16,0 5 4-16,0 7-9 15,0 12-2-15,0 7-1 16,0 8-6-16,2-2 6 16,3 6-6-16,1-6-1 15,1 3 1-15,-2-9-3 16,-1-4 0-16,-2-7 0 16,0-6 3-16,-2-9-4 15,0-1 1-15,0-8 0 16,-2-1-1-16,2-4-15 15,2 0-37-15,-2 0-68 0,3 2-125 16</inkml:trace>
  <inkml:trace contextRef="#ctx0" brushRef="#br0" timeOffset="7814.92">25049 16230 326 0,'-10'-12'22'15,"3"2"31"-15,5-4-15 16,8-3 3-16,7 0 1 16,3 3-3-16,7-3-9 15,3 0-11-15,1 7-1 16,4 1-2-16,2 8-5 16,-2 5-4-16,1 10-1 15,-3 7-5-15,-3 8 1 16,-1 11-2-16,-9 4 0 15,-5 0-1-15,-7 6 1 16,-6-1 0-16,-11-5 0 0,-11-7 2 16,-14-6 0-16,-12-9-2 15,-8-18 3-15,-2-12 5 16,6-18-4-16,6-10 5 16,13-10 0-16,14-7-8 15,15 3 4-15,12-4-5 16,15 6 0-16,10 8-1 15,6 5-2-15,3 12-11 16,5 9-38-16,-3 9-63 16,6 16-74-16</inkml:trace>
  <inkml:trace contextRef="#ctx0" brushRef="#br0" timeOffset="7983.77">25843 16365 404 0,'-9'-18'12'0,"0"4"24"16,-4 5-36-16,10 2-22 15,10 1-38-15,7 6-81 16</inkml:trace>
  <inkml:trace contextRef="#ctx0" brushRef="#br0" timeOffset="8399.26">26237 16120 340 0,'5'-33'34'16,"-1"4"13"-16,-4-3 2 16,4-1-10-16,-6-1-10 15,-4 6 0-15,-7 2-3 16,-8 8-15-16,-6 0-4 15,-8 10-1-15,-5 6-5 16,-3 8 2-16,6 6-3 16,5 9 0-16,8 4 0 15,13 6-1-15,13 5 1 16,13 4 0-16,10 0-4 0,10 2 3 16,6-4-4-1,3 2-3-15,3-4 6 0,0 0-8 16,-4 0 1-16,-8 0 4 15,-13-2-5-15,-13-1 9 16,-15-7 0-16,-19-12 1 16,-8-4 3-16,-10-6-2 15,-1-10 3-15,-1-6 6 16,9-10 1-16,11-6 4 16,15-8-15-16,16-4 0 15,19 0-1-15,13 0-21 16,11 9-62-16,9 4-54 15</inkml:trace>
  <inkml:trace contextRef="#ctx0" brushRef="#br0" timeOffset="8831.34">26703 15923 420 0,'-23'-14'51'0,"2"-3"37"0,2 4-40 15,13 3-25-15,10 0-16 16,9 6 1-16,10 4 2 16,4 6-8-16,4 6-2 15,4 2 1-15,-3 4 1 16,-6 0-2-16,-3 5 0 0,-10-1 0 16,-7 0 2-16,-8 0-2 15,-4-4 0-15,-9 0 0 16,-1 0 1-16,0-5-3 15,0 0 2-15,3-3 0 16,2-2-1-16,6-2 0 16,1-2 1-16,4 5-1 15,0-4 3-15,4 3-3 16,3 4 1-16,2 7 0 16,4-6 0-16,1 9 0 15,1-4 0-15,-4 4-2 16,-5 1 0-16,-12-4 2 15,-11 3-9-15,-14 0-1 16,-12 0 0-16,-3 1-13 0,-2-5-27 16,15 0-50-16,18-6-58 15</inkml:trace>
  <inkml:trace contextRef="#ctx0" brushRef="#br0" timeOffset="9131.56">27255 16048 106 0,'9'-40'284'0,"-1"8"-248"0,-6 2 14 15,-10 7-5-15,6 5-22 16,-4 9-2-16,-7 5 6 0,-10-1-10 16,1 10-8-16,-1 5-2 15,4 6-6-15,3 3 4 16,7 7-3-16,7 1 0 15,6 5 2-15,5 0-4 16,9-2 0-16,4 2 0 16,2 2 2-16,1-7-3 15,-3 4 1-15,-3 1-3 16,-11-1-2-16,-10 4-20 16,-12-3-30-16,-13 4-40 15,-4-1-41-15</inkml:trace>
  <inkml:trace contextRef="#ctx0" brushRef="#br0" timeOffset="9331.11">27202 16058 437 0,'-11'-50'80'0,"2"5"-69"15,9-3 25-15,11 14-13 16,20 8-16-16,25 13 4 15,11 6-7-15,10 11-4 16,6 12-20-16,-4 4-109 16,-13 10-209-16</inkml:trace>
  <inkml:trace contextRef="#ctx0" brushRef="#br0" timeOffset="10048.94">22539 17449 387 0,'-27'-16'44'0,"0"-2"21"0,7 4-2 15,13-8-36-15,5 8-15 16,11 4-2-16,11 3 2 16,5 10-9-16,4 7-1 15,2 8 1-15,-2 8-3 16,-4 11 0-16,-10 7 0 0,-9 0-2 15,-10 6 2 1,-9 4-1-16,-16-7 1 0,-14-5 2 16,-8-7-1-1,-11-9 0-15,-8-8 3 0,1-12-4 16,5-8 8 0,8-14-2-16,10-6 4 0,17-15-1 15,15-4-8-15,19-12-1 16,15-4-1-16,17 7-14 15,10 9-56-15,11 11-81 16,5 16-108-16</inkml:trace>
  <inkml:trace contextRef="#ctx0" brushRef="#br0" timeOffset="10181.57">22880 17566 106 0,'-25'4'116'15,"0"-2"-116"-15,6-2-67 16</inkml:trace>
  <inkml:trace contextRef="#ctx0" brushRef="#br0" timeOffset="10583.97">23281 17348 114 0,'2'-19'262'0,"-9"1"-249"0,-7 6 40 16,-3 2-21-16,-3-2-17 16,3 2-1-16,-2-1 9 15,-5 4-1-15,-8 3-8 16,-3 0-2-16,-3 8 1 16,3 5-7-16,4 4-5 15,10 5 0-15,13 3 0 16,10 6-1-16,13 5 1 15,12 4-1-15,4 0 2 16,9 4-2-16,0 0-1 16,-4 5-1-16,-7-1-5 15,-12 2 4-15,-7-6 0 16,-14-2 3-16,-10-14 2 0,-7-5-1 16,-5-16 1-1,-5-3 2-15,0-8-3 0,2-12 7 16,4-10-3-16,7-7-2 15,9-10-3-15,16-3 0 16,11-3-12-16,15 8-31 16,9 1-66-16,12 7-82 15</inkml:trace>
  <inkml:trace contextRef="#ctx0" brushRef="#br0" timeOffset="10981.3">23566 17227 410 0,'-34'-10'38'0,"7"-6"32"15,8 10-28-15,14-6-30 16,14 12-4-16,6 0 5 16,6 4-1-16,3 4-8 15,3 2-1-15,-5 3-1 16,-6 4-2-16,-7 7 3 15,-7-2-3-15,-9 1 0 16,-1 2 0-16,-6-3 1 16,1 0-2-16,3-3 1 15,6-10 0-15,6 5 1 0,6-6-1 16,2 2 0 0,9 2-1-16,2-2 2 0,2-2-1 15,1 2 1-15,-6-2-1 16,0 0 4-16,-7 2-4 15,-2 3 0 1,-7 1 0-16,-6-1 0 0,-8 10 0 16,-10-1-3-16,-6 4-6 15,-7-2-16-15,2 2-48 16,6-7-57-16,12-2-61 16</inkml:trace>
  <inkml:trace contextRef="#ctx0" brushRef="#br0" timeOffset="11281.34">23944 17449 132 0,'0'-26'243'15,"-2"4"-198"-15,-5 13 3 16,3 0-2-16,4 1-31 16,-2 6-11-16,-4 4 14 15,-8 6 11-15,-4 2-4 16,-2 6-14-16,0 2-6 15,4 4 0-15,10 2-5 16,6 7 2-16,4-4-2 16,9 4 1-16,5 0 1 15,5 0-2-15,1 1-2 16,0-7 1-16,-3 4-10 16,-8-3-14-16,-11 0-30 15,-4-4-68-15,-11 2-43 16</inkml:trace>
  <inkml:trace contextRef="#ctx0" brushRef="#br0" timeOffset="11447.54">23882 17455 416 0,'-9'-54'85'0,"5"8"-40"15,6 2 4-15,18 10-36 16,24 2-3-16,33 14 2 0,21 8-12 15,16 11 0 1,5 8-38-16,-7 13-101 0,-12 4-76 16</inkml:trace>
  <inkml:trace contextRef="#ctx0" brushRef="#br0" timeOffset="11783.23">25346 17375 276 0,'-20'-24'212'15,"-2"-2"-143"-15,-3 0 17 16,3 2-26-16,13 3-30 15,5 8-14-15,6 9-5 16,4 8-3-16,5 4 2 16,3 10-2-16,1 8-5 15,4 10-1-15,-7 8-1 16,-7 2-1-16,-5 7 1 16,-7-3-3-16,-6 4-11 15,-3-1-32-15,-1-3-22 16,-1-6-75-16,5-5-70 15</inkml:trace>
  <inkml:trace contextRef="#ctx0" brushRef="#br0" timeOffset="11897.97">25504 17598 295 0,'4'-14'0'0,"-1"10"-49"16</inkml:trace>
  <inkml:trace contextRef="#ctx0" brushRef="#br0" timeOffset="12382.69">25948 17317 492 0,'-12'-24'48'0,"-1"8"40"0,-1 6-58 15,6 5-24-15,3 18 16 16,-1 11 0-16,-4 10-8 16,-3 8-12-16,-5 6-1 15,-1 2-1-15,-2 3 1 16,-3-7-1-16,2-2 0 16,-3-8-3-16,3-7 1 15,1-10-6-15,11-1 4 16,1-10 2-16,3-4 1 15,6-4 1-15,4-7-11 16,5-2 11-16,6-5-3 0,7 0 2 16,7-2 1-1,2 6 0-15,7 0-3 0,-5 2 3 16,-4 8-1-16,-6-5 1 16,-9 5 2-16,-5 0-2 15,-7 0 6-15,-2 0 1 16,0-3-2-16,0 3 3 15,-2 0-4-15,4 0 1 16,-2-4 2-16,0 4-7 16,-2 4 0-16,2-4 0 15,-3 3 0-15,3 10-2 16,0 1 2-16,0 3-2 16,0 10-6-16,0-4-31 0,0 0-62 15,3-4-103 1</inkml:trace>
  <inkml:trace contextRef="#ctx0" brushRef="#br0" timeOffset="12851.49">26275 17413 190 0,'6'-40'293'15,"-6"6"-232"-15,-2 10-7 16,2 8 4-16,2 10-42 15,8 8 6-15,-1 14 15 0,-5 6-20 16,-4 10-8-16,-4 8-5 16,-5 9-3-16,-11-4 1 15,-3 4-2-15,-6-4 0 16,-2-4-1-16,2-5-4 16,3-6 0-16,3-12-2 15,7-5 1-15,8-4 6 16,3-9-3-16,8-4 0 15,3-6 2-15,6-6-1 16,3 2 2-16,7-8-1 16,3 4-1-16,-1 4 1 15,-4 2 0-15,-1 6 1 16,-9 2 0-16,-5 0 0 0,-5 4 0 16,2 0 0-1,-4 4 2-15,2-4-4 0,0 4 2 16,2 1 0-16,0 0 2 15,2 7 0-15,-2 2-2 16,-2 5 0-16,0 6-1 16,-4 1 1-16,-5 2-32 15,3-2-53-15,0-8-65 16,0 0-114-16</inkml:trace>
  <inkml:trace contextRef="#ctx0" brushRef="#br0" timeOffset="13147.94">26580 17455 466 0,'-6'-28'48'0,"-6"10"37"0,1 7-38 16,3 0-15-16,10 11-13 16,-2 0-4-16,0 5-5 15,0 1 1-15,0 5 0 16,-2 7-3-16,-1 9-7 15,-1 0 1-15,-1 4-1 16,3 0-1-16,0 6 1 16,-1-5-1-16,3 2 0 15,5-6-2-15,-3-2-2 16,5-3-2-16,-2-10-8 16,-1-1-10-16,0-6-14 0,-2-2-42 15,1-4-73-15,-3 4-110 16</inkml:trace>
  <inkml:trace contextRef="#ctx0" brushRef="#br0" timeOffset="13331.34">26536 17554 535 0,'-20'-28'46'0,"2"-3"40"15,9 9-65-15,18 3-12 16,27 7-3-16,19 1 3 15,13 7-6-15,9 4-3 0,-1 4-5 16,-11 2-42-16,-12 2-79 16,-10 2-154-16</inkml:trace>
  <inkml:trace contextRef="#ctx0" brushRef="#br0" timeOffset="15996.59">28126 16964 107 0,'-33'-6'220'0,"-2"-6"-147"0,3 2-50 15,10 5 3-15,9 3-3 16,9-3-22-16,14 10 6 16,11-5 1-16,8 2-8 15,8 3 1-15,5 1-1 16,-3 2 0-16,-6 0 0 16,-11-2-1-16,-8-2 1 15,-10 1 8-15,-10-5-7 16,-17 0 0-16,-10 0 4 15,-9 0 0-15,-5 0 9 16,2 0 2-16,9-5-6 0,12 5-7 16,15 0-3-16,9 5 0 15,14-5-2-15,12 0-1 16,14 3-27-16,9 1-51 16,11-3-66-16</inkml:trace>
  <inkml:trace contextRef="#ctx0" brushRef="#br0" timeOffset="18100.2">30721 11526 211 0,'6'7'46'0,"3"-6"-14"0,-3-1-9 0,1-1-3 16,0 1-4-16,0 0-10 15,-1 1 3-15,-2 2-4 16,-4-3-1-16,3 0 6 16,-6 0 0-16,-1 0-4 15,-2-3 0-15,-5 2-4 16,-7 1 0-16,-3 0 0 16,4 0 1-16,-1 0 4 0,7 4-5 15,4-4 0-15,2 2 5 16,5-1-3-16,0-1 8 15,2 3-1-15,6-3 11 16,-2-3-2-16,5 0-9 16,3 0 1-16,3-1-1 15,1 2-8-15,0 0 5 16,0 0-4-16,-5 2-3 16,-1 0 5-16,-6-2-6 15,-4 0 1-15,-2 0 2 16,-2 2-1-16,-2 0 2 15,-3 0-4-15,-2 2 0 0,-4 0-1 16,-3 0 0-16,5 0 1 16,0 0 1-16,7-2 1 15,2 2-2-15,2-4 1 16,2 2 0-16,2-2 7 16,5 0-5-16,-1-2 3 15,6 2 3-15,1-4-8 16,4 2 5-16,-4 2-3 15,-4-3-1-15,-4 5-2 16,-3 0 0-16,-8 0 0 16,-7 5 5-16,-5 1-4 15,-6 2-2-15,-5 5 0 16,1-6-4-16,3 3 5 0,5-2-4 16,9-4 4-16,5-2-1 15,4-2 3 1,7-2 2-16,-1-2-3 0,6 0-1 15,-1-4 2-15,5 1-2 16,-3 2 0-16,2 1 0 16,-1 0-2-16,-6 8-17 15,-3 5-93-15,-8 3-179 16</inkml:trace>
  <inkml:trace contextRef="#ctx0" brushRef="#br0" timeOffset="22299.31">29564 15852 228 0,'6'0'28'0,"1"0"-25"0,5 0 16 15,-4-4 0-15,-4-1-14 16,3 4 0-16,-5-2-1 16,1 3 0-16,-3 3 5 15,-3-3-3-15,3 0 6 16,0 0 2-16,-2 0-6 16,2 1-3-16,0-1-5 15,0 0 0-15,-2 5-1 16,4-5 1-16,-4 0-7 15,2 0-8-15,-2 0-11 0,-3 4-108 16</inkml:trace>
</inkml:ink>
</file>

<file path=ppt/ink/ink1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38:09.483"/>
    </inkml:context>
    <inkml:brush xml:id="br0">
      <inkml:brushProperty name="width" value="0.05292" units="cm"/>
      <inkml:brushProperty name="height" value="0.05292" units="cm"/>
      <inkml:brushProperty name="color" value="#FF0000"/>
    </inkml:brush>
  </inkml:definitions>
  <inkml:trace contextRef="#ctx0" brushRef="#br0">5071 5739 104 0,'2'-3'4'0,"0"3"66"0,-2-1 45 0,2 0-92 0,-2-4-1 0,3-2 7 16,-3 0-14-16,0-1 0 15,2-1 5-15,0 3-3 16,-2 3-6-16,2-1-5 16,-2 1-1-16,0 2 0 0,0-1 2 15,0 2-1-15,0 0-2 16,-2 0 1-16,2 0 0 16,0 0-1-16,-2 0 1 15,2 0-3-15,0 0 1 16,0 0 2-16,-2 2-4 15,2-2 2-15,0 0-2 16,0 0 0-16,0 0 1 16,0 0 1-16,0 0 6 15,0 0 4-15,0-2 1 0,2 2-4 16,-2 0-6 0,2 0-4-16,-4 3-2 0,2 4 2 15,0 8 18-15,-2 8 2 16,2 7-10-16,0 5-2 15,2 7-2-15,0-3 1 16,2-1 0 0,0 0-4-16,2-2-1 0,-2-4 0 15,0-2-2-15,-4-5 0 16,0-5 1-16,-2-3 0 16,0-4-1-16,-2-5 1 15,1-4-1-15,0-2 3 16,1 0-3-16,0-4 0 15,2 0-6-15,-2 2-29 16,-4-2-29-16,-1 0-9 16,1-2-67-16,-4 0-89 15</inkml:trace>
  <inkml:trace contextRef="#ctx0" brushRef="#br0" timeOffset="1048.64">5414 5486 108 0,'6'-8'16'0,"-1"0"164"0,-3 4-130 0,-2-1-12 0,2 0-2 16,-2-3-10-16,-2 4 11 15,4 0-5-15,-2 0-9 16,-2 6-10-16,-5 0-11 16,-1 2 2-16,-8 2-2 15,-2 3-1-15,-2-2 2 16,0 3-2-16,5-2-1 15,-2 0 1-15,4 3 0 16,3-3-1-16,0 7 0 16,4-3-2-16,1 3-1 15,7-2 3-15,3 2 0 16,3-1-1-16,8 0 2 0,2-3 0 16,4 0-1-16,5-1 2 15,2-1-2 1,-2 0 0-16,0-1-1 0,-8 0 0 15,-7 2 2-15,-12 0 0 16,-16 6-1-16,-11 0-2 16,-10 2 0-16,-8 0-6 15,-2-2-5-15,3-3-15 16,9 0-22-16,10-7-8 16,15-6-50-16,18-6-61 15</inkml:trace>
  <inkml:trace contextRef="#ctx0" brushRef="#br0" timeOffset="1310.92">5757 5372 116 0,'6'-20'154'0,"-6"2"-119"0,-6 10 12 0,-1-1-8 0,0 3-22 16,5 6-11-16,0 5 1 15,4 5 20-15,0 6-6 16,3 3 2-16,2 10-4 16,-1 3-9-16,1 5-4 15,0-2-6-15,0 7 2 16,-3 4-4-16,-4 0-3 16,0-1-30-16,-2-3-37 15,-3-4-46-15,-2-7-63 16</inkml:trace>
  <inkml:trace contextRef="#ctx0" brushRef="#br0" timeOffset="1477.52">5721 5675 125 0,'7'-27'156'0,"-1"3"-107"16,6 4-6-16,3 0-18 15,1 0-14-15,8 4-1 16,7 4-10-16,10 2 0 15,-1 8-7-15,7 4-78 16</inkml:trace>
  <inkml:trace contextRef="#ctx0" brushRef="#br0" timeOffset="2060.5">6138 5901 175 0,'-5'2'16'0,"-6"0"139"0,0-2-127 15,-2 2 10-15,0-2-8 16,3 0-15-16,8 2-6 16,2 0-3-16,4 0 22 15,10 1-7-15,1-3-10 16,12 0-2-16,7-5-8 16,6-1 0-16,4-4 0 15,4-4 1-15,-6-2-2 16,-9-2 0-16,-8 0 4 15,-12-2-2-15,-5 0 0 16,-8 2 1-16,-2 2 0 16,-11 0-3-16,-7 4 2 15,-7 3-2-15,-6 6 3 0,-7 5 0 16,-2 8-1-16,-3 4 4 16,3 6-1-16,2 4-1 15,7 4 2-15,4 1-5 16,13 2 4-16,3-3-2 15,10-1 0-15,12-6 3 16,6-3 0-16,12-4-4 16,11-3 0-16,9-8-2 15,5-3 0-15,0-3-6 16,2-4-15-16,-7 1-37 16,-3-1-20-16,-4-6-38 15,-3 3-52-15</inkml:trace>
  <inkml:trace contextRef="#ctx0" brushRef="#br0" timeOffset="2311.98">6646 5745 123 0,'-4'-20'166'0,"-4"4"-106"0,4 4 2 0,-5 0-14 16,5 4-29-16,0 4-15 15,4 6-4-15,2 4 16 16,2 4 6-16,0 8-2 15,5 2-8-15,-1 6 2 16,0 0-8-16,1 2-3 16,-3-1-3-16,0 2 2 15,-4-3-2-15,-2-1-4 0,-6-2-2 16,0-5-24-16,-1-3-20 16,-1-6-15-16,-2-5-33 15,2-5-67-15</inkml:trace>
  <inkml:trace contextRef="#ctx0" brushRef="#br0" timeOffset="2443.67">6592 5636 162 0,'-8'-19'106'0,"-2"2"-81"16,1 12-7-16,5 2-18 15,2 2-4-15,11 7-35 0,7 6-92 16</inkml:trace>
  <inkml:trace contextRef="#ctx0" brushRef="#br0" timeOffset="2976.12">6991 5771 144 0,'9'2'93'16,"-7"-8"-15"-16,-4 2-21 15,-3-6 6-15,-1-2-21 16,-10-29 11-16,12 33-16 15,-3 1-13-15,-1 1-13 16,-6 2-7-16,-6-3 2 16,-5 3-5-16,-1 11-1 0,-1 4 0 15,2 7 0 1,3 7-3-16,4 3 3 0,7 0-5 16,9-2 5-16,4-4-4 15,9-4 1-15,5-6 1 16,2-6 2-16,4-8 5 15,3-6-5-15,2-6 2 16,-1-8-2-16,0-2 0 16,-3-2 1-16,-5-1 0 15,-5 6 1-15,-4 7-2 16,-5 4 0-16,1 10-10 16,-2 6 9-16,-1 12 1 0,-2 9 0 15,0 14 1-15,-5 6-1 16,-2 10 2-16,-6 2-3 15,-5 0 1-15,-2-4 0 16,-7-10 0-16,-4-2 1 16,-4-9 0-16,-8-6 1 15,1-12-1-15,-3-4 0 16,3-9 0-16,4-10 0 16,9-11-1-16,7-6 0 15,9-10-1-15,8-4-3 16,12-2-10-16,12-3-33 15,16 6-55-15,9 1-57 16</inkml:trace>
  <inkml:trace contextRef="#ctx0" brushRef="#br0" timeOffset="3760.48">7261 5839 117 0,'-10'6'18'0,"2"2"145"0,-1-2-136 16,3 0-14-16,4-4-2 16,-1 0-6-16,6 1 1 15,-3-2 14-15,2-1 2 16,6-1 13-16,5-6-23 0,8 1-8 16,1-6-2-1,5-1 1-15,-3-4-3 0,-4-2 3 16,-6 2 0-16,-5-3 0 15,-7 1 6-15,-9 4 3 16,-7 1-11-16,-5 5 3 16,-10 5-4-16,-4 8 0 15,-4 7 1-15,2 5 4 16,1 6 1-16,3 4 2 16,9 4-2-16,7 0-2 15,6 0 2-15,4-2-4 16,12-2-1-16,4-4 2 15,7-4 1-15,9-6-1 16,4-2-3-16,7-6 6 16,2-5-5-16,2-8 2 0,1-3-3 15,-4-6 4 1,-1-2-2-16,-5-6-1 0,-4 1 3 16,-4-2 15-16,-5 4-4 15,-7 0 2-15,-3 9 0 16,-6 2-3-16,-2 8-11 15,1 2-3-15,-6 7-2 16,1 3 1-16,2 9 2 16,-2 3-1-16,2 6 0 15,0 0 1-15,0 0-1 16,0-2 0-16,2-2 0 16,-2-3 0-16,-2-7 0 0,2-5 1 15,0-3 1-15,-2-5 6 16,2-8-7-16,2-7-1 15,-2-6 1-15,4-8 3 16,1-3 0-16,1-4 3 16,3-1-2-16,5 2 0 15,1 5-2-15,5 6-2 16,3 5 0-16,-2 6-1 16,2 8 0-16,2 6 0 15,-5 6 0-15,0 8-1 16,-4 6 1-16,-3 8-3 15,-5 4 2-15,0 2-5 16,-6 3-17-16,-4 2-26 16,-3-1-47-16,0-2-42 15,5-2-75-15</inkml:trace>
  <inkml:trace contextRef="#ctx0" brushRef="#br0" timeOffset="4193.3">8368 5747 105 0,'-6'-12'228'0,"-2"-1"-186"0,2 2 9 0,0 3-1 0,6 2-17 16,-3 1-16-16,6 5-9 15,1 5 6-15,2 5 7 16,4 4 6-16,3 4-11 16,5 4 8-16,4 3-8 15,0 0-10-15,1-1-2 16,0-2-4-16,0-1 1 16,-3-4 0-16,-2-3-1 15,-4-4 1-15,-6-4 0 16,-1-3 5-16,-2-3 23 15,-1-6 5-15,3-7-24 16,-1-5-8-16,8-8 3 16,-1-5-1-16,2-8-4 0,1 1 0 15,-3 3 0 1,-1 4-2-16,-1 4 0 0,-3 10-10 16,4 2-26-1,1 10-39-15,3 2-51 0,4 11-47 16</inkml:trace>
  <inkml:trace contextRef="#ctx0" brushRef="#br0" timeOffset="4527.8">8888 5845 132 0,'2'10'22'16,"-4"-4"117"-16,0-4-50 0,-2 0-45 15,4-2-1 1,12-6-16-16,8-2-13 0,4-2 0 15,5-2-6-15,2 0 2 16,-6-2 0-16,-7 2 1 16,-5-4 7-16,-6 0-11 15,-5-1 0-15,-6 0-1 16,-5-1-5-16,-7 3 1 16,-1 4 1-16,-8 5-3 15,-6 8 0-15,0 6-1 16,-3 7 2-16,1 7-3 15,8 4 2-15,5 4 0 16,7-1 0-16,6 0-3 16,10 2 0-16,5-1-7 15,8-2-22-15,6 0-42 0,9-8-32 16,5-4-47-16</inkml:trace>
  <inkml:trace contextRef="#ctx0" brushRef="#br0" timeOffset="4779.35">9411 5757 274 0,'9'-23'81'0,"-9"2"-15"15,-4 6 6-15,-13 3-34 16,0 7-23-16,-1 5 0 0,-5 8-3 16,0 7-3-1,-4 8-1-15,2 3-6 0,5 5 4 16,5 0-5-16,5 1-1 15,10 2 1-15,2-2-1 16,8-2-1-16,1-3 0 16,7-5-14-16,1-7-14 15,8-5-17-15,2-7-44 16,7-7-54-16</inkml:trace>
  <inkml:trace contextRef="#ctx0" brushRef="#br0" timeOffset="5026.37">9625 5480 336 0,'-7'-42'61'0,"-2"7"-1"15,-2 8 5-15,-3 7-39 16,6 10-24-16,6 6-1 16,-1 14 2-16,1 8 12 15,0 10 5-15,4 10-14 16,0 10 1-16,7 6 1 15,5 6-6-15,3 1-2 16,-1-2 0-16,-5-2-6 16,-7-3 3-16,-6-4-50 15,-8-4-46-15,-13-1-52 16</inkml:trace>
  <inkml:trace contextRef="#ctx0" brushRef="#br0" timeOffset="5210.74">9495 5889 327 0,'8'-34'47'0,"0"0"26"16,1 8 0-16,-5 2-31 15,8 4-33-15,3 5-9 16,1 6-4-16,4 4 3 16,6 4-8-16,6 5-20 15,3 6-47-15,4 0-48 16,-2 4-82-16</inkml:trace>
  <inkml:trace contextRef="#ctx0" brushRef="#br0" timeOffset="5560.09">9959 5734 311 0,'-5'-17'64'0,"1"-2"7"0,0 6 14 15,-1-4-35-15,5 6-25 16,5 1-18-16,-1 4 0 15,5 1-6-15,2 5 1 16,4 6-2-16,8 9 1 16,2 7-1-16,-1 6 0 15,-2 6 1-15,1 3-1 16,-11-2 0-16,-4-1 0 16,-12-8 3-16,-10-4-2 15,-15-4 1-15,-13-6 2 16,-10-6-4-16,-4-6 6 0,8-6 8 15,7-12 0-15,12-4-1 16,14-6-4-16,8-4-9 16,14-4 0-16,8 2-10 15,12 1 9-15,8 6-9 16,8 7-21-16,1 5-30 16,4 9-62-16,-4 9-46 15</inkml:trace>
  <inkml:trace contextRef="#ctx0" brushRef="#br0" timeOffset="5933.38">10226 5692 138 0,'-6'-11'209'0,"1"-3"-150"16,1 0 21-16,-1 0-15 16,3 2-33-16,2 3-11 15,0 4-15-15,2 1-5 16,0 5 0-16,3 2-1 15,8 2 8-15,6 8-7 16,4 3 1-16,6 4 1 16,2 2-1-16,1 2-2 15,-6-2 0-15,-3-4-1 16,-8-6 0-16,-3-2-3 16,-8-6 4-16,-4-4 5 0,-4-4 3 15,0-2-1-15,-6-6-1 16,1-6-4-16,1-4 10 15,3-9 0-15,5-1-4 16,9-4-8-16,6 2 0 16,12 3-1-16,4 2-3 15,3 9-5-15,-3 8-1 16,3 8-27-16,-6 8-29 16,-5 8-33-16,-7 10-36 15,-10 8-58-15</inkml:trace>
  <inkml:trace contextRef="#ctx0" brushRef="#br0" timeOffset="6379.14">8535 6268 116 0,'-98'18'2'0,"11"-1"-2"0,12 0 3 16,5-3 124-16,13-1-100 15,10-6 19-15,11-2 8 16,9-5-3-16,14 0-7 0,6 0-15 16,11-3-7-1,15-3-6-15,16-3-5 0,19-5 13 16,28-4-2-16,31-5 0 15,33 3 8-15,20 1-14 16,24 0 0-16,4 5-2 16,-7 3-5-16,-20 4 4 15,-24 1-7-15,-29 2 0 16,-27 0 5-16,-25 2-6 16,-20 2 4-16,-17 0-9 15,-14 0 0-15,-7 2-1 16,-2-2-6-16,-4 2-11 15,2 0-5-15,2 2-16 0,0 0-36 16,6 2-79 0,-2 3-132-16</inkml:trace>
  <inkml:trace contextRef="#ctx0" brushRef="#br0" timeOffset="7877.44">11051 6966 110 0,'6'-10'243'0,"-6"2"-202"0,-2 2 1 0,-2 2 8 15,0 0-5-15,1 2-9 16,1 2-12-16,2 0-4 16,-3 0 0-16,1 0-2 15,-2 0 1-15,-3 2-8 16,-8 0-5-16,-10 0 2 15,-8 0-4-15,-12 2 4 16,-4 0 2-16,0 1-4 16,0-2 4-16,5 0 0 15,12-2 0-15,8-1 1 0,11 0-4 16,6 0 0-16,7 0-1 16,0 0-6-16,5 0 0 15,-3 1 1-15,2 5 0 16,0 7 1-16,5 6-1 15,3 6 2-15,1 11-2 16,3 13-1-16,1 6 2 16,1 14-2-16,42 173 0 15,-53-198 0-15,-3 0 0 16,-2-1 0-16,-2 1 0 16,3 44 1-16,-8-2-2 15,-1-3 2-15,-8-4-1 0,3-6 0 16,-2-10 0-16,3-10 0 15,4-9 0-15,2-10 1 16,4-9-2-16,0-7 1 16,0-8 0-16,2-4-1 15,-2-6 0-15,2 0 1 16,2-2 1-16,6-7 0 16,5 0 1-16,12-4-2 15,11 0 0-15,9-2-1 16,6 6 0-16,0 0-4 15,3 5-8-15,-2 4-29 16,-3 4-27-16,-6 1-81 16,-6 0-117-16</inkml:trace>
  <inkml:trace contextRef="#ctx0" brushRef="#br0" timeOffset="8446.7">11307 6793 105 0,'4'-20'188'0,"0"0"-93"0,0 5-26 0,-2-1-2 0,4 3-11 15,-6 1-15-15,0 6-26 0,-2 6-7 16,0 8 9-16,0 10 12 16,2 4-6-16,0 12-4 15,0 9-6-15,0 1-6 16,2 2-4-16,0 1 2 15,-2-6-5-15,0-3 1 16,0-6-1-16,-4-5 1 16,2-8-1-16,-2-7 0 15,2-3 0-15,0-5 0 16,2-4-3-16,0-3-9 0,0 2-27 16,4 1-57-1,4 0-79-15,1 0-73 0</inkml:trace>
  <inkml:trace contextRef="#ctx0" brushRef="#br0" timeOffset="9276.86">12911 6615 121 0,'2'-10'187'0,"-4"2"-74"0,2 0-50 0,-4 0 1 16,6-4-31-16,-2 0-12 15,4 3-1-15,0 3-13 16,6 3 1-16,-1 3-2 16,4 3-3-16,3 6 3 15,6 7 3-15,0 3-5 16,2 10 1-16,-5 5-4 15,-2 8 3-15,-7 5-4 16,-10 0-1-16,-8 0 1 16,-5-3 0-16,-7-7 0 15,-7-6 1-15,-9-8 1 16,-8-4 2-16,-7-8 2 16,-3-11-1-16,1-5 4 15,2-7 16-15,9-9-6 16,6-6-10-16,14-7-5 0,13-3 4 15,11-5-7-15,11-2-1 16,14 3-1-16,6 2-2 16,7 3 1-16,5 8-13 15,4 10-49-15,4 12-83 16,5 10-152-16</inkml:trace>
  <inkml:trace contextRef="#ctx0" brushRef="#br0" timeOffset="9444.31">13444 6900 170 0,'-22'0'282'0,"3"-6"-230"0,9 2-15 0,1-2-37 0,9-2-1 0,4 1-33 15,3 1-72-15,6 3-163 16</inkml:trace>
  <inkml:trace contextRef="#ctx0" brushRef="#br0" timeOffset="9959.92">13849 6639 333 0,'-7'-30'98'0,"5"2"-50"15,2 2 38-15,-2 0-43 16,-3 2-12-16,8 5-5 16,-6 4-5-16,-1 3-9 15,-2 0-8-15,-3 4-2 16,-3 1-3-16,-5 6 1 16,-6 1 0-16,-1 1 1 15,-7 6-1-15,-1 2-3 16,3 4 2-16,5 3-5 15,4-1 1-15,8 8-1 16,6 1 1-16,6 4 5 16,11 4-7-16,7 4 5 15,9 4-1-15,6 2 1 0,7 2-2 16,3-2 1-16,-3 1-1 16,-3-5 2-16,-5-5-4 15,-10-2 2-15,-11-7 0 16,-13-2 4-16,-9-10 0 15,-9-2 3-15,-9-6-1 16,0-4 9-16,-3-9-1 16,5-5 8-16,8-9-1 15,7-9-9-15,8-6-1 16,8-7-5-16,12-4-2 0,7-4 0 16,8 7-7-1,7 4-7-15,4 8-46 0,7 8-60 16,7 9-124-16</inkml:trace>
  <inkml:trace contextRef="#ctx0" brushRef="#br0" timeOffset="10426.57">14174 6591 351 0,'-11'-12'124'0,"7"-4"-40"0,4 1-15 15,4 1-34-15,7-3-19 16,12 5-2-16,1-1 3 16,3 6-6-16,-1 3-9 0,1 2 2 15,-4 7-4-15,-3 2 0 16,-3 5 1-16,-3 4 1 16,-3 4-2-1,-7 4 0-15,-6-1 0 0,-9 4-1 16,-3-4 1-16,-3 0 0 15,-3-4 0-15,0-6 1 16,4-1-1-16,6-6 0 16,2 1-1-16,4-4 0 15,4 0-4-15,2 0 3 16,5 3 0-16,2 2 2 16,6 0 0-16,8 6 0 0,4 0 3 15,4 0-5 1,2 4 2-16,-4 0 0 0,-2 0 0 15,-10 2-2-15,-5-1 2 16,-8 2 0-16,-12-2-5 16,-11-1 2-16,-7-2-15 15,-8 0-12-15,-6-4-16 16,5-2-27-16,10-4-56 16,9-6-127-16</inkml:trace>
  <inkml:trace contextRef="#ctx0" brushRef="#br0" timeOffset="10776.65">15003 6528 145 0,'-11'-21'327'0,"0"3"-243"0,-5 1-2 0,6 10-25 0,4-4-37 16,4 10-6-16,0-2-14 15,0 6 1-15,2-2-1 16,-4 4 0-16,-1 4 0 16,1 7 0-16,-2 3 0 15,-4 7 1-15,3 4 0 16,3 0-1-16,2 0 0 0,6-2 2 16,5 0 0-1,5-1-2-15,3-4 0 16,6-1 4-16,-3-2-3 15,2-3-1-15,0-1 0 0,-6-3-1 16,-3 2 0-16,-4 0-10 16,-7 1-20-16,-6-2-4 15,-11 1-29-15,-8-3-47 16,-2-2-51-16</inkml:trace>
  <inkml:trace contextRef="#ctx0" brushRef="#br0" timeOffset="10993.57">15055 6485 395 0,'-2'-24'97'0,"-1"5"1"16,1 8-47-16,0 2-30 16,6 1-19-16,7 7 4 15,16-3-2-15,11-1-3 16,15 5-1-16,10 0 0 15,3 0-6-15,-1 5-5 16,-5 0-70-16,-10 6-114 16</inkml:trace>
  <inkml:trace contextRef="#ctx0" brushRef="#br0" timeOffset="12010.17">11363 7820 124 0,'2'-10'285'0,"0"-3"-224"0,-2 2 3 0,0 1-24 0,2 0-14 16,5 1-12-16,0 5 0 15,4 0-6-15,2 2-5 16,3 2 2-16,4 6-2 16,0 5-1-16,0 5 2 0,-5 10-4 15,1 4 6 1,-7 4-6-16,-11 4 1 0,-7 3 2 15,-11-4 0-15,-14 1 0 16,-8-11 0-16,-7-3-1 16,-3-11 5-16,0-2 3 15,2-11 5-15,8-6 12 16,7-6-12-16,4-8-3 16,10-6-2-16,7-8-9 15,10-6 6-15,14-4-6 16,7-3-1-16,8 4 2 15,6 2-1-15,2 8-2 16,-2 4-2-16,0 9-9 16,3 8-30-16,3 8-51 15,4 10-95-15</inkml:trace>
  <inkml:trace contextRef="#ctx0" brushRef="#br0" timeOffset="12178.11">11777 7944 170 0,'-7'3'258'16,"1"-7"-179"-16,1-3-22 15,1 2-42-15,2-5-15 16,4 3-7-16,2 0-49 0,3-1-104 16</inkml:trace>
  <inkml:trace contextRef="#ctx0" brushRef="#br0" timeOffset="12659.67">12027 7680 117 0,'2'-24'284'15,"-2"-2"-228"-15,0 2 13 16,-2 0-22-16,-3 2-17 15,3 5-3-15,-3 3-7 16,-5 4-5-16,-7 4-10 16,-4 3-3-16,-2 4 0 0,-6 4-1 15,2 1-2 1,1 4 1-16,5 4-2 0,4 1 0 16,3 7-1-1,5 2 3-15,5 5-1 0,6 1-1 16,7 3 0-16,5-2 1 15,5 0 1-15,8 5 0 16,0-3-1-16,4-3-1 16,0 1 1-16,-4-5 0 15,-2-7 0-15,-12 2 1 16,-8-7 0-16,-12-3 4 16,-11-5-2-16,-13 0 0 0,-4-6 2 15,-4-1-1 1,1-7 8-16,7-5 1 0,7-5-1 15,8-1 1 1,10-8-10-16,8-3-2 0,11-4-1 16,12-2-5-16,8 0-6 15,9 4-32-15,12 5-81 16,0 4-100-16</inkml:trace>
  <inkml:trace contextRef="#ctx0" brushRef="#br0" timeOffset="13094">12173 7618 377 0,'-6'-11'127'0,"2"0"-47"0,4 1-28 0,0-2-35 0,8 4-6 0,8-1 0 15,6 4 0-15,3 5-7 16,-1 1-3-16,1 7 0 15,-6 5-1-15,-5 3 2 16,-7 4-2-16,-9 3 1 16,-7 1 0-16,-9 3-1 15,-5-5 0-15,2-2 0 16,-4-3 0-16,5-7 1 16,7-3 3-16,6-3-3 15,5-4 2-15,2 0-3 0,4 0 0 16,1 0 0-16,3 0 0 15,4 2 0-15,5 0 1 16,4 2 0-16,-2 2-2 16,1 0 1-16,-3 3-1 15,-7 2 0-15,-1 5 0 16,-7 2 1-16,-8 4 1 16,-5 0 0-16,-7 3-2 15,-7-5 0-15,-2 0-8 16,3-6-22-16,6-7-32 15,12 0-53-15,8-7-84 0</inkml:trace>
  <inkml:trace contextRef="#ctx0" brushRef="#br0" timeOffset="13410.28">12579 7654 383 0,'-5'-10'113'0,"-3"-1"-31"0,-3 6-21 0,1 3-34 16,4 0-10-16,2 4-9 16,4 0-7-16,0 3 6 15,-3 6 1-15,1 5-1 16,2 2-2-16,2 4-3 16,3 2 2-16,1 2-1 15,4 0-1-15,1 1 0 16,-1-3-2-16,2 2 1 0,-3-2-1 15,-1-1 2-15,-3-1-2 16,-5 0 0-16,-2 1-1 16,-7-5-1-16,-2-2-9 15,-3-2-13-15,-5-4-25 16,-2-3-70-16,-1-1-101 16</inkml:trace>
  <inkml:trace contextRef="#ctx0" brushRef="#br0" timeOffset="13595.93">12490 7747 409 0,'11'-25'67'15,"2"2"-3"-15,5 4-26 16,7 0-17-16,11 8-2 16,8 5-2-16,12 4-7 15,4 4-10-15,-4 4 0 16,-3 5-41-16,-13 6-130 15</inkml:trace>
  <inkml:trace contextRef="#ctx0" brushRef="#br0" timeOffset="14159.62">13845 7552 144 0,'11'-23'7'0,"0"1"281"0,-5 0-209 16,2 6-2-16,-2 4-15 0,-4 0-27 15,0 8-30-15,-2 8-3 16,3 8 22-16,-3 9-6 15,2 7-9-15,0 12-7 16,-2 4 0-16,-2 4-2 16,-5 4 0-16,1-2-2 15,-4-2-22-15,4-2-44 16,-1-3-67-16,1-10-137 16</inkml:trace>
  <inkml:trace contextRef="#ctx0" brushRef="#br0" timeOffset="14311.92">14116 7788 160 0,'4'-14'216'0,"-4"1"-143"0,4 6-25 16,-4 3-48-16,0 1-36 16,4 5-60-16</inkml:trace>
  <inkml:trace contextRef="#ctx0" brushRef="#br0" timeOffset="14827.68">14596 7535 350 0,'-9'-11'194'15,"-5"-2"-115"-15,1 8-18 0,1 2-46 16,6 7-9-16,2 8 12 15,-1 7-4-15,-1 6-3 16,-8 9-8-16,-3 7 1 16,-4 3-3-16,-3 0 0 15,-1-2-2-15,-1 0 1 16,1-8 0-16,5-6-1 16,5-7 0-16,3-10 0 15,8-5 1-15,4-6-8 16,6-2 2-16,6-2 4 15,5-1 2-15,8-3-1 16,6-1 2-16,5 1-2 16,-1 2 1-16,2 1 0 0,-4 0 1 15,-7 1 1 1,-4 0-2-16,-6 1 6 16,-7-1-3-16,-7-5 3 0,0-1-1 15,-2-3-1-15,-2-1 4 16,0-7 1-16,-2 1 8 15,-1 0-3-15,-1 4-4 16,3 3 0-16,1 9-9 16,-1 1-1-16,3 9-1 15,0 8 0-15,-2 6 1 16,0 12 0-16,-4 6-3 16,-1 5-5-16,0 1-22 0,0 0-20 15,3-6-38-15,0-2-103 16</inkml:trace>
  <inkml:trace contextRef="#ctx0" brushRef="#br0" timeOffset="15343.44">14924 7676 375 0,'6'-26'150'0,"0"4"-45"0,-3 10-35 0,-3 3-52 15,-3 8-16-15,6 8 2 16,-6 12 16-16,-3 5-10 16,-4 8-1-16,0 8-8 15,-3 4 0-15,-6 0-1 0,-3 4 1 16,0-2-2-16,-5-2-1 16,5-4 1-16,5-10-1 15,3-13 4-15,7-9-2 16,9-8 0-16,3-11-2 15,9-2 1-15,5-7 1 16,10-4 0-16,4 1 1 16,3 3-1-16,3 3 0 15,-6 0 0-15,-4 7 2 16,-8 2-2-16,-4 3 1 0,-7 2-1 16,-8 2 7-1,1 1 1-15,-6 0 10 0,3-7-5 16,-2 1-11-16,2 0 5 15,0-3 2-15,2-2-2 16,-2 5 5-16,0 2-8 16,3 0-3-16,-3 7-1 15,2 2 0-15,0 6 0 16,1 4 0-16,1 9 0 16,-4 4-1-16,0 5 0 15,-2 0-14-15,-3 2-30 16,-2-3-37-16,7-1-97 15,3-6-204-15</inkml:trace>
  <inkml:trace contextRef="#ctx0" brushRef="#br0" timeOffset="15643.94">15464 7703 435 0,'-4'-33'107'0,"-2"7"-19"0,-4 8-34 15,4 5-29-15,-1 13-14 16,-2 6-3-16,-2 5 0 16,-2 8 4-16,0 4-8 15,-3 5 3-15,5 4-6 16,3 2 2-16,8 0 0 16,6 0-2-16,5 0-1 0,1-2 0 15,7-4 2-15,-4 1-4 16,-1-5 2-16,-3-4 0 15,-2-2-2-15,0-5-5 16,-7-2-13-16,-4-3-9 16,-5-2-54-16,-9 0-75 15,-9-4-145-15</inkml:trace>
  <inkml:trace contextRef="#ctx0" brushRef="#br0" timeOffset="15826.23">15396 7749 452 0,'-9'-29'134'0,"4"3"-43"16,5 8-48-16,5-1-33 15,16 8-6-15,11 5-1 16,11-1-3 0,7 2 0-16,6 1 0 0,2 2-16 15,0-1-45-15,-6 10-114 16,-8 0-171-16</inkml:trace>
  <inkml:trace contextRef="#ctx0" brushRef="#br0" timeOffset="16993.1">15755 6046 211 0,'-32'-12'63'0,"-2"0"69"0,1 1-73 0,6 6 6 0,14 1-30 16,9-1-20-16,8 5 0 0,16 2 26 16,20 2-7-1,23 0-16-15,21 5-2 0,19 0-1 16,2 1-7-16,-3 1 5 15,-13 0-9-15,-16 1 0 16,-17-2-2 0,-16 4 2-16,-13 3-2 0,-13 5 5 15,-14 13 2-15,-8 14 9 16,-4 15-7-16,-7 16-1 16,6 23 7-16,9 15-4 15,11 14-1-15,13 15-2 16,13 13-9-16,7 5 2 15,6-3-3-15,-5-2 0 16,-1-10-1-16,-11-17 2 16,-9-20-1-16,-9-22 0 0,-9-22-5 15,-8-23 3 1,-12-19 2-16,-6-12 0 0,-10-13-1 16,-11-8-6-1,-10-2 1-15,-10-6 0 0,-8 0-8 16,-1 2 4-16,5-1-16 15,11 3-14-15,20 8-28 16,14-3-70-16,17 5-68 16</inkml:trace>
  <inkml:trace contextRef="#ctx0" brushRef="#br0" timeOffset="17542.7">17804 7199 116 0,'-2'1'146'0,"-3"-2"25"0,1 1-102 0,0 1-25 15,8-2-18-15,9-6-8 16,10 6 2-16,8-2 2 16,11 1-9-16,9 2-7 15,3 2-6-15,-3 4-4 16,0-1-13-16,-7 5-82 16,-5 2-102-16</inkml:trace>
  <inkml:trace contextRef="#ctx0" brushRef="#br0" timeOffset="17711.8">17951 7447 166 0,'-31'5'180'15,"8"-5"-130"1,10-5 25-16,9 1-47 0,11-3-21 16,14 2-2-16,16-1-5 15,9-2-6-15,8 0-43 16,4-2-102-16</inkml:trace>
  <inkml:trace contextRef="#ctx0" brushRef="#br0" timeOffset="18076.77">18294 6960 264 0,'-29'-22'181'0,"4"7"-108"16,8 5-3-16,1 8-40 15,7 4-25-15,12 8 31 16,-1 5-17-16,4 7-3 16,6 2 0-16,5 6-5 15,6 0-1-15,8 0-4 16,2 5 2-16,5-2-7 16,-3 2-1-16,2-1 0 15,-8-3 0-15,-10-2-1 16,-5-9 1-16,-5-6-1 15,-7-4 1-15,-4-1 0 16,-5-1 0-16,-4 7 1 16,-4 3 0-16,-8 8 0 15,-2 0-2-15,-8 6 1 0,2 2-4 16,-3 0-10-16,1 1-20 16,0 1-22-16,6 0-42 15,7 0-62-15,9 0-63 16</inkml:trace>
  <inkml:trace contextRef="#ctx0" brushRef="#br0" timeOffset="19561.93">19132 5606 410 0,'-11'-9'42'0,"-1"0"33"0,1 3-5 0,9 1-25 15,2 2-39-15,0 7 1 16,5 6-4-16,3 11 11 15,10 6-1-15,9 10-2 16,7 5-6-16,3 4-1 16,-1 0-2-16,-2 0-1 15,-12-2-2-15,-6-2-1 0,-8-3-13 16,-8-7-20-16,-6-4-22 16,-6-5-32-16,-5-5-33 15,-1-7-36-15</inkml:trace>
  <inkml:trace contextRef="#ctx0" brushRef="#br0" timeOffset="19762.46">19219 5939 273 0,'-5'-26'98'15,"1"4"-6"-15,-2 4-12 16,-2 2-14-16,2 4-20 0,1 6-21 16,3 3-22-1,0 6 2-15,-4 11-5 0,-4 6 4 16,-3 10-1-16,-5 10 0 15,1 5-3-15,-4 1-1 16,-1 4-2-16,0-2-43 16,-5 4-42-16,3-4-68 15,3-6-124-15</inkml:trace>
  <inkml:trace contextRef="#ctx0" brushRef="#br0" timeOffset="20042.91">19449 6014 342 0,'-8'-12'87'16,"8"2"-33"-16,5-1 16 15,-2 3-22-15,1 5-14 16,3 0-10-16,-5 3-17 15,0 5-2-15,-2 4 15 16,2 9-13-16,0 6-2 16,3 10-5-16,-3 6 0 15,-4 5-4-15,-1 3-52 16,1 0-52-16,2 0-101 16</inkml:trace>
  <inkml:trace contextRef="#ctx0" brushRef="#br0" timeOffset="20392.72">19948 5899 225 0,'-14'-4'179'16,"1"0"-111"-16,-1-1 27 16,3 3-26-16,5-3-28 15,6 1-18-15,4 1-21 16,11-2 1-16,10-1 1 15,10 2-3-15,10 0-2 16,7 2 1-16,3 6-4 16,-1 4-36-16,-3 2-76 15,-5 6-63-15</inkml:trace>
  <inkml:trace contextRef="#ctx0" brushRef="#br0" timeOffset="20559.43">20112 6064 384 0,'-18'0'87'16,"7"0"1"-16,7 0-55 15,8-7-26-15,17 4-5 16,3-1 0-16,12 0-2 16,8 0-11-16,7 0-60 15,3 0-109-15</inkml:trace>
  <inkml:trace contextRef="#ctx0" brushRef="#br0" timeOffset="20975.91">20632 5784 347 0,'-14'-21'104'15,"7"0"-21"-15,7 0-2 16,7 3-45-16,4 1-7 15,9 4-10-15,2 3-5 16,5 1-1-16,-6 8-11 16,0 2-1-16,-3 9 0 15,1 11 1-15,-4 7-2 16,1 7 0-16,-3 9 0 16,-5 5 0-16,-2-1-5 0,-9-3-4 15,-6-7 3 1,-6-4 2-16,-8-8 4 0,-8-4 2 15,-7-7-1-15,-2-5 3 16,4-1-3-16,7-5 6 16,12-4 10-16,7 0-4 15,8 0 6-15,6 0-12 16,6-4-5-16,5 0-2 16,8-2 1-16,6-3-1 15,8 1 0-15,8 4-7 16,2 3 7-16,6-1-26 15,3-2-28-15,2 4-56 16,-1 0-124-16</inkml:trace>
  <inkml:trace contextRef="#ctx0" brushRef="#br0" timeOffset="21142.88">21222 5949 432 0,'-15'-15'84'0,"3"-2"15"0,3 5-65 16,5 2-34-16,8 6-9 16,3 4-18-16,5 0-84 15,5 4-152-15</inkml:trace>
  <inkml:trace contextRef="#ctx0" brushRef="#br0" timeOffset="21476.15">21465 5763 395 0,'-7'-24'91'16,"7"2"16"-16,0 2-41 15,9 0-42-15,7 7-8 16,10 8-7-16,3 3-3 16,7 8 1-16,4 10-6 15,-4 8 5-15,-1 8-6 16,-6 6 0-16,-8 4 0 15,-13 0 0-15,-12 0 0 16,-12-6-1-16,-13-5-2 16,-13-9 1-16,-14-13 2 15,-9-7 0-15,-3-12 5 16,-1-7-4-16,9-8 9 0,12-3 9 16,17-5-10-1,16 0-2-15,15-1-7 0,15 1-5 16,14 2 2-16,16 1-34 15,12 5-70-15,11 4-133 16</inkml:trace>
  <inkml:trace contextRef="#ctx0" brushRef="#br0" timeOffset="21996.42">21984 5645 113 0,'-6'-10'330'0,"-4"-2"-206"16,3-2-24-16,1 5-48 15,2 4-34-15,4 7-16 16,2 1 3-16,-2 7-4 16,-2 8 5-16,2 8-3 15,-7 6-1-15,0 11-2 16,-4 1 0-16,-2 2 0 16,-5-4-4-16,0-4 3 15,-2-8 0-15,0-6-2 16,-3-5 3-16,6-7 0 15,5-7 0-15,6 1 3 16,4-6-2-16,6 0-1 16,5-3-3-16,4-1 0 15,10 0 2-15,4-1 1 0,4-1 0 16,5 5 2-16,-3-4-2 16,-2 1 0-16,-4 2 0 15,-8-2 7-15,-5 2-6 16,-3-1 4-16,-2-2 4 15,0-1-8-15,0-1 15 16,0-2-4-16,-2-3 1 16,2-2 2-16,-3-4-14 15,3-2 5-15,0 1-3 16,-2 5-1-16,-1 3 1 0,-4 5-3 16,1 8-3-1,-3 6-1-15,-3 10 3 16,-1 8 1-16,2 8 0 0,2 8-19 15,-4 1-9-15,4 1-12 16,-3-5-29-16,6-2-57 16,3-7-74-16</inkml:trace>
  <inkml:trace contextRef="#ctx0" brushRef="#br0" timeOffset="22426.2">22618 5785 125 0,'10'-44'338'0,"-8"0"-215"0,-6 4-37 0,-6 7-30 0,-5 6-23 15,-1 7-17-15,-3 4 4 16,-4 11-17-16,-4 8-1 16,-4 8 6-16,-2 14-8 15,-1 7 0-15,3 9-1 16,9 6-1-16,9 1 1 15,13 0-1-15,10-6 2 16,15-9-3-16,4-6-2 16,7-11 5-16,1-11 3 15,6-14-1-15,-5-11 2 16,0-7-2-16,-7-6 2 16,-6-1 9-16,-10 7-8 0,-4 2 8 15,-4 8 3 1,-5 10-14-16,0 6-2 0,-4 8-7 15,2 13 7-15,-2 10 2 16,0 10-1-16,0 10-1 16,2 5 0-16,2 2-1 15,0 0 0-15,0 2-38 16,-2-4-32-16,2-3-57 16,2-8-153-16</inkml:trace>
  <inkml:trace contextRef="#ctx0" brushRef="#br0" timeOffset="23628.6">23640 5791 179 0,'4'-5'50'0,"3"3"83"0,-3-4-73 0,-2-1 9 16,2-3-21-16,-4-3-16 15,0 4-2-15,-2 4 0 16,2-4-1-16,-2 2-10 16,0 6-10-16,-5-1-7 15,-7 4 0-15,-7 6-1 16,-4 6-1-16,-4 4 0 16,-2 6 0-16,6 0-4 15,6 2 1-15,7-2 1 16,8-1-1-16,6-4 1 15,7 0-1-15,7-4 3 16,6-3 3-16,7-6-2 16,2-6 3-16,1-4 2 15,-1-7-6-15,-2-6 6 0,-6-5-5 16,-2 2 1-16,-6-4 4 16,-1 2 0-16,-5 4 4 15,-5 4 1-15,-2 6-10 16,-2 4-1-16,0 4-7 15,0 7 7-15,-2 4-2 16,0 3 3-16,2 5-1 16,0 4 0-16,4-3 0 15,3 2-1-15,2-6-1 16,2 1 2-16,5-10 1 16,-3-1-1-16,5-6 5 15,-1-6 4-15,2-7-8 16,-1-10 6-16,-3-4-3 15,-2-6 6-15,-1-3 4 0,-6 0 4 16,-2-1-2-16,-1 8 4 16,1 4-11-16,-2 10-3 15,3 7-6-15,-2 12-6 16,-1 8 4-16,-2 10 2 16,4 15 0-16,-2 8 0 15,5 10 1-15,-1 4-2 16,4 3 0-16,-4 0-8 15,-2-6-13-15,-1-1-20 16,-6-5-24-16,-5-2-43 16,-6-10-82-16</inkml:trace>
  <inkml:trace contextRef="#ctx0" brushRef="#br0" timeOffset="23926.86">24004 5889 348 0,'-17'-40'138'0,"5"0"-49"0,4 6 0 0,5 7-54 15,6 10-31-15,11 4 4 16,7 8-5-16,8 5-2 16,4 4 4-16,8 6-4 0,6 5 0 15,-2 6-1 1,-3 2-2-16,-9 6-1 0,-8 3-3 15,-15 0-6-15,-12 0 5 16,-15-4-7-16,-14 0 9 16,-8-3-21-16,-3-3-11 15,5-7-27-15,5-2-35 16,16-8-28-16,14 0-56 16</inkml:trace>
  <inkml:trace contextRef="#ctx0" brushRef="#br0" timeOffset="24127.7">24377 5859 353 0,'11'-31'96'0,"-2"1"6"16,-3 7-25-16,-4 5-25 15,4 8-28-15,-4 5-18 16,0 10-6-16,0 3 0 16,0 10 8-16,3 6-1 15,3 13-2-15,2 4-3 16,1 7-2-16,-1 4-1 15,-2-2-1-15,-6 0-29 16,-4-3-42-16,-8-2-44 16,-3-6-70-16</inkml:trace>
  <inkml:trace contextRef="#ctx0" brushRef="#br0" timeOffset="24396.31">24411 5889 366 0,'-10'-44'103'16,"4"2"8"-16,1 6-43 16,5 4-25-16,9 8-32 15,9 8-6-15,1 3 1 16,11 8-6-16,6 3 3 16,8 6-3-16,6 8 0 15,-4 1 0-15,-3 10-3 16,-12 1-2-16,-14 4-1 15,-12-2-9-15,-18-2 3 16,-12-2-1-16,-15-4-12 16,-7-3-4-16,-2-6-18 0,2-1-36 15,7-2-43 1,13-6-69-16</inkml:trace>
  <inkml:trace contextRef="#ctx0" brushRef="#br0" timeOffset="24643.85">24820 5486 407 0,'13'-32'84'0,"-3"1"25"16,-8 11-26-16,-6 3-53 16,-2 11-25-16,6 6-5 0,0 10 3 15,6 10 6-15,0 12 0 16,3 10-5-16,-1 12-2 15,4 5-1-15,-3 3-1 16,-5-3 0-16,-6-4-27 16,-2-3-44-16,-7-8-35 15,1-8-79-15</inkml:trace>
  <inkml:trace contextRef="#ctx0" brushRef="#br0" timeOffset="25161.95">25086 5763 343 0,'4'-21'104'16,"-2"4"22"-16,-4 1-51 15,-2 10-52-15,-2 3-23 16,9 7 0-16,0 9 7 16,1 4-1-16,0 2-2 15,5 6-3-15,5 0 0 16,-1-3 0-16,2-5-1 15,3-2 1-15,0-7 4 16,-2-6 0-16,-2-6 2 16,1-8-1-16,-1-5-5 15,-2-10 6-15,1-1 4 16,-1-3 0-16,-5 5 6 16,-1 2-5-16,-4 7-3 0,0 4-5 15,1 8-4-15,-1 2-3 16,-4 10-4-16,-1 8 7 15,-1 10 1-15,-2 10-1 16,-3 14 0-16,-1 7-1 16,-3 6 2-16,1 7-3 15,-7 0 2-15,-1 1-3 16,-5-5 2-16,-3-9-4 16,-6-10 3-16,-2-10 0 15,-6-15 4-15,-5-12-2 16,-1-12 3-16,3-10-1 15,7-10 5-15,9-6-6 16,12-5 3-16,9-3-4 16,13-1-3-16,6 3 2 0,12 3-4 15,10 1-7 1,11 8-24-16,14-1-61 0,13 6-102 16</inkml:trace>
  <inkml:trace contextRef="#ctx0" brushRef="#br0" timeOffset="25492.87">25907 5438 460 0,'-8'-29'68'0,"-1"-2"36"0,-1 9-40 0,2 4-33 0,6 9-20 16,4 6-10-16,0 6-1 16,4 10 3-16,6 9 5 15,1 10 4-15,1 14-8 16,1 12 0-16,-4 6-3 16,-1 7 2-16,-10-2-4 15,0-2 1-15,-5-9-2 16,-2-12-2-16,0-10-21 15,3-11-15-15,2-6-27 16,0-7-30-16,2-6-40 0,2-4-92 16</inkml:trace>
  <inkml:trace contextRef="#ctx0" brushRef="#br0" timeOffset="26327.65">25658 5709 275 0,'-17'-6'100'16,"3"0"-48"-16,5 6 14 16,5 0-30-16,4 1-27 15,6 1 2-15,5 2 12 16,14 1 1-16,8-1-10 0,12-2 8 16,12-4-6-1,3-2 2-15,-2-7 7 0,-4-6-10 16,-7-4 1-16,-9-7 1 15,-5-4-4-15,-1-2 3 16,-8-4-12-16,-6-2 2 16,-5 2 6-16,-2-1-9 15,-2 8 6-15,-5 3 0 16,-1 10-6-16,-3 6 5 16,0 7-8-16,0 4-2 15,-3 8 2-15,-1 10 0 16,-3 9 3-16,1 8 3 15,-5 14-6-15,2 8 7 16,2 4-7-16,3 0 0 16,4 1 4-16,2-7-4 0,0-8 0 15,0-12-1 1,3-11 4-16,-5-6-3 0,2-13 0 16,-2-2 6-16,2-4 5 15,-2-6-11-15,2-2 0 16,3-10 0-16,6-7-1 15,2-4-1-15,3-5 2 16,5 2 0-16,-2 5-2 16,-1 9 0-16,-5 7-1 15,-1 5-1-15,-6 8 1 16,3 4 1-16,-3 7 2 16,8 10 0-16,1 2 0 15,4 6 0-15,-2-2 0 16,1-2 0-16,-3-7-1 0,-1-6-2 15,-7-8 5-15,-1-4-2 16,-1-4 10-16,-2-7-8 16,-1-4-2-16,2-5 0 15,3-9 3-15,1-2-4 16,2-7 1-16,1-2 0 16,-5 1 5-16,1 1-2 15,-2 8-3-15,-1 8 2 16,-2 8 0-16,0 5-4 15,-2 8-3-15,0 5 5 16,0 10-4-16,0 6 4 16,-2 8 0-16,4 12 0 15,-2 4 2-15,3 3-5 0,-1 0 1 16,0-4-7-16,0-5-10 16,-2-8-19-16,-2-9-12 15,-2-6-31-15,-1-9-44 16,-4-8-87-16</inkml:trace>
  <inkml:trace contextRef="#ctx0" brushRef="#br0" timeOffset="26460.01">26420 5380 360 0,'-6'-51'56'0,"3"18"-30"0,0 7-22 0,11 13-4 15,11 12-46 1,18 11-51-16</inkml:trace>
  <inkml:trace contextRef="#ctx0" brushRef="#br0" timeOffset="26826.06">26923 5461 345 0,'-6'-7'66'0,"-1"-1"16"16,-1 0-8-16,0 2-30 15,6 2-12-15,2 2 1 16,0 2-20-16,-2 0-12 15,-7 2 7-15,-7 2-8 16,-5 2 8-16,-13 4 2 16,-4 3-9-16,-2 6 1 15,4 4-2-15,7-2-1 16,13 3-1-16,10 5 2 0,10-3 0 16,12 3 0-16,9 2 1 15,10-2-3-15,10 0 0 16,-3-2 2-16,0 0-3 15,-4-4 3-15,-7 0 0 16,-6-2 0-16,-5-2 2 16,-7-5-2-16,-8 0 1 15,-8-2 1-15,-9 3 10 16,-15-3-11-16,-13 1 4 16,-12-1-5-16,-6 2-2 15,-2-2-7-15,-4 1-90 16,-1-2-153-16</inkml:trace>
  <inkml:trace contextRef="#ctx0" brushRef="#br0" timeOffset="29045.02">19609 6782 103 0,'-2'-7'1'0,"0"4"13"0,-4 0 162 0,4 0-135 16,2-2 14-16,2-4-10 15,-2-4 9-15,6 3 7 0,-4 0-6 16,2 0 6-16,-2 3-19 15,-2 2-18-15,0 3-10 16,0 4-9-16,0 0-4 16,0 10 6-16,2 12 17 15,5 16-7-15,2 21-1 16,5 16-1-16,3 19-5 16,1 15 1-16,-2 18 5 15,-1 11-10-15,-2 9-4 16,-3 9 9-16,-2-1-7 15,-1-3 0-15,-3-2 2 16,1-8-6-16,2-5 2 16,-1-7 2-16,-3-3-4 0,-6-11 3 15,-3-7-2 1,-8-5-1-16,-1-16 1 0,-1-17 0 16,1-10-1-16,1-15 0 15,3-11 1-15,5-12-1 16,1-9 1-16,1-6-1 15,1-6 2-15,3-4-2 16,0-1 0-16,0-2 0 16,3-1-4-16,-3-4-12 15,0-2-18-15,4-4-18 16,3-4-16-16,6-4-64 16,3-3-134-16</inkml:trace>
  <inkml:trace contextRef="#ctx0" brushRef="#br0" timeOffset="30546.47">19638 6693 114 0,'-4'-2'15'0,"-4"0"156"0,4 2-84 16,-3-3-46-16,7 1 8 15,0-4 0-15,0 1-13 16,3 4-8-16,-1-2-1 16,0 3-13-16,7 0 5 15,5 0 4-15,3 0-14 16,7 0-1-16,5-2-3 15,-4 2-4-15,-2 0-1 16,-6 0-1-16,-3 0 0 16,-8 2 0-16,-3-4 0 0,-6 2-1 15,1 0 1 1,-4 0 1-16,-12 0 3 0,-7 5-3 16,-6-4 0-16,-1 4 3 15,3-2-3-15,14 0 2 16,7-3-2-16,8 1 0 15,4-1 2-15,9 0 4 16,10-1 1-16,10-4-1 16,9 1-6-16,14 1 3 15,6-3-3-15,-4 3-1 16,-4 6-1-16,-8 0-27 16,-5 9-86-16,-8 4-115 0</inkml:trace>
  <inkml:trace contextRef="#ctx0" brushRef="#br0" timeOffset="31477.36">19698 9461 243 0,'-31'-4'168'0,"2"-4"-123"0,9 3 14 0,5 1-25 0,7 1-25 15,18-2-6-15,5 5 12 16,12-1-4-16,8-2 0 16,5 3 3-16,3-2-2 15,1 1 1-15,-6 1-1 16,-2-3-8-16,-10 3 0 16,-10-1-4-16,-7 1 1 0,-9 1 0 15,-13 2 0-15,-14 3 0 16,-9 0-1-16,-9 0 2 15,-1 0 0-15,6-2 3 16,11-4 1-16,13 1 1 16,12-2-6-16,8 1 2 15,12-3 1-15,4 2-3 16,7-4 1-16,6 1-1 16,5 1 0-16,-4-2-2 15,-1 1-2-15,-7 2-21 16,-3 4-56-16,-1 2-88 15,-1 1-115-15</inkml:trace>
  <inkml:trace contextRef="#ctx0" brushRef="#br0" timeOffset="33092.68">20210 7131 127 0,'2'4'133'0,"-2"-1"-76"0,0-3-12 0,-4-2 13 16,0-2-5-16,-3 3 0 15,5-3 2-15,0 1-15 16,0 1-7-16,0 0-3 16,-2 2-14-16,8 0 1 15,-4 0-3-15,0 0-13 16,2 2 4-16,-2 0-3 16,4 5 1-16,0 3 13 15,5 6-8-15,-3 8 6 16,6 8 1-16,-1 6-9 15,-5 3 4-15,2 8-10 16,-6-1 2-16,-2-1 1 16,0 0-1-16,-5-6-2 15,0-5 0-15,1-13 1 0,0-4-4 16,2-8 3-16,-3-5-4 16,5-1-2-16,0-5-21 15,0-2-13-15,2-1-34 16,1 2-87-16,5-7-166 15</inkml:trace>
  <inkml:trace contextRef="#ctx0" brushRef="#br0" timeOffset="33542.85">20714 7415 326 0,'-16'-4'78'0,"3"-2"5"0,1 2-8 0,4 0-23 0,4 0-15 16,1 2-6-16,3 2-6 16,0 0-17-16,0 0-1 15,3 0-3-15,-1 0-2 16,6-2 4-16,11-1-6 15,5-1 0-15,7 1 0 0,5-1 0 16,-3 1 0 0,-6 3 0-16,-10 0-2 0,-7 2 1 15,-6-2-1-15,-6 0-1 16,-2 0 2-16,-10 1 2 16,-6 3 0-16,-10-1-1 15,-3 1 3-15,0-1-1 16,6-1-2-16,8 0 0 15,10-2 0-15,9 2 0 16,2-4 0-16,5 2 0 16,5-2 3-16,7 0-6 15,5-1-1-15,5 2-10 16,5 1-41-16,1 1-103 16,7 6-124-16</inkml:trace>
  <inkml:trace contextRef="#ctx0" brushRef="#br0" timeOffset="34059.21">21386 7172 380 0,'2'-18'75'0,"-2"2"11"0,0 5-10 0,0-6-26 0,0 4-25 0,4 0 3 16,0 6-11-1,0-2-10-15,3 7-4 0,1 2-1 16,11 2 0-16,3 2-2 16,7 4 3-16,7 6-5 15,-1 2 2-15,-2 5 0 16,-6 5-1-16,-9 2 3 15,-9 2-2-15,-9 6 0 16,-12-2 0-16,-7 2-3 16,-10-4 3-16,-9-3 0 15,-5-4-1-15,-1-3 3 16,3-6-2-16,10-6 0 16,10-4 4-16,7-1-4 15,5-5 1-15,9 0-1 0,0 0 7 16,4-3-5-16,3-1 7 15,9-2-8-15,7-2 3 16,10-1-5-16,13-2 1 16,6 3 0-16,2 0-2 15,-4 6-2-15,-7 2-12 16,-12 4-24-16,-4 7-43 16,-7 0-83-16,-4 3-117 15</inkml:trace>
  <inkml:trace contextRef="#ctx0" brushRef="#br0" timeOffset="34242.68">21999 7374 419 0,'-13'-13'61'0,"5"3"13"0,0 6-43 0,2-1-27 0,8 8-4 15,2-1-13-15,1 2-38 16,6 0-121-16</inkml:trace>
  <inkml:trace contextRef="#ctx0" brushRef="#br0" timeOffset="34626.22">22269 7197 437 0,'-11'-26'77'16,"2"2"20"-16,6 5-27 16,3 4-39-16,10 1-7 15,3 3-3-15,3 3-17 16,-1 0 2-16,-1 4-6 16,-1 8 0-16,7 6 2 15,4 5-2-15,9 8 0 16,4 10-1-16,1 0 0 15,-12 6-3-15,-8-1 4 16,-11-2-2-16,-14-4 0 16,-17-4 0-16,-17-6 2 15,-13-6 1-15,-8-8 2 16,0-6 0-16,9-8 0 0,10-9 1 16,14-4 12-16,14-7-13 15,13-4 3-15,10-2-6 16,15-3 3-16,8 4-7 15,2 3 1-15,7 3-14 16,5 3-36-16,2 8-133 16,4 7-207-16</inkml:trace>
  <inkml:trace contextRef="#ctx0" brushRef="#br0" timeOffset="35192.37">22884 7074 456 0,'-11'-20'101'0,"4"0"-5"16,2 4-40-16,3 8-40 15,2 4-2-15,2 2-14 16,-2 8 2-16,0 8 8 16,-6 6-3-16,-3 10-1 15,-5 10-6-15,-1 6 4 16,-7 3-6-16,-1-1 2 15,2-2 0-15,-2-7-2 16,0-6-2-16,6-7-1 16,-1-8 3-16,9-9 2 0,3-6 1 15,4-6 2-15,6-6-2 16,3-3-1-16,5-4-2 16,9 0 2-16,6 0 0 15,6-1 1-15,5 6-4 16,5 4 3-16,-1-2 0 15,0 5-1-15,-2 0 2 16,-2 2-1-16,-7 0 0 16,-4 0 2-16,-10 2-1 15,-3-2 1-15,-7 0 6 16,-5-3 6-16,-2-2-7 16,0-1 5-16,0-6 1 15,0-2-7-15,2-4 8 16,2 0-5-16,-1 1-2 0,1 6 5 15,-1 2-12-15,-1 7 0 16,-2 7-7-16,2 6 6 16,-2 10-1-16,5 8 2 15,-3 12 0-15,2 3-2 16,0 1 0-16,-4-3-6 16,-2 0-22-16,-2-9-29 15,0-1-53-15,-1-3-129 16</inkml:trace>
  <inkml:trace contextRef="#ctx0" brushRef="#br0" timeOffset="35641.96">23711 7131 396 0,'-7'-43'155'0,"-2"2"-53"0,-2-2-22 0,0 11-39 0,1 4-19 15,4 10 2-15,-3 3-11 16,-5 10-12-16,-5 5 1 16,-8 7-2-16,-4 10 0 15,-5 12 0-15,3 6 0 16,4 5 0-16,11 4 0 16,11 0-6-16,10-6 3 15,9-4-4-15,9-10 7 16,8-9-2-16,9-13 4 15,-1-15-2-15,8-9 2 0,-5-10-1 16,-7-5 4-16,-6-3-4 16,-8 2 6-16,-9 7 5 15,-3 9-4-15,-3 10 3 16,-4 8-11-16,0 8-5 16,-2 14 5-16,2 10 0 15,-2 10 1-15,4 12 3 16,0 9-1-16,3 1-3 15,2 0 0-15,-3-2-3 16,3-6-6-16,-7-6-38 16,0-6-41-16,-2-5-91 0,6-7-228 15</inkml:trace>
  <inkml:trace contextRef="#ctx0" brushRef="#br0" timeOffset="36658.54">28301 6659 444 0,'8'-20'85'0,"-6"4"-1"15,-2 0-22-15,2 1-41 0,8 7-7 16,3-1-2-16,10 5-8 16,1 6 3-16,10 4-2 15,1 7-1-15,5 10 3 16,3 9-7-16,-5 7 4 15,-5 10-4-15,-6 0-1 16,-17 1 1-16,-14-4 1 16,-23-4-1-16,-17-5 2 15,-16-10-2-15,-16-4 1 16,-2-12 2-16,2-5-1 16,9-10 3-16,11-7 1 0,14-6 3 15,16-7 5 1,9-8-8-16,13-6-4 0,14-3 0 15,13-11 0-15,14 5-2 16,9-2 0-16,4 7-3 16,2 8-1-16,2 8-14 15,0 9-38-15,4 14-97 16,9 9-171-16</inkml:trace>
  <inkml:trace contextRef="#ctx0" brushRef="#br0" timeOffset="36811.61">28878 6863 253 0,'-25'0'166'0,"5"-4"-96"0,5-3 6 15,5 5-72-15,10-2-4 16,10 1-24-16,3 2-67 16,5-1-124-16</inkml:trace>
  <inkml:trace contextRef="#ctx0" brushRef="#br0" timeOffset="37276.35">29181 6647 281 0,'19'-28'84'16,"-2"0"14"-16,-9 6-8 16,-8 0-28-16,-2 4-4 15,0 2-21-15,-2 0-9 16,-4 3-6-16,2-3-14 0,-5 5 1 15,-3-2-5-15,-6 5-4 16,-6 4 0-16,-6 4-1 16,-5 3 1-16,-6 4 0 15,5 8-4-15,5 3 3 16,8 4-1-16,8 6 2 16,12 4-2-16,14 2 2 15,11 3 0-15,9 2 0 16,11-1-3-16,5 0 2 15,4-3-3-15,-1-2-2 16,2-1 6-16,-10-3-6 16,-9-3-2-16,-13-2 2 0,-9-4 0 15,-16-6 6-15,-13-3 0 16,-11-4 1-16,-3-5 2 16,-3-8-1-1,1-5 8-15,7-8 3 0,11-4-2 16,9-6-1-16,7-5-4 15,9-4-3-15,13-5-3 16,9 1 0-16,6 0-4 16,7 4-14-16,10 4-47 15,4 9-89-15,-1 8-191 16</inkml:trace>
  <inkml:trace contextRef="#ctx0" brushRef="#br0" timeOffset="37725.61">29633 6536 422 0,'-15'-13'87'0,"5"-5"11"0,6 5-56 16,13 5-21-16,8 1-4 16,8 2 1-16,4 4-3 15,5 2-10-15,-1 4 3 16,-2 3-8-16,-2 4 2 15,-4 2-2-15,-6 3-1 0,-5 0 1 16,-7 3 3-16,-10 0-3 16,-5 0 6-16,-8 0-5 15,-11 2 0-15,-4 0 1 16,-3-2 0-16,3-4-2 16,2-2 0-16,12-2-1 15,5-1 0-15,8-4 0 16,4 1 1-16,4 1-1 15,6 0 1-15,3 0 0 16,5 0 0-16,6 4 0 16,0-2-1-16,3 4 0 15,0-1-2-15,-4 1 2 16,-6 2-6-16,-3-1 3 16,-10 0 4-16,-6 0-7 15,-10 0 6-15,-5 2-5 0,-6 0-7 16,-3-4-18-16,-1 0-45 15,1-4-69-15,10-4-88 16</inkml:trace>
  <inkml:trace contextRef="#ctx0" brushRef="#br0" timeOffset="38125.94">30223 6641 227 0,'10'-34'222'0,"-8"2"-109"0,-7 5-14 0,-2 13-61 16,-4 1-18 0,5 5-9-16,-1 6-3 0,0 2-2 15,-2 0-6-15,-2 6 3 16,0 2 3-16,0 6-6 16,-2 4 4-16,-12 53-3 15,21-60-1-15,2 1 0 16,2 4 1-16,0 1-1 15,0 15 3-15,2-3-2 16,2 4 4-16,5-8-5 16,2 0 0-16,2-7 1 15,3-1 0-15,0-2-1 16,-1-3 0-16,-4-2-2 16,-4 0 2-16,-5 0-2 0,-6 2-1 15,-10 0 2 1,1 0-7-16,-7-1 3 0,4 2 0 15,5-5-11-15,4-2-4 16,7-3-26-16,5-3-38 16,4 0-106-16</inkml:trace>
  <inkml:trace contextRef="#ctx0" brushRef="#br0" timeOffset="38309.93">30362 6628 311 0,'-9'-29'199'16,"-3"3"-98"-16,4 4-8 0,3 7-68 16,12 4-22-1,17 3 2-15,18 0 2 0,16 2-7 16,19 0 4-16,9 6-4 16,1 1-7-16,2 4-30 15,-10 7-127-15</inkml:trace>
  <inkml:trace contextRef="#ctx0" brushRef="#br0" timeOffset="39475.93">20070 8632 378 0,'2'-15'65'0,"-2"-3"-1"0,3 1-19 15,10 1-19-15,5 0-4 16,9 6 6-16,4 4-1 16,4 6-11-16,-1 6-7 15,-3 5-4-15,-4 8-3 16,-10 5 1-16,-7 4 2 16,-6 7-5-16,-6 1 4 15,-12 8-3-15,-8 1 1 16,-9 2-1-16,-12-2 0 15,-3-6 0-15,-4-9 2 16,4-5-2-16,1-10 2 16,9-9 8-16,5-6 3 15,13-10-4-15,7-10-5 0,11-8 0 16,11-6-1-16,12-6-3 16,6-4-1-16,8 5 0 15,4 0-3-15,1 8-5 16,-2 9-44-16,3 11-61 15,-3 8-79-15</inkml:trace>
  <inkml:trace contextRef="#ctx0" brushRef="#br0" timeOffset="39609.36">20615 8871 317 0,'-2'3'81'15,"-2"-3"-14"-15,2-6-28 16,-3-1-32-16,8 1-7 15,3 0-14-15,1 0-43 16,2 4-130-16</inkml:trace>
  <inkml:trace contextRef="#ctx0" brushRef="#br0" timeOffset="40125.81">21070 8654 255 0,'-2'-22'106'0,"2"-6"-44"0,0 4 8 15,0 2-18-15,0-2-25 16,0 4-3-16,-2 0 6 16,-2 0-3-16,-10 2-14 15,-6 0-9-15,-9 2 5 16,-4 6 2-16,-3 2-7 15,5 5-1-15,2 3-2 16,9 6-1-16,7 3-1 16,3 3-1-16,6 6 2 15,2 6 2-15,4 5-1 16,4 4-2-16,6 3 1 16,1 4 0-16,7 2 0 15,9 2 0-15,7 0 0 16,2 3 1-16,1-3 0 15,-2-5-2-15,-13-6 1 0,-13-8 0 16,-11-4 3-16,-18-9-3 16,-11-3 2-16,-8-8 2 15,-5-7-2-15,-1-4 6 16,5-6 3-16,9-8 9 16,9-7-8-16,11-6-7 15,13-7 1-15,12-6-1 16,13-5-4-16,7 3-2 15,8 4-1-15,3 6-9 16,2 8-29-16,0 13-48 0,0 6-87 16,-4 13-134-1</inkml:trace>
  <inkml:trace contextRef="#ctx0" brushRef="#br0" timeOffset="40575.9">21371 8507 328 0,'-2'-19'86'0,"4"-6"-7"0,3 2-2 15,1 3-26-15,6 0-22 16,1 3-8-16,1 6-6 16,-1 5-11-16,2 2-2 0,3 5 1 15,2 8-3-15,0 5 0 16,0 6-1-16,1 2 0 15,-9 4 0-15,-3-2-2 16,-4-2 1-16,-8 0 2 16,-3 0 1-16,-11 0 2 15,-6-1-2-15,-8 0 0 16,0-3 0-16,2-1-1 16,4-6-1-16,12 2 1 15,5-5-2-15,6 2 2 16,10-2 2-16,3 3 0 15,5 0 1-15,5 3-3 16,6 0 0-16,0 0 1 16,2 3 0-16,-6 0-1 0,-6 3 0 15,-5 0 0-15,-8 2-1 16,-14 1 1-16,-7-2-2 16,-8 0-1-1,-4-7-12-15,-2-1-38 0,6-5-54 16,8-4-79-16</inkml:trace>
  <inkml:trace contextRef="#ctx0" brushRef="#br0" timeOffset="40926.67">21944 8591 374 0,'13'-35'103'0,"-9"5"14"0,-6 4-30 0,-6 8-50 0,-2 4-18 15,6 8-10-15,2 4-3 0,-3 2-5 16,1 6 0-16,0 4 0 16,-5 4-1-16,-1 6 1 15,2 2-2-15,1 2 1 16,1 2 0-16,6 2 1 16,4-1 1-16,5-4-1 15,6 4 2-15,10-7 0 16,4-1 1-16,2-4-3 15,0-1-1-15,-2 2 0 16,-6-2 0-16,-10 2-1 16,-6 4 1-16,-7 2 0 0,-10 0-1 15,-3 4-3 1,-11 1-6-16,-5-4-17 0,-5-1-41 16,-1-4-38-16,4-6-62 15</inkml:trace>
  <inkml:trace contextRef="#ctx0" brushRef="#br0" timeOffset="41093.9">21975 8801 203 0,'11'-48'222'0,"-4"-2"-125"15,-3 5 4-15,-2 5-46 16,6 6-38-16,7 6-15 16,9 10 1-16,12 6-3 0,13 6-1 15,6 10-13-15,17 4-78 16,8 7-178-16</inkml:trace>
  <inkml:trace contextRef="#ctx0" brushRef="#br0" timeOffset="41975.87">26964 8313 225 0,'9'-16'152'0,"-3"-2"-77"0,-4 5 13 0,5-8-20 0,-12 5-9 15,1 0-11-15,0 6-13 16,2 4-18-16,0 6-15 16,2 4 0-16,0 11 3 15,-3 7 3-15,3 9-1 16,0 13 1-16,3 9-5 16,1 3-3-16,0 4 0 15,-4 1-2-15,0-3 0 16,-4 1-30-16,-3-6-39 15,3-3-90-15,4-6-196 0</inkml:trace>
  <inkml:trace contextRef="#ctx0" brushRef="#br0" timeOffset="42125.82">27282 8658 393 0,'2'-20'41'15,"3"2"-11"-15,-1 8-30 16,0 4-8-16,8 8-53 16,-3 2-146-16</inkml:trace>
  <inkml:trace contextRef="#ctx0" brushRef="#br0" timeOffset="42658.81">27617 8363 227 0,'-5'-31'225'0,"0"5"-139"15,-1 5 9-15,-1 11-56 16,3 4-34-16,6 15 11 16,-2 5 1-16,-2 10-4 15,0 7-5-15,-10 8-3 16,-3 5-4-16,-6 2-1 0,0-2 0 15,-2-4 0 1,1-4-1-16,3-8-1 16,4-6-1-16,5-5-4 15,0-8 5-15,8-5-3 16,4-2 3-16,8-8 2 0,7 1-2 16,10-4 2-16,8 4 0 15,10-2 0-15,-1 2 0 16,2-1 0-16,-7 3 0 15,-5-1 0-15,-10 0 1 16,-8 2 0-16,-7 0 1 16,-7-1 2-16,0-4 5 15,-4-2-7-15,0-1 5 16,-3-7 8-16,1-1-4 16,-1-1 5-16,3-2-5 0,2 5-5 15,0 2 2 1,2 6-8-16,0 8-1 0,1 4-2 15,1 11 6-15,-2 6-4 16,1 11 1-16,-6 6-5 16,-3 9-4-16,-7 0-32 15,-6 2-20-15,4-4-88 16,-1-2-156-16</inkml:trace>
  <inkml:trace contextRef="#ctx0" brushRef="#br0" timeOffset="43148.59">28095 8333 453 0,'14'-44'66'0,"1"12"8"0,-3 14-47 0,-3 14-16 0,4 12 17 15,-2 11-7-15,-2 11-7 16,-7 10-2-16,-4 8-12 15,-5 2 4-15,-4 0-4 16,-4 0 0-16,-4-4 0 16,0-5 0-16,-1-5-2 15,3-7 2-15,7-11-2 16,3-7 2-16,5-7 0 0,4-4 0 16,3-7 0-1,5-2 0-15,6-2 0 0,7-5 0 16,4 2 2-1,-1-1-3-15,1 0 1 0,41-19 0 16,-60 28 6-16,-2 2-6 16,1-2 4-16,-5 0 3 15,8-6-2-15,-6 1 12 16,-2-6-5-16,0 1 0 16,-2 0 6-16,-2 4-11 15,2 0 0-15,-2 6-7 16,2 2 1-16,2 8-2 15,0 4 2-15,3 8-1 16,1 8 1-16,0 9-1 16,-6 7-1-16,-2 1-5 0,-6 3-35 15,-5-2-31 1,-3-2-115-16</inkml:trace>
  <inkml:trace contextRef="#ctx0" brushRef="#br0" timeOffset="43528.56">28641 8368 448 0,'5'-36'92'0,"-3"7"-3"0,0 9-35 0,-4 9-34 0,4 7-16 15,-2 4 0 1,2 4-4-16,0 3 3 0,0 7 3 15,2 9 3-15,0 4-5 16,-2 8 0-16,2 0-2 16,1 2 0-16,1-3 0 15,4-4-1-15,1-1-1 16,1-8 4-16,7-1-4 16,1-4 0-16,2-2 0 15,0 0 3-15,-4-4-6 16,-5 2 3-16,-8 1 0 15,-7-1-1-15,-11 1-3 16,-14 2-5-16,-9-1-13 16,-9 0-8-16,-3-4 0 15,3-2-7-15,7-2-1 0,11-6-31 16,18-6-85-16</inkml:trace>
  <inkml:trace contextRef="#ctx0" brushRef="#br0" timeOffset="43725.66">28793 8399 389 0,'-4'-45'101'0,"-1"3"5"15,3 8-32-15,2 9-41 16,9 7-22-16,13 8 0 0,12 4 2 16,8 5-12-1,9-1 2-15,2 4-3 0,1 2-6 16,-7 3-25-16,-5 6-90 15,-9 1-118-15</inkml:trace>
  <inkml:trace contextRef="#ctx0" brushRef="#br0" timeOffset="44225.84">29283 8554 331 0,'-18'-14'61'16,"3"0"8"-16,3-2-1 15,3 6-39-15,5 3-12 16,4 2-4-16,4 3 4 15,3 0 3-15,0 0-3 16,4-2 7-16,6 0-11 16,6 2-3-16,6-2 3 15,4 4-13-15,3 0 4 0,0 2-4 16,-2 4 4 0,-5-2-8-16,-12 2 5 0,-8 1-1 15,-14-1 7 1,-16-1-5-16,-16 1-2 0,-11 0 0 15,-10-2 2-15,-3-4-2 16,10 0 2-16,9-2 0 16,13 2 9-16,16-2-8 15,8 2 4-15,10 0-2 16,4-2-2-16,6 0-3 16,5-3 0-16,7 2-2 15,4 3 0-15,0 2-65 16,3 2-151-16</inkml:trace>
  <inkml:trace contextRef="#ctx0" brushRef="#br0" timeOffset="44774.91">29884 8293 328 0,'-6'-24'106'0,"-3"0"-15"0,3 4-4 0,4-2-26 0,2 2-18 16,2 5-3-16,0 0-22 16,2 3-3-16,3 2-6 15,1 3-6-15,8 2-2 16,5 8-1-16,2 4 0 16,9 7 0-16,3 8 1 15,4 8-1-15,-6 6 0 16,-4 5-1-16,-12 5-3 15,-9-1 4-15,-16 2 0 16,-11-1-3-16,-17-5 2 0,-11-6-1 16,-7-5 2-1,-1-5 0-15,4-8-1 16,8-3 1-16,14-6 0 0,10-2 4 16,12-6-2-16,7 0 1 15,4-4 0-15,9-2 1 16,10 1-4-16,8-4 0 15,9 0 0-15,7 1-1 16,4 1 1-16,0 5-2 16,1 2-17-16,-8 6-49 15,-1 2-94-15,-8 2-225 16</inkml:trace>
  <inkml:trace contextRef="#ctx0" brushRef="#br0" timeOffset="45127.8">30350 8336 423 0,'12'-30'77'0,"0"3"18"0,0 10-47 0,-3 0-19 16,4 11-14-16,1 5-4 15,1 5 2-15,-3 7-13 0,1 8 4 16,-5 6-4 0,2 3 4-16,-8 3-6 0,-4-4 2 15,-3-4 0-15,-2-7 7 16,-4-6-5-16,3-8 6 16,-4-6-2-16,3-2-5 15,1-5 9-15,1-2-9 16,2-4 0-16,7 0-1 15,3 2 0-15,2 2-3 16,6 3-20-16,1 4-112 16,3 6-238-16</inkml:trace>
  <inkml:trace contextRef="#ctx0" brushRef="#br0" timeOffset="45509.93">30842 8266 461 0,'-2'-35'73'15,"9"-3"38"-15,2 2-32 16,6 4-42-16,14 8-10 16,5 4-13-16,0 6 5 15,-1 8-17-15,1 4-2 16,-3 8 2-16,0 10 1 15,0 6-3-15,-2 10 0 16,-7 5 0-16,-4 4-5 16,-9 3 5-16,-14-5-7 0,-12-6 6 15,-10-5-10 1,-16-9 10-16,-10-7 0 0,-2-8-1 16,-3-8 0-16,6-4 2 15,8-9 0-15,15-3 5 16,8-4-1-16,11-3-4 15,7-3 0-15,10 1-6 16,6 5 6-16,9 1-22 16,12 6-71-16,9 7-167 15</inkml:trace>
  <inkml:trace contextRef="#ctx0" brushRef="#br0" timeOffset="46124.91">31596 8085 404 0,'-4'-22'116'0,"-1"0"-16"15,0-2-16-15,3 6-48 16,4 5-17-16,1 9 6 16,-3 3-25-16,2 6 2 15,-2 10 11-15,-2 5-12 16,-1 4 6-16,1 5-1 15,-3-2-6-15,-1-2 4 16,-1 0-3-16,1 0-1 0,-6 0 1 16,1-1 0-16,-2 4-1 15,0 1 0-15,-3 1-4 16,3-2 3-16,0-2-7 16,3-6 8-16,1-5-4 15,5-4 6-15,0-5-2 16,2-4 0-16,2-2 2 15,0 0-4-15,2-2 2 16,2 0 0-16,5-2-2 16,5-2 4-16,1 0-2 15,7 2 0-15,3-2 2 16,4 2-3-16,-3 0 2 16,1 0-1-16,-5 0 7 15,-1-2-6-15,-4-2 7 0,-3 2 0 16,-5-2-3-1,-3-5 6-15,0 2-8 0,-2-5 2 16,-2-1 3-16,-2-3-7 16,2 4 6-16,-2 2-1 15,0 0-5-15,0 8-1 16,0 3 0-16,0 5-3 16,0 4 0-16,0 12 5 15,-2 3-2-15,0 13 0 16,-4 9-3-16,0 3 1 15,2 0-22-15,1 0-15 16,1-6-10-16,4-4-54 16,3-10-106-16</inkml:trace>
  <inkml:trace contextRef="#ctx0" brushRef="#br0" timeOffset="46542.28">32028 8239 338 0,'2'-46'103'0,"-2"6"15"0,-2 5-38 0,0 8-31 15,-5 7-9-15,5 6-21 16,-5 4-7-16,-6 6-5 16,-8 6-6-16,-8 6-1 0,-6 8 0 15,-7 3 1 1,2 11-2-16,4 1-1 0,12 3 2 15,8 2-1-15,14-2-2 16,10-4 2-16,11-7 0 16,10-10 1-16,6-10 4 15,1-12-3-15,3-11-1 16,-2-4 7-16,-4-3-6 16,-6 1 11-16,-5 1 7 15,-4 6-8-15,-7 4-3 16,-5 7-8-16,-1 8 0 15,-2 10-3-15,-3 12 6 16,0 13-4-16,-3 11 1 0,0 5-5 16,-3 4-4-1,-3 1-27-15,-7-4-25 0,1-4-100 16,-1-8-220-16</inkml:trace>
  <inkml:trace contextRef="#ctx0" brushRef="#br0" timeOffset="47510.67">31494 6114 310 0,'-14'-14'88'0,"5"0"-38"0,5-3 9 0,8 8-20 15,11-1-12-15,6 2-2 16,5 0 10-16,14 2-8 15,10 1-3-15,8 4 1 16,8-1-5-16,10 2 3 16,4 2-3-16,5-1-10 15,-1-1 5-15,1 2-5 16,-9-2 0-16,-11 0 2 16,-17 3-7-16,-14-3 2 15,-18 1-1-15,-10 2-5 16,-6 4 1-16,-2 14 9 15,4 12 0-15,-2 20 1 16,7 21-5-16,-3 16 4 16,-1 18-6-16,-1 16-4 15,-7 13 3-15,-4 7-3 0,1 7 0 16,-3-1 1-16,3-5-2 16,4-5 0-16,4-6 2 15,2-3 1-15,8-12-3 16,1-9 0-16,2-14 1 15,3-13-2-15,6-10-1 16,0-15 2-16,-2-11 1 16,1-14 2-16,-13-13-3 15,-1-8 0-15,-3-8 1 16,-4-4 3-16,0-1-4 16,2-2 2-16,-2 3 0 15,0-1 0-15,-2-1-4 0,-7-2 2 16,-9 2-4-16,-15-4 2 15,-13 2-12-15,-19-1-11 16,-11 4-10-16,-4 1-25 16,10 3-14-16,18 6-68 15,15 3-80-15</inkml:trace>
  <inkml:trace contextRef="#ctx0" brushRef="#br0" timeOffset="48709.81">32990 6003 126 0,'31'-8'82'0,"-8"-3"94"15,-5 0-125-15,-11 1 38 16,6 0-29-16,-11 0-19 0,2 2 1 16,-4 2-9-1,2 0-7-15,-4 5-11 0,-2-2 0 16,2 3 4-1,-5 0-7-15,-4-2 3 0,-7 2-11 16,-13 0 3-16,-11 0 2 16,-10 0-8-16,-6 0 4 15,0 2 1-15,8 2-5 16,5 1 3-16,3 3-4 16,13 3 0-16,4 1 2 15,9 4-1-15,7 8 2 16,1 5 4-16,3 7-4 15,5 11 7-15,2 9-5 16,5 13 5-16,9 6-1 0,3 11-5 16,6 2 3-16,2 11 2 15,2 8-2-15,2 8 1 16,-2 11-6-16,0 12-1 16,-7 5 0-16,-2-3-1 15,-9-1 0-15,-4-7 1 16,-7-9 1-16,-4-16-3 15,-3-12 1-15,-2-9 0 16,0-10-1-16,0-6 1 16,7-6 0-16,2-2 0 15,7-3 1-15,2-7-2 16,-1-8 1-16,4-6 0 16,-5-10 0-16,-3-9 0 0,0-6 0 15,-2-5 1 1,1-6 1-16,-3-2-2 0,4 0 0 15,-2-4 1-15,8 2-2 16,0-6 1-16,9 1 0 16,-2-4-1-16,8 1 1 15,6 0-1-15,0-1 1 16,2 3-6-16,3-1-7 16,1 1-19-16,0 2-15 15,5 0-20-15,5-1-50 16,-1-2-136-16</inkml:trace>
  <inkml:trace contextRef="#ctx0" brushRef="#br0" timeOffset="49224.78">33004 6144 148 0,'0'-14'119'0,"2"0"51"0,-2 2-100 0,5 5 5 15,8 2-40-15,-4-1-19 16,4 6 1-16,5 4-2 16,6 3-1-16,5 7-3 0,8 9-6 15,-9 4 1-15,-1 8-5 16,-9 5 0-16,-7 2 0 16,-7 2-1-16,-11-2-1 15,-10-2-4-15,-8-5-9 16,-8-7-12-16,2-10-40 15,6-5-52-15,7-4-71 16</inkml:trace>
  <inkml:trace contextRef="#ctx0" brushRef="#br0" timeOffset="49460.63">33445 6256 163 0,'4'-32'207'0,"1"8"-138"16,-16 6 15-16,-7 12-63 15,-14 10-2-15,1 10 5 16,-11 8 5-16,-5 10-1 16,-1 6-7-16,5 6-7 15,9 0-3-15,17 3-8 16,15-3-3-16,11-2-3 16,17-4 2-16,14-4-9 15,10 2-23-15,8-2-53 16,4-2-123-16</inkml:trace>
  <inkml:trace contextRef="#ctx0" brushRef="#br0" timeOffset="50059.97">33254 7481 120 0,'-16'-6'276'0,"-4"0"-205"16,-2 0 14-16,3-2-14 15,2 0-21-15,3 4-22 16,8 4-13-16,1 2-10 16,1 6-3-16,0 2 3 15,-2 5 4-15,4 2-9 16,2 1 3-16,8 1-2 16,7-4 1-16,10-2 4 15,8-7-5-15,2-6 2 16,8-6 3-16,-1-8-4 15,-4-4 2-15,-7-7-2 16,-4 0 0-16,-7-1 6 16,-2 5-5-16,-12 5 2 0,2 6-5 15,-8 6-2-15,-3 10-2 16,-2 9 4-16,-1 10 0 16,-3 11 1-16,0 14-1 15,-2 5 0-15,2 6 0 16,-2 1 2-16,-5 5-4 15,-9-7 1-15,-10-4 1 16,-11-6 0-16,-12-18 0 16,-11-9 0-16,-5-15-4 15,3-8-1-15,10-14 4 16,16-11-4-16,24-11-1 16,19-10-13-16,23-13-75 0,31-12-120 15</inkml:trace>
  <inkml:trace contextRef="#ctx0" brushRef="#br0" timeOffset="50374.81">33427 5967 104 0,'20'-8'106'0,"-4"-2"-69"0,-1 4-36 0,-4 2-1 16,3 0-23-16,-10 3-45 16</inkml:trace>
  <inkml:trace contextRef="#ctx0" brushRef="#br0" timeOffset="50825.4">33483 5949 135 0,'-20'6'76'0,"2"0"-18"16,-2-4 2-16,7-2 7 15,2 0 8-15,1 0-5 0,8-2-22 16,4 2-7-16,3-2-11 15,4 0-16-15,11 0 3 16,2-1 2-16,16 0-4 16,9 3-2-16,9 0-6 15,-1 3 1-15,-6-2-1 16,-15 3-4-16,-16-2 3 16,-12 0-6-1,-8 3 3-15,-4 8 6 0,-4 14 18 16,-3 13-14-16,-1 18 4 15,1 18-8-15,3 14-5 16,7 14 3-16,3 19-1 16,5 14 4-16,-1 8-7 0,-2 6-1 15,-2 3 1-15,0-5-3 16,0-10 0-16,-2-12-2 16,-2-4 4-16,-1-19-4 15,0-14 2-15,1-20 0 16,-1-18 2-16,5-19-2 15,3-16 0-15,-1-8 0 16,0-7 2-16,-2-2 1 16,0 0-1-16,0 0 1 15,-4-2 6-15,-3-1-7 16,-6 0-2-16,-14-2 0 16,-20 0-6-16,-20 5-16 0,-15 1-43 15,-8 10-68-15,2 9-296 16</inkml:trace>
  <inkml:trace contextRef="#ctx0" brushRef="#br0" timeOffset="51274.93">31731 9565 321 0,'-35'9'125'0,"8"-4"-23"0,10-3 3 15,15-4-42-15,6-3-30 0,11-4-4 16,14-3-6-16,16-3-16 15,13 2 1-15,11 0-8 16,6 6-1-16,2 1 1 16,-9 8-36-16,-7 4-40 15,-15 11-85-15,-15 3-68 16</inkml:trace>
  <inkml:trace contextRef="#ctx0" brushRef="#br0" timeOffset="51408.31">31966 9779 185 0,'-34'8'194'0,"7"-6"-105"16,9-2 1-16,10-2-25 0,10-2-56 16,16-4-5-16,15-2-4 15,16 1-22-15,13-2-135 16</inkml:trace>
  <inkml:trace contextRef="#ctx0" brushRef="#br0" timeOffset="51758.17">32728 9426 522 0,'-16'-32'96'15,"3"2"9"-15,3 6-51 16,4 6-31-16,15 8-11 16,2 4 0-16,10 4-11 0,4 8 4 15,7 2-3-15,4 12 1 16,4 6-4-16,-5 6 1 15,-3 4 0-15,-12 4-2 16,-20 0-2-16,-18-1-3 16,-24-3 0-16,-21-4-5 15,-13-12 11-15,-3-8-1 16,4-14 2-16,13-12 4 16,22-10-2-16,18-8 3 15,20-6 1-15,10-2-3 16,15-3 4-16,4 6-7 15,6 3-1-15,0 3 0 16,-2 9-27-16,-2 6-41 16,3 12-112-16,-1 6-258 0</inkml:trace>
  <inkml:trace contextRef="#ctx0" brushRef="#br0" timeOffset="53374.48">9910 10782 209 0,'17'5'61'0,"-5"-8"89"0,-8-5-94 16,-1 0 16-16,-3-4-17 15,-5 2-8-15,3 0-7 16,0 4-10-16,-2 4-14 0,-2 0-1 15,-2 0-9 1,-3 4 1-16,-9 4 7 0,-12 2-8 16,-14 2 3-16,-10 4-3 15,-14 0-3-15,-1 1 8 16,-2-2-4-16,7 1 1 16,10-4 4-16,11 0-8 15,11-1 6-15,15-7-1 16,9 3-4-16,6-5 2 15,6 2-6-15,2 0 0 16,4 8 8-16,1 7-6 16,1 6 3-16,2 17-1 15,1 13-2-15,0 13 3 16,1 18-5-16,-1 16 0 16,3 23 5-16,1 15-4 0,4 15 2 15,-1 8-4 1,-1 12 1-16,10 323-3 0,-37-431 2 15,-3 0 0-15,-3-7 0 16,1-4 1-16,-9 57-2 16,-3-15 1-16,5-14 0 15,6-10-1-15,6-8 1 16,1-7 0-16,5-9 0 16,0-6 2-16,-1-8-2 15,-1-4 0-15,1-6 2 16,-1-2-3-16,-2 0 1 15,-3-1 0-15,-1-2 0 0,2 0 2 16,-1-2-2 0,3-1 0-16,0-2-1 0,4-4-1 15,2 0 2-15,2-8 0 16,4 2 0-16,2-4 3 16,7-2-3-16,6-2 0 15,10-4 1-15,9 2-3 16,9 0 2-16,9 0-4 15,9 2-12-15,2 0-19 16,0 0-8-16,-7 2-33 16,-10 0-100-16</inkml:trace>
  <inkml:trace contextRef="#ctx0" brushRef="#br0" timeOffset="60026.68">9902 11176 121 0,'-27'-5'264'0,"0"-1"-169"0,0-2-24 0,4 4-7 16,10 2-32-16,7 2-13 16,6 2-1-16,9 4 6 15,10-1 2-15,10 0-7 16,14-2-12-16,11 0 5 15,1-2-7-15,3-2-3 16,-9 1 0-16,-7 0-2 16,-13 0 0-16,-11 0 0 15,-11 1 1-15,-16 4 1 16,-22-1-1-16,-14 2-1 16,-13 0 3-16,-9 0-2 15,5-4-1-15,8 0 1 16,21-2 1-16,13 0-3 15,11-2 1-15,13 0-1 16,14-2-1-16,9-2-5 0,13-2-18 16,7-1-35-16,6 2-88 15,-1 2-113-15</inkml:trace>
  <inkml:trace contextRef="#ctx0" brushRef="#br0" timeOffset="60376.12">10590 10894 229 0,'2'-13'140'0,"-2"-4"-46"0,2-1-16 15,0 4 2-15,2 0-26 16,-1 2-15-16,-3 5-10 16,2 2-18-16,-4 10-3 15,4 3 4-15,-2 15 9 16,-2 9-2-16,2 10-7 16,-3 8-2-16,1 7-3 15,2 1-6-15,-4-2-1 0,2 0 0 16,-3-8-4-1,-1-2-8-15,-6-7-28 0,4-7-33 16,-1-6-97-16,4-4-197 16</inkml:trace>
  <inkml:trace contextRef="#ctx0" brushRef="#br0" timeOffset="60524.53">10917 11239 169 0,'-13'-13'269'16,"0"2"-181"-16,3 3-27 0,6 2-53 16,4-2-8-16,4 4-23 15,6 0-101-15,3 4-191 16</inkml:trace>
  <inkml:trace contextRef="#ctx0" brushRef="#br0" timeOffset="60942.71">11263 10984 155 0,'-2'-26'299'0,"-1"0"-210"15,3 0-3-15,0 2-18 16,9 2-32-16,2 6-17 15,1 0 0-15,0 8-7 16,7 2-12-16,0 8 5 0,2 6-5 16,3 7 0-16,5 8 1 15,0 8 0-15,-1 8-1 16,-3 5 0-16,-9 4 0 16,-12-1-3-16,-10 1 2 15,-17-2-3-15,-14-6 3 16,-13-6-5-16,-6-8 6 15,-4-10 0-15,3-12 2 16,6-10 0-16,9-9-1 16,9-12 2-16,16-11 5 15,15-4-7-15,13-8 2 16,14 0-3-16,12 1-3 0,6 8 3 16,1 6-20-16,-2 13-54 15,3 8-92-15,-5 11-159 16</inkml:trace>
  <inkml:trace contextRef="#ctx0" brushRef="#br0" timeOffset="61524.3">11995 10793 126 0,'-15'-29'345'0,"2"8"-269"0,-1 0 6 0,3 8-26 0,7 5-34 16,2 10-19-16,-1 11 16 15,-2 9 3-15,-3 10-12 16,-3 12 0-16,-1 4-8 16,-3 7-2-16,-1-4 2 15,1 0-1-15,-3-1-1 16,0-5 1-16,0-10 1 15,3-8-3-15,3-8 2 16,4-9 1-16,3-10 3 0,5-4-4 16,5-8-1-1,3-2 1-15,6-4 1 0,3-2 0 16,8 1-2-16,2 0 0 16,0 4-1-16,2 7 0 15,0 5 1-15,-3 5 0 16,3-1-1-16,-2 5 0 15,-3 3 0-15,-5-1 1 16,-4-2 0-16,-7 0 1 16,-2-2-1-16,-4-1 4 15,0-6 0-15,0-3 2 16,2-4-3-16,1-2 4 16,1-4 0-16,-2-2-2 15,4 6 2-15,-4 2-1 16,-2 5-6-16,-2 7 0 15,0 9 0-15,0 5 1 0,-2 7-1 16,0 8 0-16,-2 1-2 16,-2 2-5-16,0-2-26 15,-3-4-21-15,3-1-66 16,4-8-130-16</inkml:trace>
  <inkml:trace contextRef="#ctx0" brushRef="#br0" timeOffset="61974.67">12561 10928 360 0,'-2'-25'145'0,"-2"-2"-37"0,-3 5-25 0,0 2-33 0,1-2-15 15,3 4-7-15,-1 2-4 16,-2 4-10-16,-6 2-6 15,-1 5 0-15,-10 7-7 16,-1 11 3-16,-5 8-2 16,0 8-2-16,5 6 1 15,6 8-1-15,9 2-2 16,9-3 2-16,9-8-4 16,9-6 3-16,6-12 0 15,5-11 1-15,6-14 1 16,2-9-1-16,-4-12 1 15,-4-9 4-15,-7-3-3 0,-9 0 7 16,-4 4 7-16,-9 8-1 16,0 13-3-16,0 8-11 15,-2 13 0-15,0 14 2 16,0 14-2-16,-3 14 2 16,-1 13 1-16,1 7-4 15,-2 6 0-15,3-2-2 16,-3-5-7-16,-1-4-20 15,-2-8-19-15,-1-10-42 16,5-8-194-16</inkml:trace>
  <inkml:trace contextRef="#ctx0" brushRef="#br0" timeOffset="62891.71">14228 10793 123 0,'-4'-4'238'0,"-3"-1"-148"0,2-1-10 0,5-4-14 16,5-7-13-16,4 2-14 16,4 1-11-16,5-2-4 15,5 4-6-15,3 0-7 16,8 4 0-16,1 3-6 16,5 8-2-16,-2 5 3 15,2 8-5-15,-4 8 1 16,-1 9-1-16,-3 10 0 15,-5 5-1-15,-8 4 0 16,-7 5 0-16,-12-3-1 16,-19 0 0-16,-12-4 1 15,-17-6-1-15,-12-8 0 0,-12-9 0 16,-4-12 1 0,2-11 0-16,8-10 3 0,11-11-2 15,7-12 2-15,17-9 1 16,13-8-2-16,14-7 1 15,20-1-2-15,15 3-1 16,13 1 0-16,12 7-2 16,6 11-1-16,5 10-20 15,0 15-64-15,2 8-143 16</inkml:trace>
  <inkml:trace contextRef="#ctx0" brushRef="#br0" timeOffset="63042.68">14816 11051 130 0,'-6'0'314'16,"1"-4"-232"-16,5-4-23 15,7 0-25-15,1-6-34 16,8 1-6-16,0 3-54 16,0 3-182-16</inkml:trace>
  <inkml:trace contextRef="#ctx0" brushRef="#br0" timeOffset="63544.82">15396 10806 138 0,'-3'-17'290'0,"6"4"-204"16,-3-1-5-16,-3 2-30 15,1-12-21-15,-4 1-7 16,-4 2-1-16,-5 2-10 16,-3 5-9-16,-7 1 2 15,-2 6-5-15,-4 4 0 16,3 5 0-16,1 6 0 16,2 5-1-16,7 6 1 15,7 3-1-15,7 8-1 16,8 3 1-16,12 4 0 0,6 1 0 15,7 2-3 1,7 0 3-16,-1-2-2 0,6 0-1 16,-3-3 4-16,-1-3-3 15,-6-5 0-15,-4 0 3 16,-14-6-7-16,-13-2 7 16,-15-2 0-16,-14-10 0 15,-15-1 3-15,-8-9-2 16,1-4 1-16,9-9 5 15,8-5-3-15,14-6 4 16,18-7-4-16,18-5-3 16,13 0-1-16,13-1-2 15,6 3-3-15,8 6-25 0,-2 4-104 16,0 3-166 0</inkml:trace>
  <inkml:trace contextRef="#ctx0" brushRef="#br0" timeOffset="64063.71">15915 10637 126 0,'-7'-9'235'0,"7"-1"-169"0,5 1-13 0,-1 3-2 0,9-1-12 16,-1 1-8-16,-6 3-5 0,-4 3-8 15,0 3-3-15,-4 0 3 16,2 4-1-16,0 5-10 16,7 0-2-16,1 1 1 15,6 3-6-15,4-1 2 16,2-1 0-16,-2 0-1 16,-3-1 1-16,-8 2-1 15,-9 1 0-15,-7-3 1 16,-9 2 0-16,-4 1-1 15,-5-1-1-15,0-4 1 16,1 1 3-16,8-2-4 16,2-3 0-16,8-2-2 15,3 0 5-15,5-3-3 0,0 5 1 16,2-1 3-16,5 2 4 16,2 2-5-16,5 2 1 15,3-2 1-15,7 3-4 16,3 1 1-16,2 1-2 15,0 1 1-15,-4 3-2 16,-8 1 0-16,-6-2 1 16,-13 2 0-16,-13 0 0 15,-12-1-2-15,-11 0 0 16,-9-5-4-16,-3-6-5 16,2-2-23-16,15-5-40 15,13-5-102-15,17-3-125 16</inkml:trace>
  <inkml:trace contextRef="#ctx0" brushRef="#br0" timeOffset="64457.88">16526 10703 111 0,'2'-15'333'0,"-8"1"-241"0,-4 3-7 0,-6 5-35 0,-2 0-27 15,5 8-2-15,-1 2-9 16,-1 5-4-16,1 5-1 0,1 2-4 16,-3 4 6-1,3 4-5-15,5 0-1 0,-2 1 6 16,10 0-7-16,2 0 2 16,8-4 1-16,1 1-4 15,7-1 5-15,3-3-5 16,6 0 0-16,2-3 3 15,0-1-3-15,-2 2-1 16,-4-3 0-16,-8 2 3 16,-6-1-4-16,-9 3 1 15,-11 1 0-15,-6 2-1 16,-12 0-2-16,-6-2-2 16,-5-2-10-16,3-2-22 15,-1-4-37-15,9-5-93 16,6-5-171-16</inkml:trace>
  <inkml:trace contextRef="#ctx0" brushRef="#br0" timeOffset="64626.68">16405 10760 410 0,'-2'-32'110'16,"0"4"-2"-16,6 6-31 15,7 6-47-15,14 0-17 16,12 6 1-16,15 3-13 15,8 6 1-15,2 1-2 16,-1 5-14-16,-7 4-46 16,-2 5-123-16</inkml:trace>
  <inkml:trace contextRef="#ctx0" brushRef="#br0" timeOffset="65457.68">10255 12605 165 0,'-8'-22'181'0,"-4"-2"-99"0,5-1-2 0,5 3-3 0,11 0-34 0,3 0-6 15,9 4-7-15,6 4-5 16,9 6-3-16,2 7-11 16,4 7 1-16,0 9-6 15,-3 9-4-15,-6 8-1 16,-8 7-1-16,-8 5 0 16,-10 6-1-16,-10-2 0 15,-12 0 1-15,-14-2 0 16,-11-4-1-16,-15-10 0 15,-6-6 1-15,-1-9 0 16,2-10 2-16,10-13 1 16,13-5-3-16,10-16 3 0,14-7-2 15,13-10 2 1,13-6-3-16,20-6 0 0,14 2-2 16,16 4 0-16,4 7-8 15,-1 13-50-15,-1 13-120 16,-5 11-178-16</inkml:trace>
  <inkml:trace contextRef="#ctx0" brushRef="#br0" timeOffset="65607.64">10928 12679 105 0,'0'12'280'0,"-2"-8"-184"15,4-6-35-15,0 0-32 0,9-6-29 16,1-3-11-16,1 4-98 15,3 0-209-15</inkml:trace>
  <inkml:trace contextRef="#ctx0" brushRef="#br0" timeOffset="66041.75">11327 12486 133 0,'-4'-18'212'15,"-4"-2"-133"-15,0-1 8 16,-1-2-23-16,5-4-15 16,-6-3-9-16,2 5-8 15,-5 3-11-15,-8 8-7 0,-1 6-6 16,-7 8-7-16,-5 11 3 16,3 4-1-16,2 7-2 15,8 6-1-15,9 2 0 16,12 4 0-16,14 5 0 15,7-2 0-15,6 8 0 16,7 0 0-16,-1 4-3 16,-2 3 0-16,-2 0-4 15,0-2 2-15,-2-5 3 16,-4-8-2-16,-8-4 2 16,-10-5 0-16,-13-8 2 15,-13-4 0-15,-12-8 0 16,-8-6 1-16,-8-6 1 0,0-9-1 15,7-6 3 1,9-7 3-16,14-9-2 0,19-7-1 16,19-4-3-16,16-4-1 15,14 0-1-15,13 4-21 16,2 8-80-16,2 6-160 16</inkml:trace>
  <inkml:trace contextRef="#ctx0" brushRef="#br0" timeOffset="66476.69">11782 12398 386 0,'-25'-15'143'0,"3"-4"-30"0,3 2-39 16,13 0-40-16,8 1-14 15,14 6-4-15,1 2-5 16,12 8-7-16,1 6-1 15,1 8-3-15,-2 9 0 16,-7 4 0-16,-9 7-1 16,-7 5 0-16,-14 3-1 15,-7-4-8-15,-10 0 3 16,-4-6 0-16,-2-2 5 16,2-8 1-16,4-4 0 15,10-6 1-15,3-4-1 16,8-2 1-16,6-4 0 0,4-2 0 15,4 2 0-15,8-2 0 16,6 2 0-16,5 0 0 16,3 4-1-16,-3 3 1 15,-5 4 0-15,-3 5 0 16,-8 4 0-16,-13 4-2 16,-7 2 2-16,-15 0 0 15,-12 1-2-15,-6-4-15 16,0-3-14-16,2-5-50 15,13-6-66-15,10-6-98 16</inkml:trace>
  <inkml:trace contextRef="#ctx0" brushRef="#br0" timeOffset="66843.92">12432 12312 307 0,'18'-26'150'0,"-12"6"-44"0,-8 7-34 0,-7 6-30 0,-6 2-10 16,-5 5-11-16,-5 6-2 15,-4 7-6-15,2 5-6 16,0 1-1-16,6 6-4 16,7 0 1-16,7 5 1 15,7-3-4-15,7 3 2 16,5 0-1-16,3-1-1 0,1-1 1 15,3-1-1-15,2 2 0 16,1-1 2 0,0 2-2-16,-2-1 0 0,-4 0 0 15,-7 0 0-15,-5 1-1 16,-6-4 1-16,-9-1-1 16,-7-3-1-16,-7-1-5 15,-8-8-4-15,-3 0-9 16,1-7-16-16,2-5-37 15,1-4-74-15,10-9-158 16</inkml:trace>
  <inkml:trace contextRef="#ctx0" brushRef="#br0" timeOffset="67009.75">12327 12448 430 0,'4'-42'134'0,"0"2"-25"15,-2 8-53-15,6 4-32 16,7 2-11-16,17 8-7 15,11 8-6-15,7 8 0 16,4 8-13-16,4 4-71 16,-2 7-188-16</inkml:trace>
  <inkml:trace contextRef="#ctx0" brushRef="#br0" timeOffset="73025.48">14153 12836 345 0,'-14'-3'89'0,"3"2"-18"0,-3 2-3 15,8-2-31-15,1 1-11 0,5-3 3 16,5 2-3-16,5-4-6 16,9 0-2-16,7-5-3 15,12-1 1-15,9-1-6 16,6 0-1-16,3 4-5 15,-2 1-4-15,-10 5 0 16,-11-1 0-16,-17 3 0 16,-16 6 1-16,-18 1 0 15,-17 5 0-15,-16 1-1 16,-11-1 0-16,-6 0 0 16,3-6 0-16,13-4 0 15,13-2 3-15,14-2-3 16,12-1 1-16,9 0-1 0,8-1 2 15,5 1-4 1,7-3 1-16,11-3 0 0,6 3 1 16,5 0-17-16,2 4-39 15,3 2-98-15,-4 4-139 16</inkml:trace>
  <inkml:trace contextRef="#ctx0" brushRef="#br0" timeOffset="73523.64">14939 12547 124 0,'4'-13'239'0,"0"0"-168"0,4 0-4 0,2-2-4 0,11-6-22 16,0 3-1-16,11 3-5 15,3 0-9-15,2 5-3 16,87 10-8-16,-106 8-7 16,0 3 0-16,-3 0-7 15,1 6 1-15,15 11-2 0,-6 5 1 16,-6 7-1-16,-7 5 0 15,-10-1 0 1,-6 2 0-16,-14 0 0 0,-11-4 1 16,-7-8 1-16,-13-3-2 15,-9-12 2-15,-3-6-2 16,2-12 1-16,3-6 3 16,7-12-2-16,13-7 5 15,12-10 4-15,13-5-5 16,11-9-1-16,11 3-5 15,13-1 1-15,8-1-1 16,5 6 0-16,6 5 0 16,1 6-4-16,-4 7-19 15,-1 11-34-15,-4 10-86 0,3 11-162 16</inkml:trace>
  <inkml:trace contextRef="#ctx0" brushRef="#br0" timeOffset="73707.47">15718 12731 286 0,'-15'-9'169'0,"1"1"-97"0,3-5-12 0,7 1-47 16,6-2-12-16,5 3-1 0,7-2-19 15,1 5-85 1,3 0-150-16</inkml:trace>
  <inkml:trace contextRef="#ctx0" brushRef="#br0" timeOffset="74124.08">16213 12330 376 0,'24'-28'84'15,"1"0"-4"-15,-2 1-3 16,-6 6-20-16,-1 3-17 16,-5 6-8-16,-7 3-13 0,-6 9-11 15,-15 9 1-15,-12 9-3 16,-14 7 3-16,-12 10-1 16,-8 9-4-16,-2 4 2 15,10 7-4-15,6 2-2 16,13-1 3-16,14 1-3 15,13-5 0-15,15-6 0 16,13-8-3-16,10-7 3 16,8-11-2-16,10-11 1 15,2-11 1-15,0-10-4 16,-7-8 4-16,-6-8 0 16,-14-6 0-16,-13-4 1 15,-11-1-1-15,-16 0-1 16,-13 3 0-16,-7 8 0 15,-6 7-8-15,-1 14-20 0,7 5-34 16,13 10-53-16,10 6-97 16</inkml:trace>
  <inkml:trace contextRef="#ctx0" brushRef="#br0" timeOffset="75023.69">16476 12422 307 0,'0'-6'80'0,"-2"-2"-5"0,0-4-2 0,0-1-17 0,-1-2-16 15,-1 3 5-15,4 3-11 16,-3 3-14-16,3 4-9 16,0 0-7-16,0 5 1 15,3 3 9-15,-1 0-2 16,3 2 1-16,-1 6-8 16,2 2 2-16,-1 4-1 15,-5 6-1-15,0 6-1 16,-7 4-2-16,-6 1 0 15,-5 0 1-15,-2-1-2 16,-2-7-1-16,0-6 4 16,-1-4-3-16,6-7 0 0,3-4 2 15,1-4-3 1,3 1 3-16,4-5-2 0,4 0 1 16,-1 0 4-16,6-5-4 15,3-3 0-15,6-4 0 16,5-6-2-16,6-8 3 15,6-4-2-15,6-7-1 16,-1 0 3-16,-1-6-3 16,-2 3 2-16,-4 3-1 15,-9 3 0-15,-5 9 1 16,-3 10-2-16,-6 8 1 16,-2 4-2-16,-2 5-2 15,2 3 3-15,5 3 0 0,1 8 1 16,6 6 0-1,1 9-1-15,2 5 0 0,-7 4 0 16,-3 4 0-16,-3 2 0 16,-8-5 0-16,-5 0 0 15,-6-9-1-15,-7-6 1 16,-8-10 0-16,-9-7 0 16,-4-9 1-16,-1-9-1 15,3-7 0-15,10-6 0 16,9-8 1-16,16-2-1 15,8-4 0-15,6-2-1 16,10 3-1-16,11 4 0 16,4 5-14-16,3 6-32 15,0 3-21-15,4 8-70 0,-3 2-102 16</inkml:trace>
  <inkml:trace contextRef="#ctx0" brushRef="#br0" timeOffset="75526.33">17051 12253 449 0,'-9'-21'93'0,"-4"5"1"0,0 3-35 0,1 6-44 16,8 7-4-16,4 10 10 16,2 6 4-16,0 9-8 0,0 11-7 15,-4 5-2 1,-7 5-7-16,-7 5 0 0,-3 0-1 15,-8 2 1-15,-2-6-1 16,0-3 0-16,2-9 0 16,7-9-1-16,5-10 1 15,10-6 0-15,3-10 0 16,9-6 2-16,8-4-2 16,12-2 0-16,6-4-1 15,10 4 1-15,1 0-2 16,-1 4 2-16,-3 2-2 15,-7 4 4-15,-6-2-2 16,-10 4 1-16,-5-1 0 16,-8-4 3-16,-2-3-2 0,-4-6 1 15,2-4 9 1,0-8-4-16,2 2-2 0,1 3 0 16,-1 6-2-16,0 4-3 15,2 10-1-15,-2 8 0 16,4 12-1-16,-2 5 3 15,0 10-4-15,-4 6 2 16,-4 4-10-16,-6 0-11 16,-3-5-24-16,-7 3-36 15,3-9-91-15,-4-5-219 16</inkml:trace>
  <inkml:trace contextRef="#ctx0" brushRef="#br0" timeOffset="76357.83">16810 10441 258 0,'3'-12'85'0,"1"2"-16"0,2 3-11 0,8-2-7 16,4-1 0-16,6 2-6 0,16-1-4 15,16 4-9-15,8 2-5 16,15-2-9-16,8 3 0 16,7 0-12-16,3 2 3 15,1 0-1-15,-2 2-2 16,-15-2 4-16,-19 2-2 16,-20-2-3-16,-17 2 1 15,-19 4-2-15,-12 8 7 16,-11 10 6-16,-6 16-5 15,-6 18 1-15,0 18-1 16,2 19-2-16,16 20 0 16,13 18-7-16,20 22 1 0,11 20-1 15,12 11-3-15,-1 5 2 16,1 1-2-16,-7-3 0 16,-7-17-1-16,-6-12 2 15,-2-16-1-15,-8-18 0 16,-2-21 1-16,-2-18 0 15,-4-22-1-15,-3-15 0 16,0-15-2-16,-4-13 4 16,-4-12 1-16,-7-10-3 15,-11-8 2-15,-12-4-2 16,-17-5 0-16,-14 1-3 16,-12 2 3-16,-12 3-12 15,-3 5-5-15,5 3-2 0,12 6-15 16,19 5-13-1,21 1-28-15,21 2-79 0,18-4-135 16</inkml:trace>
  <inkml:trace contextRef="#ctx0" brushRef="#br0" timeOffset="77362.75">18562 10258 298 0,'17'-9'54'0,"-3"0"13"0,-5 3-3 0,1-2-6 16,0 4-10-16,-3 0-7 16,-1 3-9-16,-2 2-8 15,-2 2-9-15,-2 1 5 16,-8 0 4-16,-10 5-12 15,-10 0-2-15,-7 1-1 16,-9 0-3-16,-10-1 2 16,2-1-3-16,-4 2 0 15,4-1 3-15,10-1-6 16,11-2 5-16,13-2-6 16,7 0 1-16,7 5 1 15,4 8 0-15,2 8 2 16,4 14 2-16,5 11-7 15,3 14 7-15,3 13-3 0,-3 11 2 16,1 17 2-16,-6 17-5 16,5 10-2-16,-3 16 1 15,-2 16 0-15,2 5-2 16,-2 0 2-16,-5 0-1 16,-4-8 4-16,0-12-5 15,-2-15 0-15,-3-11-1 16,-3-19 1-16,-1-12 0 15,-7-12 0-15,-4-14 1 16,-2-11-1-16,2-15 0 16,2-14 0-16,9-12-1 15,2-11 1-15,10-4 0 0,7-8 0 16,6-3 0 0,13-3 2-16,11-8-2 0,12 1 0 15,8-1-1-15,13-4 0 16,0 6-1-16,-3 2-18 15,-5 3-21-15,-9 4-25 16,-21 2-98-16,-10-2-191 16</inkml:trace>
  <inkml:trace contextRef="#ctx0" brushRef="#br0" timeOffset="77874.36">18673 10419 118 0,'-7'-4'66'0,"3"-2"130"0,2 6-138 0,0 3-17 16,12-3-3-16,-1 3-4 16,9 6 0-16,0 4-5 15,6 7-9-15,1 8-5 16,0 5-7-16,-5 2-6 16,-7 5 2-16,-7 3-3 15,-10-1-2-15,-11-2 1 0,-12-5-1 16,-4-6-2-1,-2-10-20-15,1-4-27 0,12-7-29 16,16-8-36-16,14-10-27 16</inkml:trace>
  <inkml:trace contextRef="#ctx0" brushRef="#br0" timeOffset="78075.67">18947 10615 215 0,'33'-33'88'0,"-12"1"-5"15,-11 7-12-15,-8 7-11 16,-4 6-24-16,-6 8-24 15,-5 10-1-15,-8 6 10 16,-3 8-7-16,-3 8 6 16,2 5-1-16,3 3-7 0,9 0-3 15,10 1-4-15,13-2-4 16,12-1-1-16,11-3 0 16,12-4-3-16,6-9-35 15,4-4-74-15,4-4-116 16</inkml:trace>
  <inkml:trace contextRef="#ctx0" brushRef="#br0" timeOffset="78657.39">18803 11851 119 0,'0'-4'149'15,"-8"-2"-5"-15,2-2-71 16,-3 1-1-16,7 0-20 16,-2-1-20-16,-2 4-22 15,6 4-5-15,6 5-1 16,19 44-2-16,-19-38 0 15,0 2-1-15,-1-1-1 16,3 0 0-16,10 10 1 16,0-4 1-16,2-5-1 0,3-6 1 15,-4-11 4-15,1-8-5 16,-1-8 6-16,-2-8-1 16,1-8 0-16,-3 0 2 15,-1 0-1-15,-5 8 3 16,-3 6 3-16,-4 12-11 15,-6 16 0-15,-4 13 3 16,-3 20-3-16,-3 15 6 16,1 17-5-16,-1 15-2 15,5 5 3-15,3 12-1 16,4-1 2-16,-4-6-2 16,0-7-3-16,-7-13 4 15,-10-14-4-15,-12-16 0 0,-14-15 3 16,-12-18-2-1,-1-18 0-15,0-10 0 0,9-17 0 16,14-9-1-16,22-9-1 16,17-6-6-16,23-2-11 15,18-3-45-15,22-5-69 16,10-3-132-16</inkml:trace>
  <inkml:trace contextRef="#ctx0" brushRef="#br0" timeOffset="79340.48">19252 10215 242 0,'-25'-3'41'0,"2"2"29"0,0-3-13 16,3 1-1-16,11 2-14 0,7-2-5 15,2 2-1-15,4-2-13 16,9 1-7-16,12-2-2 16,8 1-1-16,12-2 8 15,11-1-1-15,3 1-5 16,5 1-1-16,-2-1-5 16,-7 1 0-16,-10 4 5 15,-16 2-8-15,-14 2 5 16,-8 7 4-16,-12 13 7 15,-5 17 1-15,-6 24-7 16,0 23-4-16,4 20 2 16,6 17-9-16,14 9 10 0,11 10-5 15,10 7-4 1,4 12 5-16,1 6-9 0,-3 6-2 16,-11 6 0-16,-9-2 2 15,-13-12-3-15,-11-15 1 16,-7-16 0-16,-3-30 0 15,2-27 0-15,0-22 0 16,6-23 0-16,3-16 1 16,4-6-1-16,3-10 0 15,-3-2 0-15,-6-4-2 16,-9 0-1-16,-8-4-4 16,-11 0 0-16,-7 0-12 15,-6 2-5-15,1 0-10 16,5 2-14-16,13 4-27 15,11 0-99-15,19 0-179 0</inkml:trace>
  <inkml:trace contextRef="#ctx0" brushRef="#br0" timeOffset="79624.53">20364 11432 105 0,'-25'-35'300'0,"8"7"-259"0,3 9 27 0,7 6-14 16,7 5-16-16,7 4-17 16,7 0 12-16,8 1-9 15,10 0-13-15,7 0-4 16,10 3-7-16,2 0-1 15,1 2-3-15,-4 3-31 16,-7 8-87-16,-10 5-131 16</inkml:trace>
  <inkml:trace contextRef="#ctx0" brushRef="#br0" timeOffset="79790.62">20195 11733 253 0,'-39'14'90'0,"16"-8"-2"15,7-8-17-15,13-5-6 16,28-4-24-16,15-4-15 16,18-3-12-16,20 2-14 15,12 4-1-15,5 4-25 16,-1 0-77-16,-10 5-113 16</inkml:trace>
  <inkml:trace contextRef="#ctx0" brushRef="#br0" timeOffset="80290.82">21280 11182 399 0,'-4'-23'47'15,"-1"-8"34"-15,7 2-18 16,7-5-17-16,7 3-5 16,1 5-6-16,6 5-7 15,4 6-12-15,2 7-6 16,4 6 0-16,3 11-5 0,1 9 3 15,1 8-4-15,3 12-1 16,-4 6 4-16,-3 4-7 16,-12 4 0-16,-15 0 0 15,-16-1 2-15,-18-8-1 16,-18-3-1-16,-22-9 0 16,-12-15 2-16,-16-14-2 15,0-16 0-15,5-12 6 16,22-13-2-16,19-5 7 15,27-8 0-15,24 0-5 16,20-2 1-16,20 4-7 16,16 6 0-16,5 12-1 15,1 14-12-15,-4 12-27 0,-6 16-50 16,-12 11-196-16</inkml:trace>
  <inkml:trace contextRef="#ctx0" brushRef="#br0" timeOffset="84107.66">22258 12289 116 0,'-29'2'235'0,"-2"1"-170"0,0-1 12 0,4-1 3 16,4-4-27-16,10 0 1 0,7 3-17 15,8-1-24 1,13 0 4-16,19-2 1 0,17 1-13 16,14 1 5-16,8-2-9 15,5 6 0-15,-7-2-2 16,-8 4-6-16,-10-3-25 15,-13 3-60-15,-15-1-104 16</inkml:trace>
  <inkml:trace contextRef="#ctx0" brushRef="#br0" timeOffset="84273.93">22260 12344 319 0,'-11'3'96'0,"4"-3"-44"15,5 5-11-15,18-7-16 0,13-1 0 16,17 2-16-16,15-4-9 16,10 3-5-16,3 0-88 15,-8-1-161-15</inkml:trace>
  <inkml:trace contextRef="#ctx0" brushRef="#br0" timeOffset="84789.9">23194 12194 265 0,'-34'0'106'15,"5"0"-36"-15,0 0 6 16,14-4-18-16,3 0-13 16,8-2-12-16,6 2-6 15,10-3-13-15,7 4 2 16,8-4-2-16,9 4-9 0,7-1 5 15,5 4-8 1,-1 1-1-16,-3 2-1 0,-4 3 0 16,-13 0-2-16,-9-1 1 15,-11 2 1-15,-16-1 0 16,-15-1 0-16,-12 1 0 16,-13-3 0-16,-9-1 2 15,3-4-2-15,7-1 1 16,13 0 1-16,12 0 1 15,15-1-3-15,8 3 0 16,8-5 1-16,13 2 0 16,6-3-1-16,6 0 0 15,7 3-2-15,5-1-2 16,-3 8-46-16,2-1-126 0,-1 4-153 16</inkml:trace>
  <inkml:trace contextRef="#ctx0" brushRef="#br0" timeOffset="85224.19">23831 11690 112 0,'-6'-12'28'0,"-6"1"95"0,-1-3-43 0,-1 4 1 15,3 0-10-15,3-7-7 16,0 5 0-16,4 2-16 16,0 3-9-16,4 0-6 15,-3 5-19-15,3 4-4 16,5 8 2-16,-1 10 6 15,6 14 0-15,0 12-9 16,3 11 1-16,3 5-3 16,-3-2-6-16,1-3 2 15,-5 0-3-15,-5-5 0 16,-6-5-1-16,-4-6 3 16,-5-2-2-16,-3-10 0 0,1-6-6 15,3-7 6-15,4-7-13 16,2-4-13-16,-1-3-20 15,5-4-64-15,0-1-118 16</inkml:trace>
  <inkml:trace contextRef="#ctx0" brushRef="#br0" timeOffset="85543.82">24172 12078 144 0,'-9'-13'201'0,"2"1"-114"0,7 0-21 16,5 6-15-16,8-1-15 15,0-2-2-15,1 4-9 16,-1 3-2-16,-3 2-9 16,-4 3-12-16,-6 1 8 15,-2 6-5-15,-8 0-2 16,-5 3 1-16,-5-1-3 15,0-3 0-15,0-4 4 16,4-5-5-16,5-7 7 16,7 0-6-16,4-5 0 15,4-3-2-15,7 6-12 16,7 0-77-16,5 4-165 0</inkml:trace>
  <inkml:trace contextRef="#ctx0" brushRef="#br0" timeOffset="85923.92">24689 11772 230 0,'-4'-38'178'0,"-2"-3"-96"15,6-2 16-15,6 9-27 16,9 1-33-16,1 8-10 15,3 11-5-15,6 9-15 0,0 6 1 16,6 10-5 0,4 12-3-16,-1 9 2 0,1 10-2 15,-4 3-1-15,-10 1 0 16,-13 2 3-16,-10-4-5 16,-18 0 2-16,-13-5 0 15,-14-8-2-15,-11-5 3 16,-8-10-1-16,-3-10 1 15,1-12 1-15,10-6-1 16,14-12 0-16,17-8 0 16,12-9 6-16,19-4-6 15,14-7-1-15,15 2 0 0,14 0-6 16,5 8-7-16,3 9-70 16,3 10-172-16</inkml:trace>
  <inkml:trace contextRef="#ctx0" brushRef="#br0" timeOffset="86456.24">25371 11508 359 0,'-7'-11'125'15,"2"7"-41"-15,5 1-38 16,5 7 4-16,2 3-19 15,1 12-4-15,-3 7-10 16,-7 11-6-16,-7 6-1 0,-9 7-9 16,-7 5 0-16,-3-3-1 15,-6-2 1-15,2-2-3 16,1-8 2-16,7-3 0 16,4-12-3-16,9-7 2 15,2-5 0-15,9-8 1 16,4-5 0-16,3-5-1 15,9-1 1-15,4-5 0 16,5-1 0-16,2-1 1 16,4 0-1-16,-3 3 0 15,-1 2 3-15,-3 2-4 16,-1 0 1-16,-8 3 0 0,-3 2 4 16,-4-3-4-16,-5-1 4 15,1-2 2-15,-4-5-5 16,2-2 10-16,0-3-1 15,0 2 0-15,1 3 3 16,0 1-8-16,-1 5 0 16,0 6-5-16,2 11 2 15,1 5-1-15,-1 11-1 16,0 8 0-16,-2 7-1 16,-2 2-1-16,-2 0-3 15,0-2-18-15,-2-3-36 16,-3-5-70-16,3-8-136 15</inkml:trace>
  <inkml:trace contextRef="#ctx0" brushRef="#br0" timeOffset="86890.56">25990 11711 112 0,'6'-40'346'0,"1"-5"-240"0,-5 6-14 0,-2 2-42 16,2 3-13-16,1 7-8 16,-8 4-13-16,-1 4 2 15,-9 8-10-15,-10 5-2 16,-8 8 4-16,-13 10-9 0,-2 12 1 16,-1 11-2-16,4 13 3 15,12 9-6-15,11 3 3 16,13 3 0-16,13-10-2 15,13-6-2-15,10-17 2 16,11-15 2-16,7-15-11 16,1-11 9-16,4-15-2 15,-8-8 4-15,-6-9 1 16,-10-2 2-16,-5-4-3 16,-9 9 4-16,-4 9-3 15,-6 12-1-15,0 15 0 16,-6 14 0-16,2 16 0 15,-4 10 1-15,2 14-2 16,-4 7 0-16,-1 2-23 0,-1 0-36 16,-1-4-83-16,1-2-146 15</inkml:trace>
  <inkml:trace contextRef="#ctx0" brushRef="#br0" timeOffset="87210.85">26435 11570 115 0,'-8'-24'326'0,"3"0"-212"0,5 5-29 0,0 6-31 0,7-1-22 16,4 6-11-16,2 4-3 15,6 6-8-15,-2 6-8 16,1 12 6-16,-5 12-5 16,-4 10-1-16,-9 10 3 15,-9 4-5-15,-11 1 0 16,-6 1 0-16,-13-6-7 16,-3-6-3-16,-2-6-11 15,3-7-7-15,8-14-9 16,8-5-39-16,12-12-49 15,15-8-99-15</inkml:trace>
  <inkml:trace contextRef="#ctx0" brushRef="#br0" timeOffset="87423.74">26657 11703 162 0,'23'-35'191'0,"-13"6"-96"16,-12 10 5-16,-12 5-37 15,1 4-30-15,1 11-14 16,-1 12 5-16,-7 8 0 15,0 8-7-15,-4 7 1 16,3 8-14-16,4 5-3 16,10-1 1-16,7 0-2 15,13-7-1-15,12-5 0 0,13-13-8 16,10-7-38 0,12-8-152-16</inkml:trace>
  <inkml:trace contextRef="#ctx0" brushRef="#br0" timeOffset="88080.49">27817 11518 132 0,'18'-21'0'0,"-5"4"237"0,-3 1-161 16,-4 5 24-16,0 0-27 15,-1-3-20-15,-1 4-12 0,3 4-16 16,2 6-2 0,4 6-2-16,3 12-7 0,-1 10 3 15,6 11-12-15,-4 12-1 16,-1 9-2-16,-5 4-2 16,-7 5-3-16,-6-1-9 15,-7-7-36-15,-1-4-18 16,-7-7-85-16,2-12-100 15</inkml:trace>
  <inkml:trace contextRef="#ctx0" brushRef="#br0" timeOffset="88275.47">27788 11845 186 0,'-25'-29'210'0,"14"4"-135"15,7 1 4-15,13 4-32 16,13-1-14-16,14 6 1 15,11-2-18-15,13 4-7 16,7 3-6-16,2 3-3 16,2 3-3-16,-4 6-35 15,-4 3-99-15,-9 2-175 16</inkml:trace>
  <inkml:trace contextRef="#ctx0" brushRef="#br0" timeOffset="88708.58">28722 11662 166 0,'-16'-22'20'16,"7"-2"202"-16,5 1-144 16,4-2-2-16,35-46-22 15,-26 58-13-15,0 3-5 16,2 0-4-16,-2 2-14 15,11-6-4-15,2 4 0 16,3 6-11-16,-1 4 3 16,3 8-6-16,2 9 0 15,0 12 0-15,-2 9 1 16,-5 8-1-16,-8 8 0 0,-10 0-4 16,-10-2 3-16,-13-3-3 15,-14-8-2-15,-11-4 2 16,-14-5-3-16,-5-8 7 15,-1-8-2-15,4-10 4 16,12-8 1-16,15-12-2 16,13-8 2-16,15-7 2 15,17-9-4-15,10-4 0 16,11-3-1-16,10 0 2 16,3 4-4-16,2 4 0 15,-2 10-21-15,-3 10-88 16,-3 9-158-16</inkml:trace>
  <inkml:trace contextRef="#ctx0" brushRef="#br0" timeOffset="88840.86">29192 11707 125 0,'-7'-4'235'0,"0"-5"-137"15,0-2-37-15,3 0-61 16,6-1-1-16,0 5-60 15,5-2-138-15</inkml:trace>
  <inkml:trace contextRef="#ctx0" brushRef="#br0" timeOffset="89306.43">29620 11554 126 0,'-2'-20'219'15,"-1"-2"-133"-15,6 0-4 16,-3 2-10-16,2-3-27 16,0 2-2-16,-4 1-11 15,-5 0-13-15,-5 3-15 16,-10 4 3-16,-6 3-7 16,-6 6 1-16,-2 5-1 15,-2 6 0-15,7 7 0 16,6 4 0-16,10 6 0 15,11 4-2-15,13 6 2 16,8 4 0-16,10 3-1 16,4 5-1-16,8 1-2 0,0 2-1 15,1 1-7-15,-2-2 10 16,-5-4-3-16,-8-3-1 16,-7-4 5-16,-16-7-1 15,-8-10 2-15,-15-10 0 16,-8-8 3-16,-6-8-1 15,-1-8 0-15,-1-6 2 16,8-6 9-16,8-8-4 16,11-6 0-16,10-8 1 15,15-4-9-15,9-5 1 16,12 3-2-16,9 6-8 0,3 9-27 16,2 6-116-16,0 9-173 15</inkml:trace>
  <inkml:trace contextRef="#ctx0" brushRef="#br0" timeOffset="89757.73">30061 11365 185 0,'-30'-14'293'0,"6"0"-190"0,7 2-23 0,7 2-46 16,10-2-14-16,14 9-8 15,6 0 3-15,6 6-1 0,3 0-10 16,4 9-1 0,2 2-2-16,-7 4 1 0,-6 4-2 15,-6 3 1-15,-7-1-1 16,-9 0 2-16,-6 0-2 16,-8-1 0-16,-4-2 0 15,0 2 0-15,-1-6-1 16,1-1 1-16,7-2 0 15,1-5 0-15,6-2 0 16,4 1 0-16,0-2-1 0,2 2 2 16,8 2-2-1,0 1 1-15,6 4 0 16,6 2 2-16,1 2-2 16,1 5 0-16,-4-1-1 0,-4-2 1 15,-12 4-1-15,-6-3 1 16,-9-2 0-16,-14-2-1 15,-4-2-5-15,-2 0-14 16,-2-4-24-16,4-4-61 16,9 0-103-16</inkml:trace>
  <inkml:trace contextRef="#ctx0" brushRef="#br0" timeOffset="90256.59">30562 11423 170 0,'-7'-11'234'0,"3"0"-154"0,-3 4 13 0,3-5-26 0,0-1-22 0,4 6-10 16,0-2-14-16,2 6-9 15,0 3-3-15,-2 0-9 16,0 3 4-16,-2 8 2 0,-3 4-6 16,0 6 5-16,-3 5-5 15,-1-1 0-15,5 4 2 16,-2-3-2-16,6-2 0 15,6-4-1-15,-2-2 3 16,5 1-3-16,1-6 1 16,2 3 0-16,3-1 2 15,3 0-2-15,7 1 0 16,1-2 0-16,5 3 1 16,0-2-3-16,-2 3 2 15,-6 3 0-15,-9-1-1 16,-12 4 1-16,-14 1-4 15,-11 2-9-15,-18-1-15 16,-5 0-6-16,-8-5-30 16,-2-6-37-16,7-7-76 0</inkml:trace>
  <inkml:trace contextRef="#ctx0" brushRef="#br0" timeOffset="90439.9">30575 11572 370 0,'-2'-60'92'0,"-4"6"23"16,1 10-40-16,5 8-35 16,13 8-19-16,17 6-14 15,11 8-4-15,11 6-3 0,6 5-1 16,2 7-5-16,-7 7-34 16,-6 0-61-16,-5 3-110 15</inkml:trace>
  <inkml:trace contextRef="#ctx0" brushRef="#br0" timeOffset="90942.51">31170 11408 123 0,'-4'-12'298'0,"-3"2"-202"15,3 3-11-15,-3 7-58 16,2 4-4-16,3 3 9 0,0 4-4 15,6 7-15 1,3 0-5-16,7 3 1 0,3-1-7 16,3-4 0-16,7-2-1 15,2-2 1-15,0-8-1 16,0-4 0-16,2-8 0 16,-2-8 6-16,-4-6-3 15,-1-6-1-15,-6-3 7 16,-5 4-4-16,-1 3 2 15,-6 6-2-15,-4 5-3 16,-2 9-3-16,-2 10-1 16,-4 14 1-16,-1 17-1 15,0 14 3-15,-4 18-2 16,0 9 0-16,0 9 0 0,-2 4 2 16,-1 3-2-16,-4 2 0 15,-4-6-1-15,-5-13 3 16,-11-10-2-16,-13-19 1 15,-12-20 0-15,-8-17-2 16,-2-18 1-16,8-11 0 16,12-12 5-16,20-12-5 15,19-7 5-15,16 1-5 16,18-4-3-16,14 6 1 16,13 6-35-16,15 5-71 15,14 4-167-15</inkml:trace>
  <inkml:trace contextRef="#ctx0" brushRef="#br0" timeOffset="91158.33">32077 11668 271 0,'-40'-24'233'0,"6"4"-116"0,12 0-38 16,15 5-53-16,19-4-10 15,12 5 1-15,9 1-9 16,8 3-5-16,3 1-3 16,1 7 1-16,1 4-3 15,-3 7-4-15,-5 5-29 16,-7 13-67-16,-11 7-138 16</inkml:trace>
  <inkml:trace contextRef="#ctx0" brushRef="#br0" timeOffset="91323.73">32022 11964 120 0,'-43'-9'335'0,"14"-7"-238"15,13-8-15-15,19-2-36 16,19-4-34-16,18-1-9 16,12 6-3-16,12 5-20 15,3 2-83-15,2 6-131 16</inkml:trace>
  <inkml:trace contextRef="#ctx0" brushRef="#br0" timeOffset="91673.24">32749 11480 217 0,'8'-30'192'0,"-2"-1"-66"16,-6 4-8-16,3 0-40 15,-3 4-36-15,6 6-14 16,5 7-9-16,7 7-13 15,7 9 0-15,6 8-6 16,2 10 2-16,5 10-2 16,-3 12 0-16,-8 11 0 0,-11 6-1 15,-11 1 0 1,-16-1-1-16,-16-7-1 0,-14-8-8 16,-17-9 4-1,-6-8-1-15,-14-16 7 0,-7-12 0 16,5-14 2-16,9-19-1 15,17-11 5-15,21-13-2 16,20-9 6-16,19-3-2 16,17 0-5-16,10 8-1 15,3 12-1-15,-1 14-5 16,1 10-9-16,-7 15-44 16,-3 11-55-16,-5 13-180 15</inkml:trace>
  <inkml:trace contextRef="#ctx0" brushRef="#br0" timeOffset="93373.08">23140 13978 109 0,'-13'-6'208'0,"0"-2"-148"0,6 1-1 16,2-4-6-16,12-5-10 15,7 0 9-15,5 0-2 16,8-2-9-16,6 4-12 16,1 4-8-16,2 8-5 15,-3 12-7-15,-1 10-5 16,-3 14 1-16,-6 12-3 16,0 11 1-16,-5 2 1 15,-7 2-3-15,-9-3 6 16,-6-14-4-16,-15-4 3 15,-9-8 4-15,-12-14-4 16,-7-2 1-16,-4-10-1 16,-3-6-1-16,3-9 2 0,4-10-3 15,7-6 1-15,7-8-1 16,8-7-2-16,12-8 1 16,10-6-1-16,13-2-2 15,15-4 1-15,8 3-1 16,11 7-1-16,10 4 1 15,6 12-8-15,0 12-27 16,5 16-30-16,1 18-69 16,3 14-100-16</inkml:trace>
  <inkml:trace contextRef="#ctx0" brushRef="#br0" timeOffset="93523.51">23782 14080 113 0,'-11'3'210'0,"-1"-6"-134"0,4 1-3 15,1-4-25-15,7-14-22 16,4 16-21-16,3 0-5 16,-3 3-14-16,4-3-61 15,9-2-129-15</inkml:trace>
  <inkml:trace contextRef="#ctx0" brushRef="#br0" timeOffset="93956.62">24234 13772 118 0,'2'-25'222'0,"-6"4"-150"15,-2-3 10-15,-10 4-12 16,1-7-27-16,-2 4-10 16,-5 0 6-16,0 5-19 15,-2 4-10-15,1 6 0 16,0 3-7-16,11 5-1 15,1 5-1-15,3 9 0 16,8 6 2-16,6 14-3 16,2 11 0-16,3 9 0 15,7 7-1-15,4 6 1 16,3-4-1-16,4-1-1 0,-3-7 2 16,3-6-2-16,-8-9 2 15,-10-8-1-15,-9-8 3 16,-11-8-2-16,-18-5 1 15,-8-8-1-15,-8-6 4 16,-6-10-3-16,4-7 2 16,10-10 5-16,8-8-2 15,16-8 2-15,15-7-2 16,21-1-3-16,15-4-3 16,14 0-1-16,8 8-1 15,0 7-12-15,1 16-51 16,-3 6-76-16,-4 12-115 15</inkml:trace>
  <inkml:trace contextRef="#ctx0" brushRef="#br0" timeOffset="94391.53">24642 13699 111 0,'2'-19'264'0,"4"-2"-176"0,4 6 0 0,1-2-26 15,7-1-11-15,6 5-16 16,3 0-13-16,2 7-7 16,2 6-9-16,-2 5-1 15,0 4-4-15,-9 9-1 0,-5 6 2 16,-10 7-2 0,-10 2 0-16,-8 2-1 0,-11-1 0 15,-5-4 1-15,-5-6 0 16,-1-4 0-16,2-4 0 15,4-6 0-15,6-2 0 16,10-4-1-16,3 1 2 16,10-4-1-16,10 1 0 15,3 2 1-15,10 2-1 16,3 2 0-16,6 4 0 16,-1 5 0-16,-4-2 1 15,-6 5-3-15,-9 1 3 16,-8 2-1-16,-14 2 0 15,-11-1 0-15,-10-5-1 16,-7 2 0-16,-3-3-14 0,4-6-27 16,8-2-52-16,16-4-96 15</inkml:trace>
  <inkml:trace contextRef="#ctx0" brushRef="#br0" timeOffset="94772.93">25340 13752 344 0,'4'-32'98'15,"-4"2"19"-15,-9 4-43 0,-3 8-19 0,6 1-25 16,4 10-7-16,0 3-10 0,2 1-12 16,0 6 0-16,-2 2 2 15,-1 5 2-15,-3 7 1 16,-2 5-4-16,0 3-1 15,-1 5 1-15,3 3-1 16,3-3 0-16,6 4-1 16,3-2 0-16,5 2 1 15,5-2-1-15,3-2 0 16,6 1 0-16,-2-3 0 16,-1-2 0-16,-2-1 0 15,-4-3 0-15,-3 1 0 16,-5-3-1-16,-2-2 1 15,-10-2 0-15,-4 0-5 16,-5-2-7-16,-10-2-15 16,-3 1-20-16,-6-8-44 0,1-1-55 15,2-7-54-15</inkml:trace>
  <inkml:trace contextRef="#ctx0" brushRef="#br0" timeOffset="94939.67">25335 13900 204 0,'9'-54'190'15,"-3"2"-106"-15,-1 4 21 16,-1 5-38-16,3 8-24 16,15 0-18-16,7 10-15 15,14 6 4-15,13 7-9 16,6 6-4-16,3 6-2 0,1 6-7 16,-8 4-45-16,-7 6-58 15,-10 3-113-15</inkml:trace>
  <inkml:trace contextRef="#ctx0" brushRef="#br0" timeOffset="95240.28">25857 13676 158 0,'-14'-23'267'16,"1"3"-172"-16,3-2-14 0,8 7-34 15,12 1-20 1,11 7-5-16,6 7 3 0,6 8-14 16,1 11 1-16,-5 11-3 15,-9 7-5-15,-9 12 0 16,-11 3-2-16,-15 2-2 16,-14-4 2-16,-9-2-2 15,-13-2-2-15,-7-6-1 16,0-4-19-16,9-6-18 15,8-11-34-15,24-11-51 16,24-8-62-16</inkml:trace>
  <inkml:trace contextRef="#ctx0" brushRef="#br0" timeOffset="95423.03">26077 13828 175 0,'36'-52'172'0,"-14"3"-74"15,-13 12-3-15,-11 15-32 0,-3 6-45 16,-2 16 2-16,-2 16 13 15,-2 6-10-15,0 10-4 16,-4 8-12-16,2 4-1 16,5 2-2-16,6-2-3 15,12 0-2-15,5-6 1 16,9-5-4-16,8-10-9 16,7-13-69-16,7-10-141 15</inkml:trace>
  <inkml:trace contextRef="#ctx0" brushRef="#br0" timeOffset="96289.79">27054 13593 141 0,'-19'9'74'0,"-6"-8"84"0,5-1-92 0,-2 0 20 15,8-3-31-15,2-4-14 16,12 3-18-16,8-2-2 15,17 0 1-15,10 0-8 16,15 0-1-16,5 2-3 16,5 1-5-16,-6 4-4 15,-11 1-1-15,-15 1 0 16,-12 4 0-16,-21 1 2 16,-19 4-1-16,-18 0-1 15,-14-1 0-15,-11-2 1 16,3-3 0-16,10-3 2 15,16-3 6-15,16-3-1 16,20-4-1-16,17-4-3 16,16-3-3-16,14 0 1 0,13 0-2 15,6 0-1-15,-1 8-12 16,-1 4-64-16,-2 4-146 16</inkml:trace>
  <inkml:trace contextRef="#ctx0" brushRef="#br0" timeOffset="96656.69">28051 13521 247 0,'-6'-26'124'0,"-2"-4"-38"0,8-2-1 16,8 4-19-16,13 1-25 15,10 6-4-15,8 9-10 16,3 6-6-16,4 10-11 15,1 8-5-15,-5 10-3 16,-5 9-2-16,-11 8 1 16,-8 5-1-16,-11 4 0 15,-14 2-1-15,-6-3 1 16,-14-6-1-16,-14-6 1 16,-9-7 0-16,-10-6 2 15,-5-12-2-15,1-8 2 16,10-8 2-16,9-13-3 15,16-8 2-15,18-8-3 16,15-6 0-16,19-5-1 0,17-2-1 16,18 1-2-16,11 6-5 15,5 8-40-15,-1 10-87 16,-7 10-121-16</inkml:trace>
  <inkml:trace contextRef="#ctx0" brushRef="#br0" timeOffset="96807.56">28764 13577 121 0,'-11'5'273'0,"-7"-8"-198"15,-3 1 2-15,9-2-49 16,1 0-25-16,5 0-3 0,6 0-12 16,4 7-47-16,-2-3-81 15</inkml:trace>
  <inkml:trace contextRef="#ctx0" brushRef="#br0" timeOffset="97308.81">29074 13080 207 0,'22'-24'183'16,"-11"2"-85"-16,-9 4 4 15,-4 2-44-15,-2 2-14 16,-5 4-21-16,-5 10-10 15,-8 14 5-15,-4 10-1 16,-8 18-3-16,-2 16 1 16,-2 12-10-16,9 7 0 15,8-1-2-15,11-2-3 0,8-8 0 16,14-6 0 0,7-4-1-16,8-9 1 0,2-11-6 15,6-10 5 1,1-14-2-16,-1-12-1 0,-6-11 4 15,-2-8-1-15,-11-10 1 16,-9-4 1-16,-14-6 0 16,-5-3-1-16,-7 3 0 15,-8 2-2-15,-2 11 2 16,2 8-9-16,3 12-27 16,9 7-21-16,5 12-52 15,15 5-68-15</inkml:trace>
  <inkml:trace contextRef="#ctx0" brushRef="#br0" timeOffset="97622.98">29423 13443 363 0,'18'-27'61'0,"-3"0"46"16,-1-1-26-16,1 6-39 15,6 5-20-15,1 7-2 16,3 13-6-16,1 7-7 15,-1 8-2-15,-5 8-2 16,-7 6-3-16,-9 2 3 16,-12 2-1-16,-15-2-2 15,-12-4 2-15,-16-4-2 16,-7-5 0-16,-9-6 0 0,3-4 0 16,8-10 0-16,13-5 3 15,19-8-3-15,17-10 1 16,21-6-1-16,10-4-1 15,16-4 1-15,9 2-15 16,6 2-65-16,1 4-80 16,0 2-141-16</inkml:trace>
  <inkml:trace contextRef="#ctx0" brushRef="#br0" timeOffset="98108.84">29865 13230 120 0,'29'-9'204'0,"-12"-1"-124"15,-3 3 28-15,-14 6-37 0,-2-6-48 16,2 14 14-16,4 8 1 16,0 11-15-16,3 5-10 15,-5 9-3-15,-2 6-3 16,-9-2-6-16,-9 0 3 16,-3 0-3-16,-6-4-1 15,-4-4 1-15,-1-3 0 16,3-3-1-16,3-7 0 15,3-5 1-15,10-4-1 16,7-5 1-16,10-9-1 16,7-6 0-16,9-2 0 15,9-5 0-15,7 2 1 16,3-1-1-16,7 2 0 0,-5 0 1 16,-3 2-1-16,-2 1 1 15,-10 4 0 1,-3-3 2-16,-8 0 2 0,-3 1-2 15,-6 1 3-15,1-4-1 16,-3 2 0-16,-2-3 0 16,0-2-3-16,2 4 0 15,-2-2-1-15,-2 7-1 16,2 2 0-16,-4 6 0 16,4 6 0-16,-4 10 1 15,2 6-1-15,-6 9-2 16,4 5 1-16,0 2-18 15,-2-4-12-15,4 0-28 16,0-7-76-16,2-8-117 0</inkml:trace>
  <inkml:trace contextRef="#ctx0" brushRef="#br0" timeOffset="98589.73">30437 13469 370 0,'-11'-42'78'0,"2"6"26"0,-2 9-23 16,4 10-49-16,7 11-24 16,7 14 20-16,4 9 0 15,2 8-16-15,8 6 0 16,3 5-6-16,8-3-2 0,3-3 0 16,5-5-3-16,2-7-1 15,1-11 2-15,-5-5-1 16,-5-11 1-16,-8-12-2 15,-3-13 0-15,-9-9 2 16,-2-4-2-16,-6-1 1 16,-1 5 4-16,-6 12-2 15,0 11-3-15,-1 14 1 16,-1 15-1-16,-1 18 1 16,-1 17 0-16,-5 19-1 15,-3 8 0-15,-1 9 1 16,-1 5-1-16,1 5 0 15,-1 0 0-15,-5-4-1 0,0-5 0 16,-12-17 1 0,-10-18-2-16,-12-20 3 0,-11-18-1 15,2-22 0-15,-92-86 1 16,156 71-1-16,6-1 0 16,10 1-1-16,9-4 0 15,23-29-21-15,27 1-40 16,18 4-79-16,11 3-138 15</inkml:trace>
  <inkml:trace contextRef="#ctx0" brushRef="#br0" timeOffset="98756.52">31554 13441 160 0,'11'-16'220'0,"-3"-1"-155"0,4-6 21 0,3 4-27 0,12 2-27 16,6 1-3-16,9 5-11 15,6 5-18-15,-4 6-2 16,-6 6-24-16,-9 9-80 16,-16 7-107-16</inkml:trace>
  <inkml:trace contextRef="#ctx0" brushRef="#br0" timeOffset="98940.82">31554 13716 207 0,'-39'14'201'0,"10"-8"-93"15,10-6-9 1,5-4-47-16,12-2-28 0,20-6-1 16,11 1-10-1,17-1-12-15,12 3-1 0,11-1-4 16,5-3-20-16,2 1-69 16,-2 1-89-16,-3-3-109 15</inkml:trace>
  <inkml:trace contextRef="#ctx0" brushRef="#br0" timeOffset="99258.76">32311 13359 191 0,'16'-37'157'15,"-3"4"-63"-15,-5 1 27 16,2 8-47-16,1 3-29 0,5 12-17 16,8 9-9-16,7 9-8 15,7 18 1-15,4 9-2 16,5 10-6-16,0 8 1 15,5 4 4-15,-6 2-5 16,-11 0-3-16,-14 2 2 16,-23-4-3-16,-30-5 1 15,-28-11-1-15,-25-14 0 16,-10-14 0-16,-8-18 1 16,12-18 0-16,22-16 5 15,28-12-1-15,33-13 7 16,28-11-1-16,24-4-1 15,19 0-3-15,10 6-6 16,-3 12-2-16,-6 16-3 16,-10 17-48-16,-14 16-111 0</inkml:trace>
  <inkml:trace contextRef="#ctx0" brushRef="#br0" timeOffset="106758.64">13987 15905 328 0,'-17'-6'68'0,"1"3"-9"0,3-6 8 15,11-1-23-15,6 2-13 16,9-2 3-16,10 6-6 16,10-3-8-16,7 7-6 15,7 4-6-15,7-1-1 16,1 1-7-16,5 2 1 0,-2-2-1 15,0 4-6-15,-7 2-27 16,-9 2-65-16,-10 2-72 16,-14 4-60-16</inkml:trace>
  <inkml:trace contextRef="#ctx0" brushRef="#br0" timeOffset="106924.8">14118 16048 151 0,'-48'14'19'16,"8"-10"110"-16,9 6-84 15,11-6 12-15,11 0-19 16,-1-4-13-16,15 0-2 16,9 0 0-16,10-5-17 15,16 0-6-15,12 1-5 0,8-4-43 16,4 2-87-16,-1-2-84 16</inkml:trace>
  <inkml:trace contextRef="#ctx0" brushRef="#br0" timeOffset="107272.72">14531 15651 345 0,'-18'-28'53'15,"-2"3"37"-15,0 10-18 16,0 3-29-16,7 6-18 16,4 7 11-16,4 12 0 15,7 1-12-15,8 11-1 16,9 8-2-16,10 1-10 15,8 4-5-15,0 0-1 0,3 3-4 16,-2-6 1-16,-5-3-2 16,-4-2 0-16,-6-2 0 15,-5-9 0-15,-10-2 0 16,-1-8 0-16,-5-4 1 16,-4 4-2-16,-15-2 2 15,-15 4-1-15,-17 7 0 16,-16-3 1-16,-15 10-1 15,0 0 0-15,2 0-2 16,13 9 0-16,16-1-14 16,18 2-20-16,18 3-16 15,17 3-52-15,14-5-60 16,11 0-109-16</inkml:trace>
  <inkml:trace contextRef="#ctx0" brushRef="#br0" timeOffset="108990.7">32273 11321 213 0,'-8'-6'136'0,"0"-8"-69"0,-1-4-12 16,1 0 1-16,10-2-19 15,0-4-6-15,2 2 2 16,1-2 1-16,-3 0-8 16,2-5-4-16,-1 4 2 15,2-3-11-15,-1 2 10 0,5-2-9 16,-1 3-10-16,6 2 4 16,-3-1-7-16,3 3 0 15,-1 3 4-15,-2 3-3 16,0 2-1-16,4 5-1 15,8 0 0-15,6 2-1 16,7 2 1-16,3 3 0 16,4-2 1-16,-3 1 1 15,-9 2-2-15,-2-1 0 16,-2-2 1-16,-2 0-2 16,-4 0 1-16,4 1 0 15,-7 0 0-15,-5 0 2 16,-3 2-4-16,-6-2 0 0,-2 2-14 15,1 0-20-15,-3 2-31 16,0 0-49-16,-7 7-99 16</inkml:trace>
  <inkml:trace contextRef="#ctx0" brushRef="#br0" timeOffset="109274.54">32961 10756 151 0,'-2'-7'206'0,"2"-4"-138"0,0-1-2 0,-2 2-8 15,4-3-17-15,7 4-13 0,5 1 7 16,-4 4-8-16,4 2-5 16,-3 2-3-16,-7 2-14 15,-4 6 8-15,-6 3 2 16,-3 12-4-16,0 6 0 15,-2 8-10-15,-2 1-1 16,3 0 0-16,4-4 0 16,-1-2-6-16,5-6-31 15,-2 0-46-15,2-3-71 16,0-5-114-16</inkml:trace>
  <inkml:trace contextRef="#ctx0" brushRef="#br0" timeOffset="109689.15">32988 10668 264 0,'-4'-35'153'15,"8"-1"-85"-15,8 4 28 16,-1 4-21-16,11 4-34 16,2 6-18-16,9 4 0 15,8 9-5-15,3 8-9 16,6 7 0-16,8 14-6 15,-2 9 3-15,-4 8 1 16,-2 14-6-16,-13 6 0 16,-16 6-1-16,-15 2 1 15,-20-2-3-15,-19-5 2 0,-24-5 0 16,-19-11 0-16,-22-8-4 16,-14-12 4-16,-6-14 1 15,9-16 1-15,16-17-3 16,18-10 3-16,27-13 0 15,23-9 8-15,21-4-6 16,19-6 3-16,22-1 1 16,17 3-8-16,18 0 0 15,18 5 0-15,-4 7 0 16,3 8-2-16,-11 6-10 16,-7 13-33-16,-13 16-48 15,-8 12-117-15</inkml:trace>
  <inkml:trace contextRef="#ctx0" brushRef="#br0" timeOffset="110558.71">16204 15799 106 0,'-13'-16'275'0,"-1"-6"-194"0,-3-4 19 0,3 0-25 15,8-6-31 1,3 10-7-16,10 0-15 0,9 7-9 15,1 3 2-15,4 8-9 16,3 8 0-16,-2 13 2 16,-2 7-3-16,-4 12-1 15,-1 8-4-15,-4 4 2 16,-5 2-4-16,-4 8-6 16,-7 5-35-16,-2-5-45 15,-2 0-118-15</inkml:trace>
  <inkml:trace contextRef="#ctx0" brushRef="#br0" timeOffset="110988.73">16260 15579 115 0,'-23'-58'336'0,"6"-1"-248"16,-1 3 5-16,5 10-34 15,13-2-28-15,13 12-6 16,12 9 1-16,14 10-9 16,17 11-6-16,15 14-3 15,14 16-4-15,7 22 0 16,-1 20-2-16,-4 18-2 16,-18 19 1-16,-24 5 0 15,-26 8-2-15,-27-1 1 16,-28-12-4-16,-24-9 4 15,-23-8-3-15,-21-17 3 0,-21-11-1 16,-13-13 1-16,-10-17 0 16,2-24 2-16,12-19-2 15,21-20 4-15,30-14-3 16,34-17 1-16,38-10-1 16,31-4 0-16,31-1-2 15,29-2 1-15,18 10-3 16,16 7-2-16,1 12-29 15,1 11-38-15,-4 18-83 16,-7 11-163-16</inkml:trace>
  <inkml:trace contextRef="#ctx0" brushRef="#br0" timeOffset="111255.33">17409 15968 239 0,'-27'-5'164'0,"6"-3"-66"0,3-5-17 0,9 2-24 0,15-5-28 16,19 6-18-16,15 1-3 0,16 0-4 15,13 9-3-15,3 5-2 16,-6 5-9-16,-8 6-44 16,-13 6-43-16,-16 6-67 15</inkml:trace>
  <inkml:trace contextRef="#ctx0" brushRef="#br0" timeOffset="111422.27">17419 16218 259 0,'-52'0'86'0,"15"-4"-8"16,10 0-6-16,15-2-43 16,17-6-9-16,15 1-6 15,15-2-5-15,17-1-9 16,12 2 0-16,11 1-16 0,-2 0-58 16,-2 1-65-16</inkml:trace>
  <inkml:trace contextRef="#ctx0" brushRef="#br0" timeOffset="111805.86">17989 15651 223 0,'-25'-36'157'0,"-8"5"-85"16,-3 8 38-16,-1 6-36 15,1 11-32-15,11 6-16 0,7 14 0 16,12 8-7-1,10 6-5-15,19 7-2 0,14 5-6 16,13-1 3-16,8 1-6 16,0 2-2-16,1-5 3 15,-7 1-3-15,-10-6 0 16,-8-1-1-16,-8-9 1 16,-12 0-2-16,-6-4 1 15,-1-4 0-15,-7-4-1 16,-2-2 3-16,-5 5-2 15,-8-2 0-15,-5 5 1 16,-12 6-3-16,-7 2 2 16,-11 2-2-16,-4 5 2 15,-4 0-12-15,1 5-7 16,6 0-16-16,9-1-32 0,13 2-68 16,13 6-112-16</inkml:trace>
  <inkml:trace contextRef="#ctx0" brushRef="#br0" timeOffset="115388.79">19821 15927 158 0,'-37'4'76'0,"-2"-4"47"0,-3 0-61 0,4 0 9 16,11-4-16 0,2 0-23-16,9 0-5 15,8 3-5-15,5 1-10 0,3 1 3 16,7 3 3-16,-1-4 6 16,13 4 1-16,8 0-13 15,12-4-1 1,11 0-3-16,6-4-5 0,4 0 3 15,-5 0-4-15,-4 3 1 16,-11-4 1-16,-11 5-3 16,-8-4-1-16,-11 4 0 15,-8 0 2-15,-8 0-1 16,-11 4-1-16,-14 1 0 16,-15 0-1-16,-9-1 2 15,-10 0-1-15,5-4 0 16,11 5 0-16,9-5-2 15,13 0 2-15,16 0-5 0,7 0-1 16,10 0-9-16,8 0-5 16,8 0-16-16,9 0-50 15,7 1-91-15</inkml:trace>
  <inkml:trace contextRef="#ctx0" brushRef="#br0" timeOffset="115789.59">20498 15771 113 0,'-7'-15'165'0,"-2"-4"-97"0,3 5-20 0,-1 0 15 0,5-8-1 16,-3 3-9-16,3 6-2 15,-1 3-6-15,-1 3-20 16,2 6-6-16,0 1-9 16,2 14 16-16,2 0-6 15,0 12-7-15,0 10 2 16,3 8-8-16,2 0-3 0,-5 6 3 15,-2 3-5 1,-2-3-2-16,-5-2 0 0,-4-6-1 16,-2-7 0-16,-1-4-5 15,1-13-15-15,1 0-24 16,6-5-57-16,6-9-124 16</inkml:trace>
  <inkml:trace contextRef="#ctx0" brushRef="#br0" timeOffset="116038.88">20816 15946 371 0,'-22'-4'66'16,"7"-1"7"-16,3 5-34 15,12-1-21-15,0 1-5 16,4 1 9-16,2 4-8 15,-2-1-5-15,2-1-5 16,-3 2-4-16,-3-4 3 16,-3 2-3-16,1-2-2 15,-2 3-11-15,0 1-88 16,1-1-181-16</inkml:trace>
  <inkml:trace contextRef="#ctx0" brushRef="#br0" timeOffset="116455.57">21224 15793 241 0,'-11'-27'159'0,"-3"2"-69"15,8-7 2-15,-1 2-12 16,18-2-42-16,1 3-8 15,12 8-7-15,5 4-10 16,7 8 2-16,4 9-11 16,2 3-2-16,3 10 3 15,1 11-4-15,-1 3-1 0,-3 12 0 16,-6 0 1-16,-9 7-2 16,-14 3 1-16,-10-5 0 15,-17-1 0-15,-11-1 1 16,-17-6-1-16,-12-4 0 15,-8-6 1-15,-9-8-2 16,2-8 1-16,5-10 0 16,10-10 2-16,9-8 0 15,16-12-2-15,14-6 0 16,15-9 2-16,13-5-3 16,16-2 1-16,16 2-4 15,8 6-1-15,9 0-39 16,6 12-47-16,0 4-142 0</inkml:trace>
  <inkml:trace contextRef="#ctx0" brushRef="#br0" timeOffset="117039.81">22227 15544 271 0,'-35'-14'174'0,"-2"-4"-94"0,11 0 7 0,8 8-29 16,14 3-41-16,1 7-8 0,6 6 14 15,-1 11-6-15,0 13 0 16,-2 11-11-16,-2 6-3 16,-5 3 3-16,-4 5-5 15,-5-1-1-15,-2-6 0 16,-1-4 1-16,-4-4-2 15,1-9 1-15,1-3 0 16,4-6 1-16,3-13 1 16,5 0 0-16,5-5 1 15,6-8-2-15,3-5-1 16,1 0 0-16,6-1 0 16,3-2-1-16,3-2 1 15,3 6 0-15,-2-2 0 16,1 1-2-16,1 5 1 15,-6 4 0-15,1-4 1 0,-3 4-3 16,-4 0 3-16,-3 4 0 16,-3-4 2-16,-3-4-2 15,2-2 1-15,3-2 0 16,-1-5-1-16,2-6 5 16,3 1-5-16,-2 2 3 15,-2 6 3 1,1 2-5-16,-1 6 3 0,-3 8-3 15,2 2 0-15,0 11 3 16,0 10-3-16,0 5-1 16,-4 6 0-16,-2 3-7 15,-4 2-13-15,2-4-32 16,0-5-43-16,4-6-91 0</inkml:trace>
  <inkml:trace contextRef="#ctx0" brushRef="#br0" timeOffset="117459.72">22828 15743 339 0,'-2'-42'134'0,"0"0"-34"0,-5 1-18 0,-7 2-31 15,-3 3-22-15,-1 9-1 16,-9 5-9-16,-2 14-6 0,-7 10 1 15,1 12-9-15,2 11 2 16,-1 9-4-16,7 6-1 16,10 4-1-16,12 2-1 15,10 2 0-15,8-4-2 16,12-2 2-16,4-12 0 16,4-12-1-16,3-14 3 15,1-12-3-15,-1-13 1 16,-3-11 0-16,-4-3 2 15,-8-5-1-15,-3 3 2 16,-7 1 1-16,-7 9-3 16,0 7 5-16,-2 10-6 0,1 5 0 15,-1 14-2-15,1 13 3 16,-3 6-1 0,-3 12 0-16,-4 11-4 0,-4 4-4 15,-2 3-26-15,2 0-37 16,2-4-71-16,7-1-166 15</inkml:trace>
  <inkml:trace contextRef="#ctx0" brushRef="#br0" timeOffset="117788.45">23227 15633 384 0,'-31'-35'98'0,"4"2"7"0,10 2-22 0,3 5-42 0,9 12-12 15,12 3-19-15,9 8 7 16,13 9-6-16,6 10-7 16,7 11 1-16,4 9-3 15,-13 10-2-15,-11 4 3 16,-15 5-3-16,-19 4 0 15,-16-1 0-15,-17-4-3 16,-11-4 2-16,-6-6-7 0,-1-7-2 16,5-7-6-1,19-12-33-15,14-10-44 16,27-6-31-16,23-12-79 0</inkml:trace>
  <inkml:trace contextRef="#ctx0" brushRef="#br0" timeOffset="117988.78">23557 15735 305 0,'27'-44'98'16,"-19"4"23"-16,-10 12-31 16,-6 7-31-16,-6 16-42 15,-4 9 12-15,-4 18-2 16,-7 10-11-16,-7 12 0 16,3 11-9-16,2-3-7 15,11 7 1-15,9-1-1 16,11-5-1-16,13-3-4 0,16-14-25 15,10-6-35-15,15-12-110 16,9-4-170-16</inkml:trace>
  <inkml:trace contextRef="#ctx0" brushRef="#br0" timeOffset="118224.67">24170 15737 378 0,'-41'-16'126'0,"10"-1"-30"15,14-4-40-15,14 3-30 16,23 4-18-16,23 0-1 16,11 6-4-16,10 6-3 15,1 8-2-15,-7 4-24 16,-10 8-92-16,-9 4-113 15</inkml:trace>
  <inkml:trace contextRef="#ctx0" brushRef="#br0" timeOffset="118388.33">24064 16016 175 0,'-54'10'261'15,"13"-6"-145"-15,19-12-18 0,15-2-49 16,23-6-18-16,19 6-16 15,19-8-6-15,17 5-7 16,10 7-2-16,5 3-2 16,-6-1-21-16,-11 8-66 15,-6 4-109-15</inkml:trace>
  <inkml:trace contextRef="#ctx0" brushRef="#br0" timeOffset="119288.81">25308 15685 271 0,'-16'-8'185'0,"1"-4"-102"16,-1 2-3-16,5 6-27 16,7-9-28-16,6 12-6 15,7-7-8-15,11 6 1 0,9 2-1 16,9 0-11-16,8 2 3 15,1 6-3-15,-5-4 2 16,-5 2-5-16,-13 2 2 16,-8-2 1-16,-16 6-3 15,-19-4 5-15,-20 6-2 16,-22-5 0-16,-14-1 2 16,-8-4-1-16,9-4 0 15,19 0 5-15,17 0 10 16,20 0-7-16,18-4 0 15,20 1-3-15,14-2-5 16,17 0 3-16,11-3-4 16,12-2 0-16,-5 6-1 15,-7 4-14-15,-4 0-40 0,-13 8-93 16,-10 2-212-16</inkml:trace>
  <inkml:trace contextRef="#ctx0" brushRef="#br0" timeOffset="119772.31">26239 15534 434 0,'-12'-22'66'0,"4"-2"22"0,8 0-24 0,16 0-21 0,7 2-12 0,6 0-1 16,4 5-10-16,7 0-4 15,4 7-2-15,3 1-8 16,2 7 7-16,2 7-10 16,1 9 1-16,-2 5-2 15,-2 12-1-15,-6 9-1 16,-6 10 0-16,-10 7 1 15,-10-3-3-15,-14 0 2 16,-13-3 0-16,-18-1-2 16,-16-10-1-16,-13-4 3 0,-8-13-1 15,-3-9 2-15,2-12 0 16,7-10 0-16,13-13-1 16,9-15 4-16,15-5-3 15,13-7 1-15,12-11 2 16,11-3-4-16,11 0 6 15,10 4-6-15,7 8 0 16,3 5-1-16,5 14-2 16,0 12-8-16,0 19-36 15,3 9-53-15,-2 15-185 16</inkml:trace>
  <inkml:trace contextRef="#ctx0" brushRef="#br0" timeOffset="119939.14">27382 15687 104 0,'-31'-10'347'15,"2"-2"-277"-15,7-2-1 16,4 1-58-16,10 2-11 16,8 5-20-16,2 0-107 15,4 6-170-15</inkml:trace>
  <inkml:trace contextRef="#ctx0" brushRef="#br0" timeOffset="120404.93">27775 15396 208 0,'-2'-34'199'16,"-3"-2"-114"-16,-6-3 12 15,0 1-39-15,2 1-8 16,-1 1-22-16,0 1 1 15,-1 5-3-15,-5 6-15 16,-11 2-4-16,-4 4-6 16,-7 10 2-16,-4 6-4 15,-3 12 1-15,7 4 0 16,12 12-1-16,5 6 0 16,13 8 1-16,8 5 0 15,10 5 0-15,9 4-3 16,7 2 2-16,12 3-1 0,5-5 1 15,8-1-5 1,7-3 2-16,0-3 3 0,-5-1-4 16,-8-10 3-16,-14-8 1 15,-13-6 1-15,-18-6 0 16,-16-6 2-16,-17-6-2 16,-14-4 1-16,-9-6 1 15,-4-6 0-15,4-10-1 16,12-4 1-16,13-6 5 15,19-8-4-15,19-9 2 16,17-1-4-16,19-4 1 16,18-4-4-16,5 4 0 15,5 9-10-15,-2 6-33 16,-7 7-80-16,-4 11-155 16</inkml:trace>
  <inkml:trace contextRef="#ctx0" brushRef="#br0" timeOffset="120855.69">28354 15248 222 0,'-47'-16'256'0,"5"-7"-167"0,9 1 12 0,10 4-56 0,19-4-17 15,15 11-14-15,13 0 3 16,14 5 0-16,11 6-11 15,7 6-1-15,-3 10-3 0,-1 2 0 16,-13 9-3-16,-12 0 1 16,-13 8 0-16,-14 1 1 15,-12 0 1-15,-9-4-2 16,-13 0 0-16,-6-2 2 16,0-4-4-16,2-4 2 15,7-1 0-15,6-6 0 16,11-5-1-16,12 3 1 15,4-7 0-15,10 1 2 16,5-1-3-16,8 1 1 16,2 3 0-16,6-6-1 15,1 6 0-15,-3-2 1 0,-2 1 0 16,-7 4-4-16,-9 1 3 16,-13 4 0-16,-8-4-3 15,-15 4 4-15,-10 2-11 16,-7-1-4-16,-3-2-14 15,-1 1-28-15,11-3-64 16,8-8-94-16</inkml:trace>
  <inkml:trace contextRef="#ctx0" brushRef="#br0" timeOffset="121255.42">29027 15334 353 0,'24'-47'115'0,"-4"9"-10"0,-5 11-17 0,-5 4-34 16,-6 10-20-16,-1 9-7 15,-3-1-6-15,-7 10-12 16,-11-1 4-16,-2 6-7 16,-6 3-3-16,-3 8 2 15,0 7-3-15,8 0-2 16,6 10 0-16,5-2 0 15,10 0-1-15,3 4 1 16,4-3-1-16,2-6-1 16,4 3-1-16,1-1 3 15,1-7 0-15,3-5 1 16,-3-1-4-16,1-3 3 0,-7-7 0 16,-3 2-1-16,-10-2-1 15,-7-2-3-15,-12 6-5 16,-3-5-8-16,-8 4-2 15,3-7-9-15,2-2-6 16,8-2-28-16,9-6-85 16,12-4-64-16</inkml:trace>
  <inkml:trace contextRef="#ctx0" brushRef="#br0" timeOffset="121438.66">29121 15330 406 0,'13'-39'84'0,"-2"2"22"0,-2 5-37 16,2-3-34-16,11 7-14 16,10 5-8-16,7 2-11 15,6 11-2-15,4 1 0 16,0 6-20-16,-7 12-44 16,-8-3-56-16,-5 5-24 15,-9-1-48-15</inkml:trace>
  <inkml:trace contextRef="#ctx0" brushRef="#br0" timeOffset="121938.7">29586 15155 261 0,'7'0'87'0,"-5"-1"-6"0,-2-1-1 16,-2 2-10-1,0 0-6-15,0 0-10 16,2 2-23-16,0-1-14 0,-3 3-5 16,-1 2 10-16,-1 6-5 15,-4 7-8-15,0 7 4 16,5 4-11-16,2 2 1 15,4 4 2-15,7 0-4 16,9-8 0-16,6-6 1 16,9-5 1-16,10-13-3 15,5-8 0-15,4-5 0 16,0-14 2-16,-6-4-1 16,-5-8 3-16,-15-8 3 15,-10-3 2-15,-8-7 7 16,-6 12-7-16,-4 4 0 15,0 15-4-15,-2 12-4 0,-3 22-1 16,3 18 0 0,-1 14 3-16,0 23-5 0,5 19 2 15,0 6 0-15,0 12-2 16,3 11 2-16,-8-3 0 16,-8-3 0-16,-7-11 2 15,-16-14-3-15,-15-18 1 16,-18-16 0-16,-16-17-1 15,-11-22 1-15,1-15 0 16,10-14-1-16,22-21 3 16,28-16-1-16,31-15 0 0,33-15-1 15,27-1 1-15,19-4-1 16,10 9-1-16,6 16-3 16,-4 15-23-16,-9 24-40 15,-4 17-103-15</inkml:trace>
</inkml:ink>
</file>

<file path=ppt/ink/ink1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0:34.605"/>
    </inkml:context>
    <inkml:brush xml:id="br0">
      <inkml:brushProperty name="width" value="0.05292" units="cm"/>
      <inkml:brushProperty name="height" value="0.05292" units="cm"/>
      <inkml:brushProperty name="color" value="#FF0000"/>
    </inkml:brush>
  </inkml:definitions>
  <inkml:trace contextRef="#ctx0" brushRef="#br0">12588 3914 221 0,'2'6'113'0,"-4"-9"-44"16,-4-1-19-16,-6-3 20 0,1-3-14 16,0 0-21-1,4 4 11-15,3 2-10 16,2 1-11-16,2 3-4 16,2 0-11-16,0 3 0 0,7-3 2 15,13 0 1-15,18-3-2 16,18 1-5-16,25-2 5 15,17 3-2-15,9-1-6 16,12 1 1-16,3 1-4 16,-11 1 1-16,-7 2-2 15,-21 0 2-15,-17-2-1 16,-12-1 0-16,-12 2 1 16,-6-4-1-16,-9 2 0 15,-6-1 0-15,-7-2-1 16,-10 2 1-16,-4 1-1 0,-4 0-2 15,-2-2-27 1,-4 4-29-16,-2 2-36 0,-5 4-74 16,-4 2-101-16</inkml:trace>
  <inkml:trace contextRef="#ctx0" brushRef="#br0" timeOffset="248.5">13896 3756 105 0,'-7'-17'322'0,"-1"4"-262"16,-4-1 32-16,-1 5-34 0,6 1-28 15,7 6-17 1,-2 2-9-16,4 6 3 0,1 8 17 16,-1 5-13-16,2 6-5 15,-2 7-6-15,-2 5 1 16,0 3-1-16,-6 4-7 15,-1-1-19-15,0 2-31 16,-4-5-32-16,2-5-68 16,3-12-88-16</inkml:trace>
  <inkml:trace contextRef="#ctx0" brushRef="#br0" timeOffset="649.72">13856 3691 274 0,'-36'-40'159'0,"-7"-4"-124"0,6-2 27 16,4 2 5-16,10-2-32 15,16 10-10-15,14 5-10 16,11 8 2-16,18 9-6 16,11 14-5-16,10 11-4 15,11 20 0-15,3 12 3 16,0 16-5-16,-3 9 6 15,-2 6-6-15,-18 2 0 16,-16 1-1-16,-21-7 2 16,-22-6-1-16,-29-10 3 15,-25-7-1-15,-22-14-1 0,-17-9 3 16,-10-15-2-16,4-15 6 16,8-13 0-16,19-12 10 15,23-13-3 1,20-9-4-16,25-7-2 0,26-6-9 15,25 0 0-15,19-1-2 16,21 7-4-16,17 9-10 16,19 12-16-16,11 17-37 15,10 18-96-15,10 19-182 16</inkml:trace>
  <inkml:trace contextRef="#ctx0" brushRef="#br0" timeOffset="950.99">16050 4037 240 0,'-48'1'232'0,"5"-2"-168"0,5-10 9 0,11 1-1 0,23-3-50 16,13-2-17-16,20 1 3 16,18 3-7-16,15 2 1 15,16 8-2-15,5 5 0 0,-3 5 0 16,-11 7-19-16,-11 3-38 16,-14 6-48-16,-13 3-45 15,-12 5-76-15</inkml:trace>
  <inkml:trace contextRef="#ctx0" brushRef="#br0" timeOffset="1099.43">16100 4209 111 0,'-48'2'209'15,"11"-2"-120"-15,12-2-9 16,12-4-9-16,11-6-51 16,15 0-8-16,16 1-8 15,13 0-1-15,10 0-3 16,8 6-9-16,2 1-63 15,3 4-89-15</inkml:trace>
  <inkml:trace contextRef="#ctx0" brushRef="#br0" timeOffset="1500.94">16661 3699 189 0,'-31'-36'347'15,"0"5"-304"-15,-3 0 35 16,5 12-41-16,13 2-29 16,12 17-5-16,0 12 4 15,6 12 13-15,2 10-11 0,10 10 1 16,3 11-2 0,12 3-7-16,10 2 8 0,5-2-1 15,5-2-7-15,4-4 3 16,1-7-4-16,-5-7 0 15,-7-8 0-15,-6-7 1 16,-9-6-1-16,-11-7 4 16,-12-5-3-16,-2-2 4 15,-4-3-5-15,-5 2 0 16,-2-1 0-16,-16 8 1 16,-10 5-1-16,-9 5 0 15,-8 4-1-15,-8 6-1 16,4 6 2-16,3 1-3 0,-1 0-6 15,5 0-21 1,11 1-25-16,14-4-47 0,11 0-112 16</inkml:trace>
  <inkml:trace contextRef="#ctx0" brushRef="#br0" timeOffset="2531.82">18784 3789 120 0,'-39'4'29'0,"-9"-1"122"0,0-1-82 0,-6-2-4 0,7-2 0 15,14-2-2-15,10 1-25 16,10 2-23-16,11 1 7 16,6 0-7-16,7 0 13 15,7-4-2-15,13-1-21 16,7 2 5-16,12-3 0 16,5 2-10-16,3 2 7 15,-1 4-7-15,-5-1 0 16,-5 5-2-16,-15 0 2 15,-15 1 0-15,-13-4 3 16,-15 1-1-16,-16 1 0 16,-15 1-1-16,-16-4-1 15,-8-1 2-15,-1-1 2 16,7-1-4-16,13-3 2 0,13 0 0 16,16 2 4-16,9-1-4 15,7 2 0-15,7-3 4 16,11-2-4-16,11-3-2 15,10 0 0-15,19-2 2 16,11 1-5-16,-1 6-5 16,1 3-26-16,-7 5-39 15,-10 7-105-15,-6 6-104 16</inkml:trace>
  <inkml:trace contextRef="#ctx0" brushRef="#br0" timeOffset="2849.4">19441 3505 269 0,'0'-42'177'0,"0"2"-123"0,3 4 3 0,2 8 22 16,8 1-34-16,-5 11-15 15,-1 7-13-15,0 4-2 16,-5 7-12-16,-2 8 4 16,0 13 15-16,3 9-13 15,-1 12 3-15,-2 12-2 0,0 2-10 16,0 4 6 0,-2 0-5-16,-3-1-1 15,-2-7 0-15,0 0-1 16,-3-7-7-16,1-4-27 0,2-7-29 15,0-4-75-15,7-7-135 16</inkml:trace>
  <inkml:trace contextRef="#ctx0" brushRef="#br0" timeOffset="3017.38">19823 3773 253 0,'-12'-13'151'0,"-3"-4"-104"15,-3 1-21-15,3 6 8 16,7 5-34-16,6 2-31 0,7 7-8 16,11 3-101-16</inkml:trace>
  <inkml:trace contextRef="#ctx0" brushRef="#br0" timeOffset="3385.2">20191 3579 110 0,'-2'-22'358'0,"2"0"-300"15,0 6 9-15,0 2-17 16,6 2-29-16,5 8-8 0,3 0 12 16,1 7-20-16,5 5-2 15,4 9-2-15,3 5 0 16,0 10 4-16,-3 6-5 15,-5 2 0-15,-11-1 3 16,-10-2-3-16,-12-5 0 16,-15-1-1-16,-13-8 4 15,-14-4-1-15,-6-9-1 16,-3-10 6-16,9-10 7 16,10-12-10-16,13-6 6 15,15-13 2-15,13-3-10 16,10-4 13-16,15 0-15 15,11-1 0-15,9 10 0 16,2 3-5-16,5 10-22 16,1 12-34-16,0 12-85 0,1 10-154 15</inkml:trace>
  <inkml:trace contextRef="#ctx0" brushRef="#br0" timeOffset="3967.51">20832 3392 444 0,'-13'-21'105'0,"4"1"-53"0,-1 1 32 16,4 11-46-16,4 3-27 16,4 6-7-16,0 3 0 15,0 10-4-15,-2 8 6 16,2 10 1-16,-2 11 1 15,-2 6-6-15,0 1 1 16,-4 0-1-16,-5-5 0 16,-3 2-2-16,-3-6 1 15,-6-6-1-15,0-8 2 16,4-6 0-16,-1-7-2 16,4-8 0-16,5-5 2 15,4-1-3-15,5 0 1 16,4-1 0-16,7-3-1 15,5-2-2-15,3-2 3 16,8-1-1-16,4 0 2 0,6 1-3 16,3-1 2-1,1 4 0-15,-2 0-1 0,-3 1 2 16,-7 3-1-16,-8-3 4 16,-3 2-2-16,-7-2 12 15,-5 0-1-15,-2-7-4 16,0 0 0-16,0-3-7 15,4-3 4-15,-2 1-2 16,3 4-3-16,-3 6-2 16,0 4 1-16,-2 2-3 0,-2 6 2 15,0 6 0 1,0 78 1-16,-6-68 0 0,-3 3-1 16,-3-1-2-16,4 2-15 15,-9 23-14-15,0-6-11 16,7-7-38-16,8-8-76 15,14-14-104-15</inkml:trace>
  <inkml:trace contextRef="#ctx0" brushRef="#br0" timeOffset="4398.5">21665 3629 459 0,'9'-40'83'0,"-9"-3"-31"0,-9 4 24 15,-2 1-22-15,-2 0-29 16,-1 3 9-16,-3 6-10 16,-4 3-15-16,-3 8-7 0,-5 8-2 15,-5 10 0-15,-3 7 2 16,-5 14-1-16,-3 9-2 16,7 6 1-16,7 5-2 15,13 2 1-15,13 1-2 16,14-4 2-16,16-6-3 15,8-9 4-15,12-11 3 16,1-13-1-16,-1-11 1 16,-3-10 2-16,-8-8-4 15,-7-6 5-15,-5-4 5 16,-7-4-4-16,1 2 8 16,-5 4-10-16,1 8 0 0,-3 9-5 15,-1 11-3-15,-1 13 2 16,0 11 0-16,2 13 2 15,1 12-2-15,0 13 1 16,-1 6-2-16,-5 6-11 16,-4-1-27-16,-2-1-22 15,0-4-53-15,2-7-127 16</inkml:trace>
  <inkml:trace contextRef="#ctx0" brushRef="#br0" timeOffset="4682.42">22020 3505 270 0,'-17'-34'290'0,"7"2"-240"0,1 2 19 0,5 6-18 16,4 8-28-16,6 10-12 15,3 2 0-15,7 5-2 16,1 6-9-16,8 7 3 15,2 9-2-15,-3 8-1 16,-8 7 0-16,-10 6 0 16,-10 4-1-16,-14 4 1 15,-13-2-15-15,-6-1-4 16,-6-5-18-16,5-11-16 16,7-6-38-16,10-11-61 0,19-8-88 15</inkml:trace>
  <inkml:trace contextRef="#ctx0" brushRef="#br0" timeOffset="4898.75">22408 3549 176 0,'35'-40'279'15,"-20"2"-206"-15,-5 6 23 16,-15 11-37-16,-4 7-32 16,-2 12-23-16,-1 14 16 15,-7 9-1-15,-10 7-8 16,-7 10 0-16,-4 6-8 15,2 2 0-15,7 4-3 0,10-2-4 16,19-3 1-16,14-9 1 16,21-10-25-16,16-6-40 15,18-8-114-15</inkml:trace>
  <inkml:trace contextRef="#ctx0" brushRef="#br0" timeOffset="5115.42">23243 3579 148 0,'-25'-8'410'0,"3"-2"-358"0,4 0 19 16,2 4-34-16,14 2-29 16,11 4-3-16,11-2-4 15,11 1-2-15,11 2 0 16,10 1-17-16,0 3-48 15,-6 6-82-15,-11 3-164 16</inkml:trace>
  <inkml:trace contextRef="#ctx0" brushRef="#br0" timeOffset="5249.79">23196 3734 125 0,'-40'4'432'16,"9"-3"-361"-16,8-2-6 0,12 1-42 15,20-3-22 1,20 7-1-16,13 0-4 0,14 2-37 16,13 7-131-16</inkml:trace>
  <inkml:trace contextRef="#ctx0" brushRef="#br0" timeOffset="6098">24475 3392 333 0,'-39'9'48'0,"8"1"-7"0,3 0 15 16,14-8-13-16,6 0 10 16,3 0 4-16,8-4-9 15,5-2-10-15,13-3-31 16,8 0 4-16,10-4-6 16,13 4-1-16,3 0-4 15,-4 6 0-15,-9 1 0 16,-15 0-2-16,-13-3 0 0,-16 7 2 15,-23 1 2-15,-22 0 2 16,-13 4-3-16,-9-1-1 16,-2-4 0-16,15-3 8 15,21-1-6-15,14-1 3 16,15-1 1-16,14 0-5 16,15-5 4-16,10 1-5 15,15 1 0-15,12-4-3 16,4 4-24-16,3 5-63 15,0 0-167-15</inkml:trace>
  <inkml:trace contextRef="#ctx0" brushRef="#br0" timeOffset="6500.73">25448 3260 160 0,'-27'-30'446'0,"8"-2"-410"16,5 3 27-16,12-2-24 16,18 7-17-16,11 6-11 15,6 4 5-15,5 8-1 16,4 6-14-16,7 12 6 16,3 6-6-16,3 12-1 15,-2 8 1-15,-5 9 0 0,-13 6-1 16,-12 4 0-1,-21 1-9-15,-23-1 6 16,-23-5-8-16,-23-9 10 16,-15-13-5-16,-10-12 7 0,3-16-1 15,7-14 6 1,13-15-5-16,15-12 18 0,21-13-12 16,20-8 1-16,21-7 0 15,21 2-6-15,20 5-2 16,14 5 0-16,10 15-10 15,-4 9-17-15,0 18-46 16,-7 13-81-16,-2 9-224 16</inkml:trace>
  <inkml:trace contextRef="#ctx0" brushRef="#br0" timeOffset="6632.3">26197 3371 111 0,'-31'2'377'15,"2"-6"-351"-15,5-5-23 16,10 8-3-16,17-6-99 16,12 3-143-16</inkml:trace>
  <inkml:trace contextRef="#ctx0" brushRef="#br0" timeOffset="7065.91">26663 3120 107 0,'11'-26'331'0,"-5"1"-271"16,-1-5 25-16,-8 3-22 16,6-2-8-16,0 3-28 15,-6 2 4-15,-6 3-19 16,-4 0-11-16,-10 6 2 16,-10 0-2-16,-9 7-1 15,-7 6 0-15,-1 6-2 16,2 4 0-16,5 11-3 15,14 2 0-15,12 11 4 16,12 4-7-16,16 7 7 16,16 0-1-16,15 4-12 15,12-1 8-15,8 2-4 16,-2-2 8-16,-6 1-1 0,-12-1 0 16,-11-5 1-1,-15-2 1-15,-14-5 0 0,-11-8 1 16,-15-10 1-16,-11-7 0 15,-11-9 10-15,-3-7-8 16,-2-13 5-16,4-7 13 16,14-7-9-16,10-7 6 15,17-9-14-15,20-3-4 16,17-1 0-16,17 1-11 16,10 3-17-16,11 7-61 15,5 11-139-15</inkml:trace>
  <inkml:trace contextRef="#ctx0" brushRef="#br0" timeOffset="7498.56">27245 2944 382 0,'-10'-11'211'0,"1"1"-145"0,3-1 6 0,4 2-44 16,10 0-19-16,9 3 7 15,0 1-11-15,10 5 0 16,0 5-4-16,2 5 2 16,0 4-4-16,-3 3 1 15,-4 6 0-15,-4 1 2 0,-7 2-2 16,-9-1-1-16,-6 4 0 16,-7-6-6-16,-7 2 5 15,1-6 0-15,-4-2 2 16,1-5-4-16,5-1 4 15,4-5 0-15,3-4 0 16,8 1-5-16,0-1 3 16,3-1 1-16,4 4 1 15,2-1 1-15,1 2-1 16,7 4 0-16,0 2 0 16,-3 4 2-16,1 0-5 15,-6 7 3-15,-6 0 0 16,-11 5 0-16,-3 3 0 15,-11-1-8-15,-5 0-16 16,-4-2-40-16,7-6-56 0,6-4-82 16</inkml:trace>
  <inkml:trace contextRef="#ctx0" brushRef="#br0" timeOffset="7848.01">27866 3171 152 0,'2'-33'389'15,"-4"3"-332"-15,-2 4 32 16,-4 6-38-16,12 4-38 16,2 8-5-16,-4 3 10 15,2 4-13-15,-6 1-5 16,-2 1 1-16,-10 5 0 0,-5 7 0 16,-8 4-1-16,-2 4 0 15,-5 5-1-15,10 4 1 16,8 1 0-16,7 1-2 15,9-1 0-15,9 2 1 16,5-2 0-16,3 2 1 16,5-3 0-16,3-2 0 15,0-2 0-15,-6-2 0 16,2-4-3-16,-7-4 3 16,-6-1-4-16,-1-2-9 15,-7-1-5-15,-7 2-26 16,-7-3-28-16,-5 6-70 15,-10-7-126-15</inkml:trace>
  <inkml:trace contextRef="#ctx0" brushRef="#br0" timeOffset="8031.27">27941 3186 262 0,'7'-44'271'0,"-4"6"-207"16,-1 3 27-16,3 2-52 15,7 3-31-15,11 12-7 16,8 6-2-16,11 3 1 16,8 9-17-16,3 4-55 15,5 8-37-15,-1 4-131 16</inkml:trace>
  <inkml:trace contextRef="#ctx0" brushRef="#br0" timeOffset="8498.15">28471 3050 259 0,'6'0'202'0,"-4"2"-140"0,-2-2-10 16,-4 2-19-16,-4 4-17 16,6 5 27-16,-2 6-3 15,2 8-29-15,4 2-5 16,6 2-3-16,11-2-1 16,5-3 0-16,7-8 0 15,5-6 1-15,4-10 4 16,1-12-7-16,-2-6 4 15,-3-10-1-15,-7-10 4 16,-9-4 11-16,-9-2-1 0,-2 1-5 16,-5 10 0-16,-2 11-12 15,3 9-4-15,-2 17-6 16,-3 12 10-16,0 17 0 16,-3 11-1-16,3 20 1 15,0 14 1-15,5 14 0 16,-1 9-1-16,5-1 0 15,-5-3 1-15,-2-12-3 16,-8-13 2-16,-14-13-1 16,-16-15-5-16,-21-13 6 15,-24-14-3-15,-10-15 2 16,-1-14 1-16,10-12 8 16,24-12 0-16,32-17 3 0,37-8 2 15,24-7-12-15,23-7 0 16,17 5-1-16,6 16-10 15,-3 11-30-15,-4 20-58 16,-12 13-189-16</inkml:trace>
  <inkml:trace contextRef="#ctx0" brushRef="#br0" timeOffset="9365.5">18799 3498 397 0,'-8'-10'57'0,"1"-1"6"0,1 9-18 15,4 0-29-15,0 8-4 16,-4 17 37-16,-9 20 3 16,-9 19-28-16,-8 20-19 15,-5 13-2-15,1 5-3 16,1 2 0-16,10-6 0 15,5-7-20-15,7-7-38 16,8-10-45-16,12-11-99 16</inkml:trace>
  <inkml:trace contextRef="#ctx0" brushRef="#br0" timeOffset="9965.35">24461 3246 356 0,'10'-12'30'0,"1"-2"-12"0,9 1 31 15,9-4-6-15,-5 3 6 16,-2 7-9-16,-9 1 3 16,-3 3-10-16,-8 3-30 0,-6 9 7 15,-4 10 17 1,0 13-7-16,-3 14-4 0,-7 22-10 16,0 11-5-16,0 9-2 15,3 3 1-15,1 2-33 16,3-2-101-16,7-4-259 15</inkml:trace>
  <inkml:trace contextRef="#ctx0" brushRef="#br0" timeOffset="11498.73">19366 6348 190 0,'-2'-7'220'0,"-2"-6"-142"0,-2-1 2 0,0-2-19 16,6 0-25-16,2 0 0 16,2 4-17-16,6 2-4 15,7 2 7-15,12 2-11 16,7 4 4-16,9 2-1 15,3 8-12-15,2 4 5 16,-5 8-7-16,-3 4 0 16,-11 6 2-16,-6 4-1 0,-12 7-1 15,-11 3 0 1,-11 1 3-16,-9 3-5 16,-11-1 2-16,-11 1-8 0,-8-5-1 15,-4-4-15-15,0-7-8 16,10-8-19-16,16-6-30 15,15-7-23-15,13-7-45 16,17-11-20-16</inkml:trace>
  <inkml:trace contextRef="#ctx0" brushRef="#br0" timeOffset="11730.94">20006 6417 223 0,'40'-31'207'0,"-11"5"-150"0,-14 7 31 16,-13 5-8-1,-6 5-33-15,-3 5-32 0,-4 4-10 16,-11 10 7-16,-9 8-2 16,-11 8 3-16,-6 9-5 15,-1 3-7 1,9 0 5-16,9 4-6 0,10 2 0 16,13 2 0-16,8 0 0 15,14-4-3-15,13-6 1 16,15-11-4-16,20-10-10 15,9-6-34-15,16-11-70 16,2-7-110-16</inkml:trace>
  <inkml:trace contextRef="#ctx0" brushRef="#br0" timeOffset="11933.82">20524 6567 528 0,'-24'-6'71'0,"6"-4"4"16,16 1-59-16,20 1-15 16,22-3 7-16,14 3-7 15,10 4 2-15,5 2-3 16,-4 4-13-16,-10 6-64 16,-13 8-116-16</inkml:trace>
  <inkml:trace contextRef="#ctx0" brushRef="#br0" timeOffset="12116.99">20609 6813 465 0,'-33'6'106'0,"8"-2"-24"16,12-2-39-16,22-5-27 16,22-2-5-16,14-1 1 15,15-2-12-15,11 2 2 16,2 1-2-16,-3 2-9 15,-13 3-39-15,-5 4-85 16,-15 5-148-16</inkml:trace>
  <inkml:trace contextRef="#ctx0" brushRef="#br0" timeOffset="13051.12">22508 6211 115 0,'-16'-11'340'0,"3"-3"-278"0,2-2 7 0,6 0-24 0,7-2-11 15,9 4-6-15,7 1-2 16,-2 0-11-16,4 5-2 16,0 2-6-16,2 2-4 15,3 5 2-15,6 6-3 16,9 3 1-16,2 5 0 15,7 10-2-15,1 5-1 16,-6 10 0-16,-13 7 1 16,-13 4-1-16,-20 1 0 15,-18 2 1-15,-20-5 2 16,-16-7-2-16,-11-9 1 0,-5-12 1 16,-1-9 0-16,6-12 5 15,12-12 0-15,9-12 1 16,18-6 5-16,12-12-8 15,14-7 3-15,13-7-6 16,14-6-2-16,10-2-1 16,12 0-1-16,4 6-1 15,5 9 2-15,-2 14-16 16,-1 15-32-16,-2 13-41 16,7 15-126-16</inkml:trace>
  <inkml:trace contextRef="#ctx0" brushRef="#br0" timeOffset="13215.52">23347 6282 181 0,'-20'9'239'15,"-4"-9"-168"-15,2-5-1 16,1 3-30-16,15-2-37 16,6 4-3-16,2 0-9 15,0 0-18-15,0 0-58 16,0-2-110-16</inkml:trace>
  <inkml:trace contextRef="#ctx0" brushRef="#br0" timeOffset="13683.82">23628 6054 124 0,'31'-19'114'0,"-8"1"50"0,-5-2-77 15,-12 4 11-15,-1 1-40 16,-3-2-15-16,-4 3-16 15,-5 4-8-15,-5 1 0 16,0 0-5-16,-5 1-6 16,2 2 2-16,-7 2-10 15,-5 6 1-15,-9 2-1 16,-3 4-1-16,-4 6 1 16,3 5-5-16,7 4 1 15,10 6 3-15,8-1-1 16,13 3 0-16,6 1 0 15,11 0 2-15,10 3 1 16,8-3-1-16,10 1-2 0,8 3 1 16,2-3 1-1,3 1-1-15,-7 0 1 0,-6-1-3 16,-12-10 0-16,-12-2-4 16,-9-10 7-16,-17-3 6 15,-13-5-5-15,-9-6 1 16,-11-5 0-16,-5-1 0 15,-3-8 5-15,9-4 1 16,8-5-2-16,11-5 3 16,14-7-9-16,12-2 0 15,12-5 0-15,13 0-6 16,10 0 1-16,5 8-29 16,6 7-45-16,1 6-113 15,0 7-144-15</inkml:trace>
  <inkml:trace contextRef="#ctx0" brushRef="#br0" timeOffset="14115.56">24189 5907 213 0,'-21'-6'152'0,"-6"-2"-15"0,2-1-31 16,5 3-39-16,13 0-42 15,5 3-10-15,8 6-4 16,4-2-1-16,5 1-1 15,6 2-5-15,-2 2-2 0,4 4-1 16,-1 0 1 0,-1 4-2-16,-4 3 0 0,-3 2 1 15,-6-1-3 1,-6 2 2-16,-4 1 0 0,-9-1 0 16,-2 0 1-16,-6-2-1 15,4-2 1-15,-1-4-1 16,3-1 0-16,5-3-1 15,3-1 0-15,3-1 0 16,2 0-5-16,9 0 6 16,2 3 1-16,65 22-1 15,-59-23 0-15,1 0 0 0,0 2 0 16,-4 0 0-16,15 8-2 16,-10 0 2-16,-5 2 1 15,-12-2-1-15,-11 2 1 16,-11 2-1-16,-7-2-8 15,-8 1-16-15,-1-7-40 16,5-2-46-16,11-6-75 16</inkml:trace>
  <inkml:trace contextRef="#ctx0" brushRef="#br0" timeOffset="14447.84">24735 5978 353 0,'16'-43'104'0,"-7"7"-13"0,-5 9-14 0,-4 4-28 0,-2 9-23 16,2 8-16-16,-2 5-10 15,-4 1 1-15,-8 7 7 16,-4 5-8-16,-4 6 3 16,-3 6-1-16,6 3-2 15,7 2 1-15,10 4 0 16,8-1-1-16,6 0 0 15,5 1 1-15,6-2-1 16,2-1 0-16,1-2 2 16,-2-4-4-16,-1-3 2 15,-3-2 0-15,-7 0-1 16,-1-5 0-16,-10 3-5 0,-4-1-19 16,-12-1-39-16,-6-4-51 15,-6-3-107-15</inkml:trace>
  <inkml:trace contextRef="#ctx0" brushRef="#br0" timeOffset="14631.43">24693 5884 451 0,'-6'-42'76'0,"8"3"17"15,13-1-47-15,14 4-30 16,23 4-1-16,21 14-12 15,12 5 0-15,13 9-3 0,2 8-1 16,-7 9-22 0,-12 7-92-16,-12 5-98 0</inkml:trace>
  <inkml:trace contextRef="#ctx0" brushRef="#br0" timeOffset="15065.16">22198 7363 387 0,'-78'4'104'0,"15"-6"-47"15,21 2 32-15,24-2-53 16,18-2-29-16,29-2 14 16,38-2 9-16,36-6-8 15,43-4 6-15,53-4-9 16,42-2 3-16,31-1-3 0,15 0-10 15,12 2 9 1,-16 7-16-16,-19 2 1 0,-32 4 11 16,-36 5-14-1,-42 0 5-15,-38 2-5 0,-38 0-4 16,-27 3 1-16,-18 0-27 16,-10 6-31-16,-13 4-39 15,-4 7-201-15</inkml:trace>
  <inkml:trace contextRef="#ctx0" brushRef="#br0" timeOffset="15597.68">22173 8176 114 0,'-24'-17'284'0,"1"-1"-230"0,6 1 23 16,8 0 21-16,2-2-44 15,5 10-5-15,2 1-2 16,-3 6-32-16,1 2-7 16,0 5-7-16,0 7 2 15,0 13 8-15,0 13-8 0,2 16-1 16,4 15 2-16,0 2-3 16,3 4-2-1,-2-3 0-15,-3-4-38 0,-2-6 5 16,-5-6-124-16,-2-10-156 15</inkml:trace>
  <inkml:trace contextRef="#ctx0" brushRef="#br0" timeOffset="15748.32">22550 8604 122 0,'-13'-22'383'0,"-10"2"-326"16,3 2 6-16,2 8-45 15,12 2-18-15,6 10-39 16,9 4-29-16,4 4-193 0</inkml:trace>
  <inkml:trace contextRef="#ctx0" brushRef="#br0" timeOffset="16082.78">23040 8362 202 0,'11'-37'350'16,"-4"0"-278"-16,2 2 4 16,1 8-28-16,13 4-38 15,8 9-5-15,5 6 9 16,9 8-10-16,1 5-1 0,-1 12-3 16,1 9 4-16,-8 11-5 15,-9 7 1-15,-11 6-4 16,-13 2 4-16,-18-2-17 15,-18-5-4-15,-17-8 14 16,-14-9 5-16,-11-12 0 16,-3-13 2-16,7-12 0 15,15-9 7-15,18-9-6 16,21-9 5-16,15-5-5 16,13-6 3-16,19-3-8 15,7 5 3-15,13 2-12 16,6 10-76-16,0 9-210 15</inkml:trace>
  <inkml:trace contextRef="#ctx0" brushRef="#br0" timeOffset="16631.52">23757 8011 587 0,'-9'-14'65'0,"3"-1"3"15,-3 9-30-15,9 2-37 16,7 8 4-16,1 5 2 16,1 7 3-16,-2 8-1 15,-2 10-8-15,-5 10-1 0,-7 8 0 16,-7 2 2 0,-6 6-3-16,-2-4 1 0,-4-3-2 15,-3-7 1-15,-1-13-7 16,6-8 8-16,7-10-1 15,5-11 5-15,10-5-5 16,6-5 1-16,6-4 0 16,2-2 1-16,7-4-1 15,4 2 0-15,2 0-1 16,4 4 2-16,0 4-2 16,2 1 1-16,-2 8 0 15,0-1-3-15,-2 2 3 16,-4 0 0-16,-8 0-1 0,-4-2 4 15,-6-4 0-15,-1-6-1 16,-2-4-1-16,3-9 7 16,1-5-8-16,1-3 6 15,0 1 6-15,2 2-10 16,-5 9 7-16,0 7-7 16,-1 6 0-16,-1 10-3 15,0 8 1-15,-4 12 0 16,0 10 0-16,-1 11-2 15,-1 5 1-15,-4 2-14 16,1-2-23-16,2-6-46 16,3-4-93-16</inkml:trace>
  <inkml:trace contextRef="#ctx0" brushRef="#br0" timeOffset="17067.71">24524 8151 553 0,'0'-38'52'0,"-7"1"7"0,-4 8 7 0,2 1-33 0,-2 3-18 16,-4 7 0-16,-1 5-6 16,-5 4-4-16,0 12-5 15,-8 7 0-15,0 11 0 16,-5 8-1-16,3 7 0 15,6 6 1-15,12 2-4 16,10 2 3-16,15-6-2 16,10-8 3-16,12-14-1 0,8-15 0 15,4-15 1-15,4-15 1 16,-3-5 0-16,-5-6 7 16,-7-2-4-16,-6-1 16 15,-10 8 6-15,-6 3-11 16,-9 12-1-16,-2 8-14 15,-2 12 0-15,-2 7-2 16,-2 15 2-16,-1 9 0 16,-1 11-1-16,-2 16 3 15,-2 9-3-15,-1 5 1 16,-3-3-8-16,3-3-12 16,-2-9-18-16,4-15-25 0,2-11-83 15,5-10-195-15</inkml:trace>
  <inkml:trace contextRef="#ctx0" brushRef="#br0" timeOffset="17933.41">26113 6679 381 0,'-25'-20'153'0,"8"6"-85"0,5 5-13 0,5 8-38 0,5 2-16 16,7 12 10-1,1 4 8-15,6 8 10 0,5 7-18 16,6 2-2 0,8 2-6-16,6-1 0 0,11-9 1 15,0-8-3-15,4-12 1 16,1-12 6-16,-4-14-7 16,-4-15 3-16,-7-15 1 15,-7-6 0-15,-6-2 8 16,-10 4-7-16,-6 10 0 15,-7 14 3-15,-2 14-9 16,-2 14-5-16,-5 18 4 16,2 24 0-16,5 25 1 15,5 16-1-15,7 20 1 16,7 9-1-16,6 4 0 16,-5-4 1-16,-11 1-8 0,-24-9-11 15,-24-12 8-15,-26-21 6 16,-16-22 5-16,-9-24 5 15,1-21-5-15,13-21 5 16,16-15 6-16,26-13-4 16,26-16 1-16,26-9-8 15,28-10-1-15,21 2 1 16,16 6-18-16,6 17-39 16,0 15-91-16,-5 21-215 15</inkml:trace>
  <inkml:trace contextRef="#ctx0" brushRef="#br0" timeOffset="18481.75">20524 10463 527 0,'-42'-20'75'0,"7"-4"5"0,12 2-26 0,19-1-35 0,17 4-6 16,16 7 1-16,16 10 1 16,15 8-4-16,5 15-11 15,-1 8 2 1,-8 13-2-16,-12 10 0 0,-21 8 0 16,-15 4-1-16,-14-1-4 15,-19-5-8-15,-13-4-15 16,-8-10-6-16,-5-10-26 15,5-9-41-15,15-12-57 16,23-11-121-16</inkml:trace>
  <inkml:trace contextRef="#ctx0" brushRef="#br0" timeOffset="18698.64">21124 10618 147 0,'81'-55'266'16,"-29"5"-161"-16,-21 8-3 15,-21 12-36-15,-17 8-32 16,-4 10-19-16,-10 14-5 15,-5 14 3-15,-10 12-5 16,-8 14-2-16,-8 9 3 16,4 4-9-16,1 1 4 15,13-6-4-15,14-6 0 16,22-6-2-16,21-13 2 16,26-7-5-16,18-7-30 15,18-8-61-15,8-5-136 16</inkml:trace>
  <inkml:trace contextRef="#ctx0" brushRef="#br0" timeOffset="18848.77">21970 10507 401 0,'-15'-20'103'0,"-3"-2"-5"16,3 4-19-16,10 2-66 15,16 6-10-15,22 7-2 16,9 4-1-16,14 11-8 15,9 8-99-15,-5 10-175 16</inkml:trace>
  <inkml:trace contextRef="#ctx0" brushRef="#br0" timeOffset="19013.72">22009 10839 216 0,'-60'12'316'0,"6"-5"-237"0,9-11 24 16,17-4-53-16,25-8-33 15,23 4-10-15,20 0-3 16,20 5-4-16,18 1-5 16,9 3-61-16,-3 3-116 15,-3 0-241-15</inkml:trace>
  <inkml:trace contextRef="#ctx0" brushRef="#br0" timeOffset="29397.48">23580 9851 404 0,'4'-18'157'0,"-2"-2"-96"0,-2 3-14 16,11-26-7-16,1 39-27 16,-2 4-12-16,-1 4 2 15,5 5 16-15,21 7-18 0,9 12 3 16,4 12-2-16,-2 15-2 15,-13 18 4-15,-17 9-4 16,-20 6 0-16,-16-1 0 16,-14-11 3-16,-8-12-3 15,-13-9 0-15,-12-13 1 16,-9-15 3-16,2-15-1 16,6-13 1-16,7-20 8 15,16-13-6-15,18-12 2 16,17-14-4-16,14-9-2 15,19-7 1-15,8-7-3 16,15 0-1-16,8 12 0 16,6 14-13-16,2 16-28 15,5 23-65-15,2 22-122 16</inkml:trace>
  <inkml:trace contextRef="#ctx0" brushRef="#br0" timeOffset="29548.29">24421 10237 112 0,'-20'3'332'16,"-11"-3"-307"-16,2-6 17 15,7 4-42-15,6-5-13 16,12 3-67-16,12 1-108 16</inkml:trace>
  <inkml:trace contextRef="#ctx0" brushRef="#br0" timeOffset="29880.6">24767 9760 398 0,'-18'-18'95'0,"-6"1"-28"16,3 7 12-16,8 7-49 15,4-2-30-15,14 5 6 16,16 5 14-16,15-4-10 15,9 5-5-15,11 0 4 16,11-2-7-16,-5 2 7 16,-6-2 1-16,-10 0-1 0,-8 0 4 15,-13-2-10-15,-12 2-1 16,-6 0 3-16,-9 7-2 16,-5 4 3-16,0 14-3 15,-4 13-2-15,-4 16 2 16,-10 10-3-16,-4 8-3 15,-8 2-1-15,-2-4-21 16,6-7-14-16,4-13-29 16,11-8-87-16,9-12-101 15</inkml:trace>
  <inkml:trace contextRef="#ctx0" brushRef="#br0" timeOffset="30313.49">25560 9972 160 0,'13'-44'351'16,"-13"3"-291"-16,-7 5 23 15,-8 4-32-15,-7 5-18 16,9 4-7-16,-1 3-6 16,-4 8-12-16,-6 4-7 15,-5 8 2-15,-9 8-3 16,-3 8 0-16,2 9-1 15,3 4 1-15,9 6 0 16,17 1-1-16,12-1 1 0,13 1-1 16,16-11 1-16,11-9 0 15,5-10 0 1,3-14 1-16,0-12 0 16,-7-8 2-16,-7-6-2 0,-7-3 6 15,-8 1 3-15,-5 4 6 16,-5 6 3-16,-3 7-10 15,-6 8-5-15,0 8-4 16,-2 10 0-16,2 12 1 16,2 10-1-16,3 16 0 15,-1 12-1-15,-4 6-1 16,-2 5-10-16,-4 3-20 16,-4 0-27-16,-1-6-49 15,7-9-136-15</inkml:trace>
  <inkml:trace contextRef="#ctx0" brushRef="#br0" timeOffset="30815.93">26298 9900 464 0,'-23'-41'96'0,"-6"6"-15"0,4 8-9 0,10 15-47 16,1 6-24-16,14 10 6 15,5 13 8-15,-2 4-4 16,3 8-4-16,7 4-7 16,12 3 0-16,8 1 2 0,12-9-1 15,8-5-1-15,1-12 0 16,-1-17 1-16,-4-13 0 16,-8-17-1-16,-17-9 1 15,-9-8 5-15,-10 1-3 16,-7 5 8-16,-5 11 3 15,-1 11-8-15,3 13-6 16,2 16-2-16,3 18 2 16,-2 12 0-16,4 22 1 15,6 24-1-15,2 19 0 16,6 12 0-16,4 11-2 16,-6 0 1-16,-16-6-11 15,-19-12 10-15,-21-17-4 0,-23-19 5 16,-24-27 0-1,-14-18 2-15,1-19 2 0,9-18-3 16,22-16 1-16,28-14 4 16,34-16-3-16,34-13-2 15,27-5 0-15,27-2 0 16,17 5 0-16,10 16-11 16,2 14-37-16,-13 17-72 15,-16 21-142-15</inkml:trace>
  <inkml:trace contextRef="#ctx0" brushRef="#br0" timeOffset="34248.46">12791 5949 411 0,'-13'4'72'0,"2"-4"2"0,1-1-14 0,17-6-34 15,7-2-2-15,10 4-1 16,10-1-7-16,10 0 0 16,3 3-13-16,4-2 0 15,4 3-1-15,-1 0 0 16,111-6-4-16,-132 6 0 15,-2 2-27-15,-2 2-59 16,-2-2-87-16,29 2-64 16</inkml:trace>
  <inkml:trace contextRef="#ctx0" brushRef="#br0" timeOffset="34582.25">13513 5741 166 0,'-43'-23'309'15,"3"2"-265"-15,9 1 55 16,11 3-60-16,15 7-33 16,13 10 1-16,7 4-7 15,12 9 1-15,10 9 0 16,5 4 3-16,10 6-4 16,4 6 0-16,-7 5 5 15,-13-2-5-15,-19 3 4 0,-19 2-1 16,-29 2-1-16,-23-3 4 15,-15-4-5-15,-8-2 1 16,2-11 2-16,17-8-2 16,19-6 1-16,16-8-3 15,17-3 3-15,20-6 0 16,21-1 3-16,23 0-6 16,20-2 0-16,17 0-8 15,8-2-24-15,-5 0-74 16,-13-6-89-16</inkml:trace>
  <inkml:trace contextRef="#ctx0" brushRef="#br0" timeOffset="34997.61">13595 5566 389 0,'-69'-62'207'16,"9"0"-160"-16,9 2 36 15,18 7-50-15,10 9-10 16,28 19-18-16,13 7 0 16,19 11-3-16,19 17-1 15,20 11 2-15,17 13-1 16,15 14-2-16,2 15 0 16,0 14 1-16,-10 8-3 0,-22 6 2 15,-25 6-4 1,-32-5 1-16,-44-4-9 15,-39-1-2-15,-43-11 7 16,-31-13 6-16,-31-14 1 0,-9-23 1 16,3-20 2-16,16-22 14 15,24-12 4-15,35-16 4 16,31-10-6-16,32-9-9 16,23-7 2-16,28-6-8 15,19-4-4-15,19-1 1 16,19 4-1-16,14 9 0 15,5 15-5-15,-3 19-24 16,-10 16-18-16,-7 24-53 16,-11 16-108-16</inkml:trace>
  <inkml:trace contextRef="#ctx0" brushRef="#br0" timeOffset="36998.11">7116 10000 368 0,'-7'-16'78'0,"1"-2"-11"0,1 1 3 0,5-10-19 15,0 5-8-15,7 0-4 16,2 3-15-16,2 6-9 16,-2 3-8-16,2 3-7 15,7 6 7-15,8 6-7 16,13 9 2-16,7 8-2 16,10 13 2-16,-5 11-4 15,-4 11 2-15,-14 8 0 16,-13 3-1-16,-20 0-5 15,-18-5 6-15,-22-8 0 16,-22-6 2-16,-23-9 2 16,-13-12-4-16,-10-12 3 15,0-13 11-15,10-16-4 0,18-12 13 16,17-12-4-16,26-12-16 16,22-7 2-16,19-9-5 15,23-8 0-15,15-1-2 16,11 4 1-16,10 6 1 15,6 15-4-15,2 18-24 16,5 15-25-16,6 18-56 16,7 15-106-16</inkml:trace>
  <inkml:trace contextRef="#ctx0" brushRef="#br0" timeOffset="37164.44">7829 10301 254 0,'-23'12'180'15,"-3"-10"-95"-15,2-6-4 16,1-2-24-16,14-2-44 16,5-2-13-16,6-1-10 15,3 2-46-15,5 0-86 16,13-2-143-16</inkml:trace>
  <inkml:trace contextRef="#ctx0" brushRef="#br0" timeOffset="37631.17">8263 9993 103 0,'0'-21'338'0,"-4"-2"-276"15,-3 0 26-15,-1-2-26 16,6-4-15-16,-6-3-13 16,2 4-8-16,-3-1 0 15,2 6-17-15,-6 2-1 16,-3 6-4-1,0 3 0-15,-6 5-8 0,-4 3 5 16,-5 4-1-16,-3 8 0 16,0 4-2-16,8 6-1 15,2 11 3-15,10 3-10 16,9 8 8-16,10 7-4 16,15 8 1-16,13 2 4 15,12 4-7-15,10-1 2 16,6-2 6-16,1-5-8 0,-4-3 6 15,-11-6-2-15,-16-8-3 16,-13-6 6-16,-21-8 2 16,-14-6-1-16,-16-6 2 15,-14-6 0-15,-7-10 8 16,1-6-1-16,8-10 6 16,10-10 4-16,16-8-15 15,11-10 4-15,16-10-8 16,13-8 3-16,10-3-6 15,13 1 1-15,8 8-19 16,3 12-36-16,8 9-94 0,8 15-147 16</inkml:trace>
  <inkml:trace contextRef="#ctx0" brushRef="#br0" timeOffset="38047.21">8745 9862 120 0,'-11'-6'348'0,"-3"-3"-268"0,5-5 23 0,7 0-56 0,11-4-21 16,13 4-5-16,12 2-7 15,8 8 3-15,-1 1-9 16,3 6-5-16,-9 5-1 16,-8 5-1-16,-4 2-1 0,-11 7 0 15,-5 3 0 1,-9 4-1-16,-9 4-4 0,-9 2 0 15,-9 2 3-15,-5-3-4 16,3-5 6-16,2-6-1 16,10-7 0-16,9-6-2 15,6-6 1-15,10-2 2 16,12-2 0-16,9 2 1 16,9 0-1-16,4 2 0 15,3 4 2-15,-6 4-6 16,-3 7 3-16,-12 0 1 15,-7 5-4-15,-15 5 4 16,-15 3 0-16,-18-1 0 16,-19-2-3-16,-10 1 3 0,-7-8-13 15,4-2-13-15,18-6-30 16,18-4-49-16,25-5 8 16,24-10-119-16</inkml:trace>
  <inkml:trace contextRef="#ctx0" brushRef="#br0" timeOffset="38380.18">9413 9878 445 0,'16'-36'60'0,"-3"6"26"0,-8 7-26 0,-3 5-24 0,2 4-14 15,-4 6-3-15,-6 8-13 16,-8 4-2-16,-11 6 5 0,-3 5-8 15,-1 7 2-15,0 6-3 16,11 3 3-16,11 4-4 16,9 5 1-16,11-2 0 15,10 0 3-15,6-2-2 16,6-2-1-16,3-4 0 16,3-2 2-16,-1-2-4 15,-7-3 2-15,-4 1-3 16,-13-3-4-16,-11 0-7 15,-17 1-8-15,-15-3 6 16,-13 0-11-16,-8-1-48 0,-8-4-71 16,2-2-72-1</inkml:trace>
  <inkml:trace contextRef="#ctx0" brushRef="#br0" timeOffset="38563.61">9445 9976 239 0,'15'-70'167'15,"-9"1"-86"-15,-4 11 12 16,4 14-25-16,0 6-39 16,7 9-21-16,16 8-2 15,11 11-6-15,9 5 0 16,14 14 0-16,11 5-25 16,1 6-69-16,-2 2-130 15</inkml:trace>
  <inkml:trace contextRef="#ctx0" brushRef="#br0" timeOffset="38830.42">9985 9862 313 0,'-8'-19'224'0,"1"0"-154"15,7 1-9-15,13 8-36 16,8 1-1-16,8 5 4 15,2 10-14-15,-2 8-3 16,-2 8-7-16,-6 7-4 16,-5 7 2-16,-9 8-1 0,-9 8-1 15,-14 2 0-15,-8 2-4 16,-7-3-5-16,-6-8-11 16,2-7-16-16,6-9-21 15,9-11-46-15,14-10-29 16,15-13-67-16</inkml:trace>
  <inkml:trace contextRef="#ctx0" brushRef="#br0" timeOffset="39032.06">10371 9880 389 0,'27'-44'80'0,"-12"14"6"16,-10 9-17 0,-7 7-49-16,2 14-4 15,-7 8 9-15,-4 10-9 0,-7 13-2 16,-7 6-12-16,-4 11 0 15,6 9-1-15,6 1 0 16,11 1-1-16,10-6-2 16,9-9-4-16,14-13-14 15,11-9-27-15,11-12-55 16,7-13-89-16</inkml:trace>
  <inkml:trace contextRef="#ctx0" brushRef="#br0" timeOffset="39264.35">11350 9878 266 0,'-50'-4'243'16,"11"2"-141"-16,7-5-18 15,14 4-62-15,20 0-16 16,12 3 0-16,12 0-1 15,15 3-4-15,5-2-1 16,8 4-1-16,6-1-13 16,98 14-45-16,-142-9-76 15,1-4-137-15</inkml:trace>
  <inkml:trace contextRef="#ctx0" brushRef="#br0" timeOffset="39447.57">11284 10188 119 0,'-23'5'449'0,"11"-5"-393"16,12-5-6-16,20-2-21 15,18-2-18-15,13 1 1 16,12 0 1-16,1 5-12 16,1 0-1-16,-3 2-10 15,-6-2-85-15,-10 6-104 16</inkml:trace>
  <inkml:trace contextRef="#ctx0" brushRef="#br0" timeOffset="40148.48">12539 9553 119 0,'2'-10'311'0,"5"-7"-251"0,2-1 6 0,8 3-1 16,4-7-27-16,4 5-18 15,4 9-4-15,2 8 1 16,11 11-11-16,5 13 0 15,4 10 0-15,0 10-6 16,-5 10-1-16,-11 4-1 16,-16 0-3-16,-15-4-1 15,-19-1 3-15,-20-9 3 16,-28-12 0-16,-17-8 1 16,-14-14-1-16,-1-14 5 15,3-14 6-15,21-10 4 0,22-6 1 16,22-10-10-16,25-5-2 15,24-1-4-15,23-1-1 16,21 2-1-16,10 9-17 16,12 14-43-16,3 10-102 15,2 14-141-15</inkml:trace>
  <inkml:trace contextRef="#ctx0" brushRef="#br0" timeOffset="40297.58">13397 9796 325 0,'-21'4'171'16,"0"-4"-132"-16,1-3 7 0,3 3-42 15,11-4-4-15,6 0-37 16,10 0-33-16,3 0-125 16</inkml:trace>
  <inkml:trace contextRef="#ctx0" brushRef="#br0" timeOffset="40649.04">13972 9306 473 0,'0'-36'78'16,"-14"4"9"-16,-3 6-23 15,-4 8-37-15,1 8-17 16,-4 12 14-16,-5 13-4 0,-14 14-1 15,-5 15-5-15,-1 12-8 16,-1 8-2-16,17 5-4 16,18 0 0-16,15 4-2 15,10-7-4-15,17-6-1 16,7-8 0-16,9-11-5 16,5-18 2-16,1-11-3 15,2-15 4-15,-6-16 7 16,-9-11 4-16,-16-6-2 15,-18-9 1-15,-22 4-1 16,-16 1 2-16,-11 6-2 16,1 8-5-16,4 10-14 0,13 10-63 15,17 12-51-15,16 7-64 16</inkml:trace>
  <inkml:trace contextRef="#ctx0" brushRef="#br0" timeOffset="40963.64">14284 9587 351 0,'6'-26'165'15,"3"2"-90"-15,1-2-2 16,5 8-36-16,5 1-25 0,2 9-10 16,-2 11-1-16,3 7 3 15,3 8-3-15,-4 8-1 16,3 6 0-16,-7-1-4 15,-5 5 4-15,-11-3-8 16,-8 1-2-16,-15-1 9 16,-12-6-3-16,-11-7 4 15,-12-6 3-15,-4-12-1 16,-3-10 3-16,12-8 1 16,11-5-5-16,15-8 8 15,19-3-9-15,16 0-1 16,20 1-24-16,17-2-99 15,15 5-160-15</inkml:trace>
  <inkml:trace contextRef="#ctx0" brushRef="#br0" timeOffset="41481.31">14830 9404 250 0,'17'-8'180'15,"-3"-1"-81"-15,-5-2-10 16,-5 5-24-16,0 4-27 15,3 2-32-15,0 4-1 16,-2 6 17-16,1 7-10 16,1 5 0-16,-3 7 1 15,-6 11-10-15,-7 2 3 16,-11 5-6-16,-5 0 0 16,-6 1-1-16,-5-7-1 0,3-5 0 15,8-4-1 1,6-9-7-16,5-8 9 0,10-7-6 15,6-5 7-15,2-6-3 16,6-2 4-16,5-4-1 16,3 0 0-16,7-4 3 15,6 5-5-15,4 2 2 16,1 1 0-16,2 2-3 16,-3 3 4-16,-6-2-1 15,-6 2 0-15,-8 0 4 16,-8 0-1-16,-7-1 1 15,-2-4-3-15,0-2 8 16,-1-7-7-16,1-2 9 16,2-1 3-16,2 1-6 15,1 2 0-15,1 6-8 0,1 5-5 16,-1 6 5-16,2 7-5 16,3 12 5-16,-2 8 0 15,-2 12-5-15,-3 8-2 16,-6 5-24-16,-3-3-17 15,-3-4-42-15,4-12-93 16,4-9-143-16</inkml:trace>
  <inkml:trace contextRef="#ctx0" brushRef="#br0" timeOffset="42013.54">15692 9343 323 0,'-12'-43'271'0,"-5"13"-185"0,1 11-32 0,5 14-47 0,7 10-4 16,11 16 32-16,1 8-18 15,-1 8-9-15,4 7 1 16,2 2-8-16,8 1-1 16,6-1 0-16,4-8-4 15,6-6 1-15,3-12 3 16,0-13 0-16,-3-16 1 15,-4-15-1-15,-12-12 0 16,-4-14 1-16,-9-11 2 16,-8-5 1-16,0 4-1 0,-4 8 0 15,2 16 1 1,-3 16-4-16,8 20-3 0,-1 18 2 16,0 17 0-16,2 14 0 15,6 14 1-15,1 16 0 16,-1 12 1-16,0 9-1 15,-10 13-2-15,-14 5-4 16,-15-4-7-16,-11-9 11 16,-11-10-10-16,-10-22-1 15,-10-18 6-15,-11-18-1 16,-10-18 5-16,1-17 3 16,4-13 0-16,18-19 17 15,25-12-7-15,30-17 1 16,34-14 5-16,30-12-15 15,27-1-1-15,23 4 0 0,8 13-21 16,2 26-46-16,-4 26-97 16,-19 17-179-16</inkml:trace>
  <inkml:trace contextRef="#ctx0" brushRef="#br0" timeOffset="42546.16">9875 12534 241 0,'-10'-9'166'0,"1"-8"-92"0,3-5 6 15,2-2 4-15,12-4-43 16,11 0-7-16,12 3-9 16,11 2-3-16,11 9-2 15,10 9-11-15,1 10-2 16,1 13-3-16,-5 10-4 15,-14 15 0-15,-15 10-1 16,-19 9-1-16,-21 4-4 16,-17-3-17-16,-19-5 1 15,-11-10-17-15,-4-12 0 16,1-12-38-16,20-11-27 0,19-19-159 16</inkml:trace>
  <inkml:trace contextRef="#ctx0" brushRef="#br0" timeOffset="42746.52">10583 12464 131 0,'34'-42'358'0,"-28"11"-306"16,-26 14 12-16,-18 11-27 15,-18 12-9-15,0 16 3 16,6 9-8-16,0 6-6 16,10 11-1-16,13 2-9 15,15 3-6-15,16-2-1 0,13-6 0 16,22-4-2-16,16-10-16 15,14-8-40-15,13-10-66 16,12-9-132-16</inkml:trace>
  <inkml:trace contextRef="#ctx0" brushRef="#br0" timeOffset="42899.56">11425 12493 175 0,'-27'-10'330'15,"5"2"-278"-15,9-5-17 16,19 9-31-16,27-1-4 0,30 6-1 16,15 7-72-1,12 5-195-15</inkml:trace>
  <inkml:trace contextRef="#ctx0" brushRef="#br0" timeOffset="43063.62">11414 12752 537 0,'-41'4'65'0,"20"-8"-2"16,19-7-24-16,30 1-26 15,30 1-7-15,29 3-5 16,11 5-2-16,7 2-8 16,-3 4-92-16,-8-4-200 15</inkml:trace>
  <inkml:trace contextRef="#ctx0" brushRef="#br0" timeOffset="50363.42">13056 12006 196 0,'2'0'63'0,"-2"-3"-32"0,0-1 17 0,0-2 4 0,-2-2 2 16,0-5-5-1,-2 3-3-15,-1-3-5 0,0-1-3 16,1 0-6 0,4 2-12-16,2-2-1 15,7 4-4-15,9 0-6 0,9 1 2 16,10 8-7-16,6 7-2 16,-1 10-1-16,-2 12 0 15,-11 10-1-15,-11 15 2 16,-14 5-1-16,-10 7-1 15,-14 2 0-15,-12-7 0 16,-7-4 0-16,-11-10-2 16,-6-13 2-16,-1-8 2 15,-1-8-1-15,4-16 1 16,5-8-1-16,9-12 4 16,13-11 4-16,10-8-7 15,17-11 0-15,13-6-1 0,14-1 0 16,11 4-2-16,9 7-6 15,3 14-35-15,8 12-71 16,5 17-82-16</inkml:trace>
  <inkml:trace contextRef="#ctx0" brushRef="#br0" timeOffset="50513.45">13631 12236 323 0,'-29'8'39'0,"2"-5"2"15,3 0-22 1,1-7-19-16,14 4-29 0,9-2-21 16,13-2-113-16</inkml:trace>
  <inkml:trace contextRef="#ctx0" brushRef="#br0" timeOffset="50865.17">14130 11787 191 0,'38'-43'192'16,"-18"2"-135"-16,-13 5 25 16,-7 6-14-16,-3 5-17 15,-8 9-25-15,-2 14-4 16,-8 20 5-16,-14 16-5 16,-14 18-4-16,-4 15-4 0,1 5-7 15,10 2 0-15,9 0-5 16,15-3-2-16,11-8 0 15,14-6 0 1,13-9-1-16,11-14 0 0,11-12-7 16,8-13 4-16,3-14-3 15,-2-13 1-15,-6-12 4 16,-10-12 0-16,-19-5 2 16,-16-4-1-16,-24 2 2 15,-19 11-2-15,-17 10 0 16,-9 13-10-16,4 15-25 15,12 13-31-15,15 9-52 0,27 6-54 16</inkml:trace>
  <inkml:trace contextRef="#ctx0" brushRef="#br0" timeOffset="51213.74">14496 11909 434 0,'4'-33'56'16,"-2"6"22"-16,-2 6-40 15,7 4-23-15,1 11-8 16,8 10 18-16,-1 12-2 0,6 8-10 16,-1 10-1-1,5 5-7-15,-4 5-3 0,-4 5-2 16,-11 0 1-16,-12-1-1 15,-15-4 3-15,-12-6-2 16,-11-8 1-16,-10-13-1 16,-4-8 0-16,-2-15 3 15,4-10 0-15,14-10-1 16,11-10-1-16,12-8 0 16,22-5-3-16,13 1 1 15,13-1-10-15,13 10-32 16,9 7-73-16,9 8-102 0</inkml:trace>
  <inkml:trace contextRef="#ctx0" brushRef="#br0" timeOffset="51749.61">15012 11700 348 0,'-5'-16'110'0,"-10"-1"-30"16,1 3-10-16,6 5-28 15,3 4-36-15,8 6 19 16,5 15 8-16,4 11-10 16,-5 8-7-16,-3 14-9 15,-4 5-5-15,-9 1 2 16,-7 6-2-16,-5-1-2 16,-4-1 0-16,-2-3 1 0,2-6-3 15,1-10 1 1,6-12 1-16,4-11 1 0,8-8 1 15,4-9-3-15,6-6 1 16,5-4-2-16,7-2 1 16,6-4 1-16,4-2 0 15,11 2 0-15,2 4-1 16,-1 2 0-16,0 1 0 16,-5 8 0-16,-6-1-1 15,-9 2 1-15,-9 2 1 0,-5-1 1 16,-4-1 1-1,0 3 0-15,-2-3 5 0,0-4-4 16,4-5 2 0,0-6 1-16,0-4 5 0,6-2 7 15,-2 1-11-15,3 4 0 16,-5 7-7-16,1 13 3 16,-2 13-1-16,-11 11 0 15,0 15-2-15,-9 14 0 16,-2 7 0-16,-3 2-12 15,1-1-26-15,10-6-44 16,9-2-87-16,13-11-213 16</inkml:trace>
  <inkml:trace contextRef="#ctx0" brushRef="#br0" timeOffset="52196.5">12728 12950 365 0,'-125'16'44'0,"21"-6"28"0,24-4 8 0,33-8-50 0,41-2-4 15,43-8 15-15,43-5-13 16,47-7-1-16,49-5-6 16,54-6 2-16,47-5 2 15,37 0-11-15,26 0 4 16,12 4-2-16,1 5-10 15,-21 6 6-15,-28 0-8 16,-34 6 1-16,-31 3 8 16,-44 1-12-16,-35 8 4 15,-37 3-5-15,-32 5 0 16,-33 6-1-16,-26 1-23 16,-21 2-13-16,-15 6-13 0,-16 2-55 15,-9 4-121 1</inkml:trace>
  <inkml:trace contextRef="#ctx0" brushRef="#br0" timeOffset="52979.4">12942 14065 359 0,'-4'-21'56'0,"-1"-1"20"0,1 2-3 0,4-10-19 15,2 4-19-15,5 2 1 16,4 6-10-16,9-2-16 16,9 10 6-16,6 4-8 15,8 10 1-15,4 10 3 16,2 8-12-16,-5 10 1 16,-4 11-1-16,-9 2 4 15,-15 5-5-15,-20 3 1 16,-21-7 0-16,-26-4 1 15,-18-3-1-15,-16-12 0 16,-13-9 1-16,-2-6 0 16,9-18 6-16,10-12 2 15,19-9 3-15,24-15-4 16,23-3-7-16,24-13 1 16,24 0-2-16,19-1 1 0,16 3-3 15,8 14-3 1,-2 12-26-16,-3 16-34 0,-2 12-94 15,-5 12-161-15</inkml:trace>
  <inkml:trace contextRef="#ctx0" brushRef="#br0" timeOffset="53113.25">13622 14141 375 0,'-45'2'74'0,"6"-4"-65"15,7 2-9-15,16 0-60 0,21-4-105 16</inkml:trace>
  <inkml:trace contextRef="#ctx0" brushRef="#br0" timeOffset="53531.25">14155 13828 121 0,'-5'-28'316'0,"-4"-2"-259"16,-4 0 28-16,3-2-41 16,0-7-15-16,1 6 0 15,-5 2-5-15,1 3-8 16,-5 6-9-16,-2 10-5 16,-4 8-1-16,-3 6-1 0,0 9 1 15,2 8-1-15,8 10 0 16,7 7 0-16,10 8-2 15,12 10 1-15,9 6 0 16,10 4-3-16,6 2-1 16,5 0 3-16,0-4-3 15,-1-5 3-15,-8-7 2 16,-12-8-5-16,-15-4 5 16,-17-8 0-16,-15-8 1 15,-15-8 5-15,-10-10-4 16,-7-11 4-16,0-12 5 15,0-5-5-15,7-8 8 16,15-10-3-16,21-6-7 0,21-6-3 16,28-5-1-16,26 1-11 15,23 4-30-15,10 8-60 16,9 8-92-16</inkml:trace>
  <inkml:trace contextRef="#ctx0" brushRef="#br0" timeOffset="53945.93">14629 13669 327 0,'-18'-11'112'0,"-2"-3"-42"0,0 2 17 16,7 3-32-16,6-3-29 16,7 6-15-16,11 1 5 0,14 5-4 15,6 3-4-15,3 5-1 16,1 7-7-16,-4 9 3 15,-8 3-2-15,-12 8-1 16,-14 6 2-16,-13 2-2 16,-10-3 0-16,-8 1 0 15,-4-6 1-15,3-6-3 16,8-4 2-16,10-8 0 16,7-2-1-16,15-5 2 15,8 3-1-15,12-10 3 16,6 3-3-16,5 1 0 15,-1-1 0-15,1-2 0 0,-7 6 0 16,-9 2-1 0,-11 3 1-16,-11 3 1 15,-11 4 0-15,-8 1-2 0,-10 1 1 16,-4-4-4-16,-1 0-21 16,5-4-39-16,11-2-63 15,13-6-24-15,22-5-90 16</inkml:trace>
  <inkml:trace contextRef="#ctx0" brushRef="#br0" timeOffset="54249.18">15136 13864 304 0,'14'-46'163'16,"-11"4"-92"-16,-3 7 11 0,-3 10-36 16,-1 5-19-1,6 8-1-15,0 5-14 0,-2 7-3 16,-2 9 3-16,-10 2-4 15,-11 8 0-15,-6 5-5 16,0 4-1-16,4 1-1 16,10 4 1-16,15 1-2 15,17 2 0-15,6 0 0 16,8 0 0-16,2-1 0 16,5-3 0-16,0-6-1 15,-7 0 1-15,-4-2 0 16,-7-2-4-16,-11 0-7 15,-12 2-22-15,-12-4-22 16,-7 2-33-16,-12-4-60 0,-11-2-83 16</inkml:trace>
  <inkml:trace contextRef="#ctx0" brushRef="#br0" timeOffset="54415.48">15099 13883 473 0,'12'-49'68'15,"-8"4"-2"-15,2 2-32 16,15 5-25-16,12 7-9 16,23 6 1-16,21 2-1 15,17 9-7-15,13 7-66 16,232-18-170-16</inkml:trace>
  <inkml:trace contextRef="#ctx0" brushRef="#br0" timeOffset="54979.94">16710 12507 233 0,'24'-49'158'0,"-6"9"-91"16,-9 11 34-16,-9 6-22 15,-6 13-36-15,-5 8-25 0,-1 10 5 16,3 8 5 0,7 12-12-16,7 9-7 0,1 9-2 15,10-1-4-15,9-1-1 16,6-3 1-16,4-2-2 16,3-14 1-16,2-11-1 15,-1-12 0-15,-4-14-1 16,-4-14 0-16,-2-14 0 15,-7-10 1-15,-6-6 1 16,-5 2-1-16,-5 5-1 16,-6 9 0-16,-2 15 0 15,2 15-3-15,-2 14 3 16,-2 21 1-16,-3 17 0 16,3 21-2-16,2 17 1 15,2 12 0-15,10 10 0 0,13 3-1 16,2 3 1-16,-2-2 0 15,-4-6-1-15,-15-6 0 16,-17-13-1-16,-23-17 2 16,-24-18 0-16,-22-20 0 15,-16-22 0-15,-3-18-2 16,10-18 2-16,19-16-1 16,35-18 1-16,34-13 0 15,35-7 0-15,28 4-4 16,25 7-21-16,15 19-33 15,2 21-59-15,-6 19-98 16</inkml:trace>
  <inkml:trace contextRef="#ctx0" brushRef="#br0" timeOffset="55530.25">12181 15605 423 0,'-10'-4'68'0,"8"-4"-9"0,4-5-20 0,19-1-18 16,16 5-12-16,17 4-6 16,8 5-3-16,3 9-46 15,-7 4-62-15,-14 10-95 16</inkml:trace>
  <inkml:trace contextRef="#ctx0" brushRef="#br0" timeOffset="55679.35">12345 15727 206 0,'-64'4'283'0,"-3"-4"-227"0,7 0 16 16,13 0-25-16,20 0-25 16,27 0-18-16,25-4 19 15,26 4-17-15,29-6-6 16,25 3-2-16,20 3-62 16,4 5-106-16,-2 3-154 15</inkml:trace>
  <inkml:trace contextRef="#ctx0" brushRef="#br0" timeOffset="71995.2">11047 15615 462 0,'-19'-18'35'0,"11"-8"12"0,6-7 3 15,10 3-29-15,19 6-10 16,15 2 4-16,5 6 10 16,2 11-16-16,-4 12 0 15,-8 9-1-15,-10 10-2 16,-12 11 1-16,-7 7-4 16,-12 3-3-16,-10 3 2 0,-9-2-2 15,-6 2-3-15,-6-1-10 16,-7-8-13-16,2-1-17 15,5-9-27-15,14-9-30 16,17-8-9-16,23-14-25 16</inkml:trace>
  <inkml:trace contextRef="#ctx0" brushRef="#br0" timeOffset="72179.59">11672 15584 307 0,'0'-23'62'0,"-20"5"3"16,-7 9-20-16,-11 13-12 15,1 6-7-15,1 16-2 0,9 2 0 16,9 8-14-16,14 3-6 16,16-4-3-16,17 2 5 15,17-3-6-15,16-2-36 16,17-5-37-16,14-4-48 16,14-11-75-1</inkml:trace>
  <inkml:trace contextRef="#ctx0" brushRef="#br0" timeOffset="72728.56">13355 15521 170 0,'-2'-9'139'0,"-4"-3"-52"15,-2 0-21-15,-1 4-3 16,-5-4-23-16,1 6-1 16,5-2-2-16,3 4-9 15,2 4-15-15,3-2 0 16,6 2-5-16,2 2 3 0,9-2 3 15,12-2-9-15,12 0 1 16,8 0-2-16,7-2-2 16,-3 4 1-16,-6 0-3 15,-9 1 0-15,-12 4 0 16,-8-3 1-16,-7 4-1 16,-6-6 6-16,-5 0 2 15,-3 0 2-15,3 0-4 16,-4 4-4-16,4 0 4 15,-2 11-1-15,-3 2 2 16,1 10-1-16,-4 4-3 16,-6 10 2-16,1-1-5 15,-3 4 1-15,1-3 0 16,-2-3-1-16,4-1 0 16,0-9 0-16,4-1-1 0,-2-10-3 15,3-5-18 1,-2 3-20-16,1-5-18 0,1 1-70 15,-2-1-88-15</inkml:trace>
  <inkml:trace contextRef="#ctx0" brushRef="#br0" timeOffset="73345.36">13528 15598 340 0,'-4'-19'64'15,"2"2"12"-15,4 2-17 0,-4-3-15 0,6 1-13 16,2 3 4-16,6-1-9 15,5 0-13-15,6 5 3 16,4 6-7-16,2 8-1 16,2 4 6-16,-2 12-10 15,0 10 1-15,-4 11-1 16,-6-1-4-16,-3 8 2 16,-9-2-2-16,-7 0 1 15,-13-6 1-15,-14-2 0 16,-10-10 0-16,-11-6 1 15,-8-10-1-15,-4-10 4 16,-2-8 1-16,1-12 6 0,3-12 1 16,12-12-11-16,15-6 4 15,10-14 0-15,21-9-7 16,21-2 5-16,12 2-5 16,13 3 0-16,8 15-1 15,6 14-1-15,-2 17-8 16,1 16-36-16,-4 22-53 15,2 24-97-15</inkml:trace>
  <inkml:trace contextRef="#ctx0" brushRef="#br0" timeOffset="73629.17">14317 15716 337 0,'13'-7'57'16,"3"2"2"-16,-3 0-2 0,-9 1-16 0,2 0-10 16,-6 4-6-16,-6 4-10 15,0 2-4-15,-9 2-5 16,-3-1-5-16,-5 4 1 16,-4-3 5-16,4-2-6 15,-2-2 4-15,4 0 1 16,6-8-2-16,4 0-4 15,11-2-5-15,5-6-14 0,10 1-33 16,7-2-75 0,8 1-107-16</inkml:trace>
  <inkml:trace contextRef="#ctx0" brushRef="#br0" timeOffset="73964.27">14735 15341 176 0,'-2'-25'300'16,"2"-5"-222"-16,-2 6 9 15,6 2-49-15,2 0-24 16,13 9 3-16,10 7 7 16,9 0-14-16,7 6-3 15,3 6-1-15,0-1-6 0,-4 4 4 16,-6 4-4-16,-4-7 0 15,-10 2 6-15,-8-2-5 16,-8 0 1-16,-8 4 9 16,-11 8-5-16,-7 6-1 15,-1 13-5-15,-8 5 0 16,0 5-1-16,4 3 1 16,2 4 0-16,-2-4-5 15,3-1-30-15,3-5-16 16,-2-9-47-16,7 2-77 15</inkml:trace>
  <inkml:trace contextRef="#ctx0" brushRef="#br0" timeOffset="74130.2">14770 15611 395 0,'-16'-32'55'15,"9"1"15"-15,14 4-44 16,7-6-18-16,14 9-2 15,17 6-6-15,17 5 0 16,13 4-8-16,13 8-74 16,-4 1-69-16</inkml:trace>
  <inkml:trace contextRef="#ctx0" brushRef="#br0" timeOffset="74481.53">15562 15320 156 0,'2'-18'260'16,"-6"-4"-185"-16,4 4 23 16,0 4-36-16,-2 6-49 15,6 4-7-15,8 11 0 16,7 12 9-16,8 3 0 16,4 14-7-16,3 4-3 15,-7 2-5-15,-13 4 0 0,-12 0 3 16,-16-6-2-1,-15 0-1-15,-9-3 0 0,-4-11 3 16,1-4-3-16,6-4 0 16,10-8 1-16,12-6 0 15,9-4 1-15,6 0-1 16,9-4 1-16,7 0 0 16,13-2-3-16,11 2 1 15,12-8-2-15,11 6-10 16,-3-2-35-16,2 2-54 15,-1 2-85-15</inkml:trace>
  <inkml:trace contextRef="#ctx0" brushRef="#br0" timeOffset="74980.17">16503 15352 271 0,'-31'-15'202'0,"-61"-20"-141"16,90 37 5-16,2-2-44 16,0 2-15-16,0 2 10 15,2 6 6-15,5 7-2 16,4 6-13-16,3 1 0 16,3 6-7-16,1-8 0 15,5 0 4-15,-4-7-4 16,8-8 1-16,2-7 2 15,0-7-3-15,0-12 2 16,0-8-3-16,-4-10 0 0,-8-7 6 16,-5-4-6-16,-4-2 5 15,-8 6 2-15,-2 13-7 16,0 12-2-16,-2 20 0 16,-1 17 2-16,-2 21-1 15,3 15 2-15,1 14-1 16,6 6 0-16,1 2 1 15,3 1-1-15,4-11 0 16,0-8 1-16,-4-8 2 16,-7-14-2-16,-14-9 9 15,-17-14-7-15,-20-9 0 16,-16-4-3-16,-13-9 0 16,2-8 0-16,13-10 0 0,24-4 0 15,27-5-3 1,32-8-12-16,28 4-30 0,28 3-52 15,18 7-79-15,10 16-90 16</inkml:trace>
  <inkml:trace contextRef="#ctx0" brushRef="#br0" timeOffset="75278.42">11693 16780 347 0,'-337'6'357'0,"121"-20"-349"0,125-27-6 0,135-27 19 16,126-6-15-16,150-3-2 15,114-2 28-15,97 2-6 16,93 11-19-16,42 7-7 15,-8 18 2-15,-39 11-1 16,-89 12-1-16,-131 7 0 16,-134 9-26-16,-111 2-48 15,-97 5-42-15,-78 13-273 16</inkml:trace>
  <inkml:trace contextRef="#ctx0" brushRef="#br0" timeOffset="80145.4">17238 15538 370 0,'5'-14'54'0,"-1"2"10"0,2 2-17 0,-6 2-15 16,10-2-9-16,7 6 1 15,19-8 9-15,18 2-13 16,21-7-10-16,18 6-2 15,2-1-8-15,-9 8-2 16,-16 4-1-16,-20 9-23 16,-18 4-40-16,-19 13-39 15,-15 0-79-15</inkml:trace>
  <inkml:trace contextRef="#ctx0" brushRef="#br0" timeOffset="80295.35">17438 15659 346 0,'-21'3'64'15,"11"0"-18"-15,10-3-12 16,-2-3-11-16,11 2-9 16,5-1-2-16,10 2-9 15,10 0-3-15,5 0-7 16,7 0-54-16,-2 3-68 16</inkml:trace>
  <inkml:trace contextRef="#ctx0" brushRef="#br0" timeOffset="80595.17">17806 15334 384 0,'-9'-24'49'16,"1"5"17"-16,0 8-18 0,6 3-37 16,2 6-7-1,4 8 11-15,6 2 18 0,5 10-10 16,3 4-12-16,9 10-3 15,0 2-1-15,4 6-5 16,-5-2 3-16,-3-2-5 16,-5-2 0-16,-9-10 1 15,-5-2 0-15,-8-4 0 16,-7-2 1-16,-5-5-2 16,-7-2 1-16,-3 4-1 15,-8 1-4-15,-4 2-11 16,1 4-40-16,1 6-38 0,7 1-64 15</inkml:trace>
  <inkml:trace contextRef="#ctx0" brushRef="#br0" timeOffset="81111.14">18466 15462 370 0,'-12'-18'64'0,"4"1"3"0,6-2-11 0,6 1-16 0,12-2-10 16,8 2-3-16,11 3 0 16,8 4-10-16,3 9-3 15,4 7-3-15,-4 7-10 16,-1 11 3-16,-5 9-4 16,-9 8 1-16,-4 8-1 15,-9 2 0-15,-9 0 0 16,-13-1-1-16,-15-5 3 15,-16-5-1-15,-15-6 0 0,-7-7 0 16,-1-12 2-16,2-5 2 16,11-14 7-16,14-5 0 15,12-11-8-15,7-4 0 16,6-8-3-16,10-10-1 16,12 0 3-16,6-4-3 15,8 5-2-15,3 3 2 16,2 11-12-16,1 6-24 15,-3 11-73-15,3 12-112 16</inkml:trace>
  <inkml:trace contextRef="#ctx0" brushRef="#br0" timeOffset="81266.37">19412 15627 282 0,'-31'6'144'0,"7"-2"-116"16,6-4-4-16,7 4-24 16,4 0-1-16,12 2-33 15,4 2-83-15</inkml:trace>
  <inkml:trace contextRef="#ctx0" brushRef="#br0" timeOffset="81778.39">19927 15396 145 0,'9'-22'307'0,"-2"-4"-245"16,0-2 3-16,-5-2-20 15,-2-2-20-15,0 0 2 16,-4 2-4-16,-4 3-10 15,0 5-5-15,-10 7-7 16,-6 6-1-16,-12 5 0 16,-7 4 1-16,-1 8-1 15,1 6 0-15,5 4 0 16,12 5-1-16,11 4 1 16,8 7 0-16,16 3-1 0,9 3-1 15,10-4 2-15,8 8-1 16,2-4 1-16,2 0-2 15,3 3 2-15,-6-1-1 16,-1-2 0-16,-9 2-3 16,-12-4 4-16,-13 0-2 15,-15-5 1-15,-16 0 1 16,-18-11 0-16,-8-4 0 16,-7-12 2-16,1-8-1 15,8-10 6-15,15-10 3 16,13-11-3-16,21-6 5 15,17-11-3-15,20-9-6 0,19-7-3 16,15 4-1-16,7 5-4 16,-1 7-16-16,-9 10-48 15,-10 17-98-15,-14 13-179 16</inkml:trace>
  <inkml:trace contextRef="#ctx0" brushRef="#br0" timeOffset="82327.83">20264 15368 444 0,'-11'-16'65'0,"-5"1"-6"0,5 8 7 0,5 3-46 0,0 11-5 16,6 8 17-16,6 11-11 16,2 4-13-16,7 7-4 15,4 2-3-15,3-7-1 16,4-1 0-16,1-9 1 16,0-8-1-16,2-9 2 15,-2-9-1-15,0-11 3 16,-3-12-2-16,-4-7 0 0,-6-8 4 15,-1-10-4-15,-2 2 5 16,-4 0-2-16,-1 16-1 16,1 6-4-16,-3 20-5 15,1 20 5-15,-2 16-1 16,1 21 2-16,0 13-1 16,-2 20 0-16,0 6 0 15,-2 6-1-15,-6 0 1 16,-6-6 0-16,-7-2 0 15,-15-10 1-15,-15-9-1 16,-13-13 0-16,-16-10 0 16,-9-18 0-16,-6-16 0 15,6-14 0-15,10-11 4 0,17-20-2 16,25-9 1-16,26-15-3 16,27-12-2-16,28-5-2 15,21-9-20-15,16 9-59 16,13 6-92-16</inkml:trace>
  <inkml:trace contextRef="#ctx0" brushRef="#br0" timeOffset="83112.28">22784 12176 166 0,'-20'0'261'0,"9"-4"-204"0,9-2-10 0,19-4-19 0,16 0-9 15,14 4-6-15,14 2-10 16,5 5-3-16,1 6-5 15,-9 5-40-15,-9 4-69 16,-13 6-100-16</inkml:trace>
  <inkml:trace contextRef="#ctx0" brushRef="#br0" timeOffset="83282.06">22797 12424 111 0,'-46'16'242'16,"14"-6"-187"-16,16-6 13 15,21-1-23-15,15-12-8 0,20 4-10 16,18-2-15-16,18 4-12 16,16 1 0-16,1 4-42 15,-2 1-110-15</inkml:trace>
  <inkml:trace contextRef="#ctx0" brushRef="#br0" timeOffset="83661.16">23746 12133 122 0,'-6'-25'293'16,"4"-4"-230"-16,4 3 7 0,13 2-28 16,7 4-10-16,12 4-1 15,13 6-7-15,8 6-4 16,5 8-13-16,0 10-3 15,-2 8-1-15,-8 11-2 16,-10 6-1-16,-9 7 0 16,-13 3-1-16,-16 1 1 15,-18-2 0-15,-26-2 0 16,-25-6-1-16,-17-6 0 16,-16-10 1-16,-4-9 1 0,6-12-1 15,17-9 4 1,15-10 1-16,22-10 2 0,17-8 4 15,23-8-3-15,22-4-3 16,18-4-5-16,20 2 0 16,15 6 0-16,13 3-15 15,12 15-50-15,4 10-90 16,4 8-189-16</inkml:trace>
  <inkml:trace contextRef="#ctx0" brushRef="#br0" timeOffset="83812.52">24615 12268 232 0,'-27'-4'218'15,"6"-7"-132"-15,4-1-5 0,7 1-59 16,5-1-22-16,10 3-29 16,3 6-39-16,6 3-135 15</inkml:trace>
  <inkml:trace contextRef="#ctx0" brushRef="#br0" timeOffset="84328.21">25136 12016 131 0,'9'-25'298'16,"3"-4"-243"-16,-4-2 23 15,-1 1-23-15,-7 0-24 16,-4 2-4-16,-5 0-5 16,-2 2-7-16,-3-1-4 15,-6 5-10-15,-8 3 1 16,-11 5-2-16,-7 5 1 16,-6 9-1-16,1 6 0 15,2 8 0-15,14 8 0 16,10 5 1-16,14 7-1 15,13 4 0-15,14-1 0 16,10 6 0-16,14 2 0 16,10-1 0-16,12 4-1 0,9 4 2 15,3 4-1 1,-5 2 0-16,-9-4-3 0,-16 0 2 16,-21-3-2-16,-23-8 3 15,-27-9-2-15,-19-8 3 16,-20-9-1-16,-11-14 3 15,-4-10-1-15,12-12 4 16,11-11 2-16,21-8 5 16,24-10-2-16,19-2-8 15,21-4 1-15,19-1-4 16,12 2-1-16,5 5-2 16,3 5-19-16,-3 12-44 15,-7 9-59-15,-3 11-131 16</inkml:trace>
  <inkml:trace contextRef="#ctx0" brushRef="#br0" timeOffset="85148.09">25763 11901 220 0,'4'-29'250'0,"-4"4"-166"0,-4 3-8 0,-1 8-36 15,1 6-28-15,-1 10-6 16,3 14 20-16,0 12-1 16,4 8-17-16,2 8-1 15,8 3 0-15,3 0-6 16,6-5 3-16,2-7-2 15,4-9 0-15,2-12 4 16,2-13-5-16,1-10 2 16,-1-15-3-16,-4-11 2 15,-3-13-1-15,-3-5 0 16,-6-4 0-16,-3 6 5 16,-6 6-6-16,-2 15 6 15,1 10-6-15,-3 16-6 0,0 14 6 16,0 20 0-16,-2 14 0 15,4 21 0-15,4 14 1 16,3 10-1-16,4 1 0 16,5 0-2-16,-6-6 1 15,-10-8-1-15,-13-5-3 16,-20-11 5-16,-22-12-2 16,-21-16 2-16,-18-14 0 15,-11-18 1-15,1-16-1 16,11-14 1-16,20-13-1 0,27-8 4 15,28-12-4-15,30-2-1 16,28 0 1-16,23 5-10 16,13 11-14-16,2 16-45 15,-12 15-79-15,-17 16-134 16</inkml:trace>
  <inkml:trace contextRef="#ctx0" brushRef="#br0" timeOffset="85628.79">21946 12224 367 0,'-5'-15'48'0,"8"2"28"0,12 1-24 0,4 0-4 0,4 4-15 16,6 8 1-16,-2 8-7 15,-2 11-17-15,-3 14-4 16,-4 7-3-16,-9 8-1 16,-4 4-4-16,-12 0 2 15,-9-2-3-15,-6-5-1 16,-8-3-9-16,-1-11-1 15,4-4-8-15,10-13-16 16,6-8-18-16,18-9-16 16,18-11-27-16,19-11-56 0</inkml:trace>
  <inkml:trace contextRef="#ctx0" brushRef="#br0" timeOffset="85828.32">22447 12304 296 0,'23'-38'70'0,"-17"12"4"0,-12 6-17 16,-12 6-27-16,-7 10-8 15,0 11 1-15,-4 14 5 16,3 5-8-16,0 9-7 16,7 2-1-16,6 3-5 15,9-2-3-15,15 0-1 16,20-5-3-16,21-7 0 16,10-4-19-16,11-6-59 0,0-9-65 15,1-7-153-15</inkml:trace>
  <inkml:trace contextRef="#ctx0" brushRef="#br0" timeOffset="86230.32">21300 11891 251 0,'9'-30'167'16,"4"2"-90"-16,1 7-5 15,-1 14-50-15,-7 14 11 16,-1 20 14-16,0 23 0 16,-1 26-16-16,3 24-4 15,-1 19-16-15,4 11-1 16,0 4-7-16,1-1-2 16,-3-3 0-16,-2-5-1 15,-2-3 0-15,-1-8 0 16,-3-12-16-16,0-15-26 15,-3-21-38-15,1-24-76 0,0-24-162 16</inkml:trace>
  <inkml:trace contextRef="#ctx0" brushRef="#br0" timeOffset="86877.98">21055 11935 399 0,'-18'-38'24'0,"16"2"28"16,26 3-2-16,27 2-17 0,50-4 8 15,53-1 0-15,50-6-4 16,62-3-3-16,52-7-24 16,50 2-2-1,35 2 1-15,34 5-8 0,19 6-1 16,15 7 1-16,-12 2-1 15,-16 6 6-15,-35 2-4 16,-41 0-1-16,-45 2 7 16,-42 3 1-16,-44-2 10 15,-39 3-2-15,-42 4-4 16,-36 2 2-16,-33 6-10 16,-26 6-1-16,-15 6-2 15,-18 8-1-15,-14 14 6 16,-11 13 0-16,-11 19 1 0,-11 22 9 15,-7 22-10-15,-6 14 2 16,-9 17 1-16,-3 4-8 16,-6 0 5-16,-3 2-7 15,3-1 2-15,5-9-3 16,8-14 1-16,15-12 0 16,15-17-1-16,2-16 2 15,12-17-2-15,-2-18 1 16,-2-14 0-16,-2-11-3 15,-6-11 3-15,-23-8 0 16,-31-3 0-16,-41-2-14 16,-53-2-1-16,-53 4-4 15,-63 2 1-15,-64 2-5 16,-65 4 8-16,-58 4 15 16,-42 4-1-16,-22 6 3 0,4 8-2 15,28 7 0-15,49-2 0 16,53 1 0-16,61-1-2 15,68-8-6-15,73-4-29 16,58-7-37-16,57-5-87 16,53-2-118-16</inkml:trace>
  <inkml:trace contextRef="#ctx0" brushRef="#br0" timeOffset="87745.1">10727 15029 234 0,'5'-36'137'0,"-10"5"-83"0,-8 4 11 15,-9 7-1-15,-3 10-31 16,-4 14-8-16,0 20 0 16,5 28 5-16,6 24-2 15,12 26-13-15,12 11-5 16,8 13-6-16,1 6-3 16,-2-4 0-16,-3 8-1 15,-10-11-2-15,-5 0 1 0,-2 0-16 16,-8-10-15-1,-6-15-9-15,2-3-37 0,-6-21-46 16,3-26-62-16</inkml:trace>
  <inkml:trace contextRef="#ctx0" brushRef="#br0" timeOffset="88945.38">10538 14959 543 0,'-46'-28'17'0,"12"2"-15"0,10 0 8 15,22 2-3 1,28 6-4-16,39 5 13 0,33 0 24 16,44-8 3-16,48 2-11 15,55-4-20-15,51-3-8 16,45 2-1-1,36 3 1-15,31 2 3 0,19 2-7 16,21 5 0-16,6-1 3 16,21 3-2-16,13-5-1 15,4 0 0-15,-2-3 1 16,3-1 2-16,-5 0 0 16,-23 5-2-16,-30 4 9 15,-25 3-8-15,-35 2 0 16,-37 1-2-16,-32 0 1 0,-28-4 2 15,-33-1-2-15,-34 3 1 16,-32-4 3-16,-30 7-3 16,-22-1 4-16,-22 0 1 15,-19-1 2-15,-12 4 0 16,-18-2-3-16,-16 2-2 16,-13-2 0-16,-10 3-3 15,-9 0-2-15,-4 3 1 16,-4 2 0-16,2 4 2 15,-4 1-1-15,2 3-1 16,-2 4 2-16,-6 0-1 16,4 2 1-16,-5 5 0 15,5 6-2-15,2 10 4 16,6 8-4-16,3 10 1 16,7 1 2-16,-1 7-3 0,-3-2 4 15,0 3 0-15,-4 8 2 16,-3 5 0-16,-3 10-2 15,-3 9-3-15,1 7 1 16,-4 3 0-16,4-3-2 16,-1-4 0-16,0-8 1 15,1-8 1-15,4-8-2 16,-4-1 0-16,-2-16 3 16,-3-2-2-16,-1-1-1 15,-6-4 0-15,1 0 2 16,-5-1-4-16,-2-7 2 15,2-6 0-15,-5-10 1 0,-6-6 1 16,-6-8-2-16,-17-6 0 16,-21-2 0-16,-18-8 0 15,-25-4-3-15,-36-4-2 16,-41-7 3-16,-57-6-6 16,-59-8 1-16,-55 0 0 15,-43-1-4-15,-36 1 10 16,-12 12 0-16,-2 3 1 15,2 6-1-15,-2 8 2 16,4 8-1-16,2-2 0 16,3 10 0-16,7-2 0 0,17 4 0 15,31 0 1-15,25-4-2 16,29 2 0-16,30-1 1 16,27-13 2-16,35 1-2 15,29-6 4-15,35-4-4 16,34-5 1-16,38-2-2 15,28 0 1-15,23-4 0 16,16 4 0-16,8-2-2 16,1 6 1-16,0-3 0 15,2 4 1-15,2 1-1 16,7 2-1-16,1-3 2 16,7 4-2-16,3 1 1 15,-5-5 0-15,-1 4-3 16,-12 2 2-16,-10 2 1 0,-12 1-2 15,-7 1 2-15,-7 3-2 16,-5 0 0-16,1-4 2 16,0 0-3-16,1 5 0 15,6-10 3-15,8 5-5 16,14-5 3-16,13 1-8 16,16-8-29-16,17-3-34 15,23 1-70-15,17-1-217 16</inkml:trace>
  <inkml:trace contextRef="#ctx0" brushRef="#br0" timeOffset="89615.49">25121 15348 202 0,'-60'12'148'0,"4"-10"-111"0,9-4 12 15,11-2 27-15,12 0-19 16,11 0-34-16,8 4-5 0,8-2 5 16,3-1 3-16,8 3-2 15,8-2-4-15,16-2-8 16,15 1-12-16,14 2 0 15,7-3-2-15,-1 5-32 16,-1 6-63-16,-15 6-112 16</inkml:trace>
  <inkml:trace contextRef="#ctx0" brushRef="#br0" timeOffset="89795.42">24887 15615 409 0,'-7'0'38'0,"12"0"-15"16,17-4 0-16,134-14-12 0,-105 12-10 15,-2-1-2 1,-1 1-33-16,-7 3-101 0</inkml:trace>
  <inkml:trace contextRef="#ctx0" brushRef="#br0" timeOffset="90111.13">25489 15066 461 0,'-16'-50'47'16,"-5"9"17"-16,6 11 6 15,-1 12-26-15,8 6-34 16,1 12-1-16,3 14 26 16,10 11-10-16,7 10-5 15,12 15-6-15,11 4-8 16,13 7 1-16,9 3-4 15,4-2-1-15,3-5 1 0,-3-3-3 16,-12-5 0-16,-15-12 0 16,-12-14 1-16,-13-2-1 15,-14-8 2-15,-10-3 0 16,-13 3 3-16,-8-4-4 16,-16 9 3-16,-9 9-4 15,-8 0 1-15,-5 16-2 16,-2 7 0-16,1 4-9 15,5 9-29-15,9-2-77 16,14-2-173-16</inkml:trace>
</inkml:ink>
</file>

<file path=ppt/ink/ink1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2:35.116"/>
    </inkml:context>
    <inkml:brush xml:id="br0">
      <inkml:brushProperty name="width" value="0.05292" units="cm"/>
      <inkml:brushProperty name="height" value="0.05292" units="cm"/>
      <inkml:brushProperty name="color" value="#FF0000"/>
    </inkml:brush>
  </inkml:definitions>
  <inkml:trace contextRef="#ctx0" brushRef="#br0">25571 12705 129 0,'2'9'9'0,"-2"-2"7"0,0 5-8 0,2 2-7 16,3 4-1-16,0 2-4 15,-1 4 3-15,0-4 1 16,-2-2 2-16,1-4-1 0,-3-2 1 16,-3 18-2-1,3-27 2-15,0-3-2 0,3 2 0 16,-1-2 8-16,-2 1 22 15,2-1 11-15,-2 0 3 16,0-1 7-16,-2 1 10 16,-3-2-15-16,1-1-8 15,-2 2 2-15,-1-1-3 16,0-2 8-16,2 2-10 16,3-1-10-16,4 2-5 15,1 1-10-15,3 1-1 16,14-1 1-16,18 0-7 15,18 0 0-15,13 5-3 16,7-4 1-16,-7 4-1 16,-13-1 0-16,-14-1 0 15,-13 0-1-15,-11-1 2 16,-11-2 0-16,-10 0 0 0,-17-2 1 16,-24-1-1-16,-23 2-1 15,-20 1 0-15,-9-2-1 16,9 2 1-16,21 0-1 15,25 0 1-15,19 2-4 16,20-1 4-16,24 4 0 16,25-1 2-16,24 1-2 15,20 2 0-15,13-3 0 16,-7-2 0-16,-17-2 1 16,-24-2 1-16,-21 0-1 15,-14 2 5-15,-19-4-5 16,-15-2 0-16,-12-2-2 0,-10 0 1 15,-10 2-6-15,-2 3-9 16,2 8-51-16,8 9-82 16,5 6-187-16</inkml:trace>
</inkml:ink>
</file>

<file path=ppt/ink/ink1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4:12.460"/>
    </inkml:context>
    <inkml:brush xml:id="br0">
      <inkml:brushProperty name="width" value="0.05292" units="cm"/>
      <inkml:brushProperty name="height" value="0.05292" units="cm"/>
      <inkml:brushProperty name="color" value="#FF0000"/>
    </inkml:brush>
  </inkml:definitions>
  <inkml:trace contextRef="#ctx0" brushRef="#br0">24161 13056 288 0,'-7'0'208'0,"2"-6"-153"0,5 0 19 0,-4 6-17 16,4-3-16-1,2 3-3-15,0 0-12 0,1-2-2 16,10-7-12-16,19-7-5 16,26-4 4-16,30-4-9 15,38-2 1-15,22 4 4 16,22 3-7-16,3 2 3 16,-3 3-2-16,-16 1 0 15,-25 6 1-15,-29 1-2 16,-35 1 0-16,-29 5 3 15,-21 0-2-15,-13-2 2 16,-4 2-3-16,0 0 1 16,-1 0 1-16,1 2-2 15,0-2-1-15,2 0 1 16,-2 0-6-16,0 2 2 16,0-2-3-16,0 0-4 15,2 3-3-15,0-3-17 0,0 0-23 16,0 0-36-16,0 4-47 15,-3-1-105-15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1.474"/>
    </inkml:context>
    <inkml:brush xml:id="br0">
      <inkml:brushProperty name="width" value="0.025" units="cm"/>
      <inkml:brushProperty name="height" value="0.025" units="cm"/>
      <inkml:brushProperty name="color" value="#E71224"/>
    </inkml:brush>
  </inkml:definitions>
  <inkml:trace contextRef="#ctx0" brushRef="#br0">177 0 24575,'-5'18'0,"-1"4"0,1 1 0,0-1 0,2 1 0,0 0 0,1 26 0,-3 28 0,-29 165 0,12-98 0,-40 220 0,49-289 0,7-39-455,3-1 0,0 42 0,3-53-6371</inkml:trace>
</inkml:ink>
</file>

<file path=ppt/ink/ink1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4:16.177"/>
    </inkml:context>
    <inkml:brush xml:id="br0">
      <inkml:brushProperty name="width" value="0.05292" units="cm"/>
      <inkml:brushProperty name="height" value="0.05292" units="cm"/>
      <inkml:brushProperty name="color" value="#FF0000"/>
    </inkml:brush>
  </inkml:definitions>
  <inkml:trace contextRef="#ctx0" brushRef="#br0">13014 7770 125 0,'-5'0'63'0,"0"-4"140"15,3-2-137-15,-2 2 2 0,2-5-15 16,0-2-4-16,4 3-22 16,2-2-3-16,3 2 1 15,0 1-12-15,4 3-1 16,2 1 0-16,5 3-9 16,5 4 5-16,6 6-7 15,-4 4-1-15,2 6 2 16,-6 4 0-16,-3 2-2 15,-7 2 1-15,-7 4 1 16,-6-1-3-16,-9-2 1 16,-11 4-1-16,-5-5-1 15,-7-2-7-15,-1-3-7 0,-1-9-8 16,10-1-15-16,5-7-1 16,13-4-38-1,10-6-34-15,8-10-50 0</inkml:trace>
  <inkml:trace contextRef="#ctx0" brushRef="#br0" timeOffset="250.28">13261 7793 270 0,'20'-33'70'0,"-8"7"7"15,-6 5 6-15,-4 8-27 16,0 7-21-16,-4 4-12 16,0 2-18-16,-2 4-1 15,-4 4 36-15,-3 6-14 16,-9 8-6-16,1 6-6 15,-8 7-11-15,4 0 1 16,4 4-4-16,7-3-1 0,10-2 0 16,13-5 2-16,11 0 0 15,14-9-1-15,11-7-4 16,7-4-2-16,-2-5-41 16,-2-2-51-16,-6-4-53 15,-3 2-152-15</inkml:trace>
  <inkml:trace contextRef="#ctx0" brushRef="#br0" timeOffset="3084.22">13137 7782 217 0,'-4'-6'117'0,"0"-4"-7"0,-2 0-57 0,-1 1-10 0,3-2 4 15,4 3-18-15,0 2-13 16,4 2-1-16,7 2-6 16,9 2 6-16,5 4 0 15,6 0-5-15,5 4 0 16,-3 4-9-16,-2 4 0 16,-2 4-1-16,-6 4 0 0,-4 4 0 15,-7 3 0-15,-8 3 1 16,-10 1-3-16,-10 1-4 15,-9-3-8-15,-6-3-4 16,-7-4-25-16,5-7-22 16,4-4-3-16,6-5-38 15,15-4-12-15,12-6-47 16</inkml:trace>
  <inkml:trace contextRef="#ctx0" brushRef="#br0" timeOffset="3334.08">13515 7838 121 0,'21'-35'168'15,"-11"4"-82"1,-1 3-15-16,-3 6-2 0,-6 4-2 16,0 8-28-16,-2 6-27 15,-6 8 4-15,-7 6-12 16,-6 6 12-16,-10 8-12 16,-2 4 3-16,-3 4-3 15,7 5-3-15,9-4-1 16,11 0 0-16,11-4 0 15,15-4 9-15,17-5-8 16,17-7-1-16,12-6-3 16,6-5-19-16,3-4-18 15,-8-2-41-15,-13 0-50 16,-8 2-145-16</inkml:trace>
  <inkml:trace contextRef="#ctx0" brushRef="#br0" timeOffset="7751.81">18298 9618 125 0,'-15'-11'327'0,"-3"1"-266"0,3-5 6 0,5 4-8 15,10-7-19-15,5 0-13 16,9 2 2-16,1 0-6 15,7 1-9-15,7 8-5 16,5 7-2-16,3 6-2 16,4 15-4-16,-1 14 0 15,-5 10-1-15,-8 12-1 16,-8 5 1-16,-15 0 0 16,-12 1-2-16,-9-5 1 15,-16-8 1-15,-10-6 3 16,-8-14 0-16,-5-10 3 0,-2-14 3 15,2-14 6 1,10-14 0-16,5-10-6 0,13-12-5 16,12-7-4-16,12 1 0 15,13-4 0-15,11 6-1 16,11 2-2-16,9 8-12 16,7 4-21-16,8 9-25 15,7 12-63-15,4 14-117 16</inkml:trace>
  <inkml:trace contextRef="#ctx0" brushRef="#br0" timeOffset="7884.05">18871 9724 146 0,'-4'5'233'0,"-5"-1"-129"16,0-4-49 0,5 2 0-16,1-4-47 0,6 0-8 15,-3 0-55-15,4 2-30 16,7-3-127-16</inkml:trace>
  <inkml:trace contextRef="#ctx0" brushRef="#br0" timeOffset="8236.86">19453 9294 503 0,'0'-30'93'16,"-7"6"-21"-16,-6 8-36 15,-10 8-23-15,2 16 11 0,-11 14 0 16,-2 14-9-16,-4 12-1 16,3 10-10-16,4 4 1 15,6 3-5-15,4-5 1 16,7 2-1-16,5-8-2 16,9-3-3-16,4-12-2 15,7-7-11-15,3-12 13 16,-1-7 0-16,5-13 5 15,-1-6 1-15,4-13-1 16,-3-5 0-16,-5-5-1 16,-9-4-2-16,-8 1 1 15,-9 4-1-15,-10 8-5 16,-3 4-8-16,-3 6-23 0,0 7-25 16,2 3-55-16,9 5-57 15</inkml:trace>
  <inkml:trace contextRef="#ctx0" brushRef="#br0" timeOffset="8650.49">19881 9363 389 0,'17'-19'183'0,"-3"1"-98"15,-7-1-13-15,-5 8-42 16,0 3-23-16,4 7-2 0,5 2-5 15,5 7 2-15,5 6-2 16,0 4-4 0,0 5 4-16,-5 8-7 0,-8 1 1 15,-8 0-1-15,-8 3-3 16,-6-4 6-16,-9-5 3 16,0-1 0-16,0-6-2 15,5-4 3-15,7-5 0 16,11 1-1-16,9-5 2 15,11-1 0-15,9 1 1 16,7 2-1-16,-1-2 3 16,1 0-2-16,-7 2 4 15,-7 3 0-15,-9 4-6 16,-11 3 5-16,-8 6 1 0,-12 5-5 16,-8 3 0-16,-12 0-1 15,-9 3-4-15,-7 2-2 16,-4-3-36-16,5-5-49 15,10-2-86-15</inkml:trace>
  <inkml:trace contextRef="#ctx0" brushRef="#br0" timeOffset="9236.54">22289 9555 151 0,'-16'-20'239'0,"5"-3"-136"0,11-2-45 0,5-1 10 0,13-4-27 0,6 3-14 16,3 8-7-16,2 2-8 15,4 7 1-15,0 10-10 16,4 6 0-16,0 11 3 16,3 10-5-16,-4 8-2 15,-7 9-1-15,-9 4 0 16,-13 2-3-16,-18 0 4 16,-16 0 1-16,-18-9 2 15,-20-2-1-15,-16-11 2 16,-18-11 2-16,-1-15 4 0,2-13 17 15,15-11-4-15,21-12-9 16,24-6-2-16,23-6-9 16,26-4-2-16,18-2 0 15,21 6-5-15,18 6-10 16,12 9-30-16,9 13-35 16,9 13-84-16,1 10-131 15</inkml:trace>
  <inkml:trace contextRef="#ctx0" brushRef="#br0" timeOffset="9385.25">23098 9693 312 0,'-16'10'181'0,"-4"-6"-146"16,2-6 23-16,3 0-44 16,11-2-14-16,4 2-48 15,6 0-20-15,5-2-126 16</inkml:trace>
  <inkml:trace contextRef="#ctx0" brushRef="#br0" timeOffset="9717.35">23343 9337 419 0,'-11'-19'133'0,"-1"1"-52"16,6 0-22-16,4 2-43 15,17 4-5-15,19 2 6 0,10 4-1 16,14 4-3 0,7 4-5-16,-3 3-5 0,-8 1-3 15,-12-1 0-15,16 9 0 16,-58-14 0-16,-2 0-2 16,2 4 2-16,-2 2 4 15,-3 9-2-15,1 4 1 16,-3 7-3-16,-2 10 1 15,0 7 0-15,0 7 1 16,-2 7-2-16,0 0 0 16,-1 3-5-16,4-4-14 15,-3-4-24-15,-3-5-30 16,-1-10-57-16,-8-7-116 0</inkml:trace>
  <inkml:trace contextRef="#ctx0" brushRef="#br0" timeOffset="9916.69">23526 9599 523 0,'-23'-17'46'0,"12"4"23"16,3 1-29-16,14-2-39 15,14 2 7-15,13 2-5 16,14 1-2-16,11 2-1 0,7 1-29 15,-1 1-85 1,1 4-71-16</inkml:trace>
  <inkml:trace contextRef="#ctx0" brushRef="#br0" timeOffset="10334.08">24553 9322 130 0,'-18'-28'356'15,"-6"-4"-312"-15,-3-2 11 16,2 5-11-16,2-1-29 16,11 10-7-16,-1-1 8 0,-1 6-5 15,-1 8-8 1,-10 2-2-16,-11 5-1 16,-11 9 0-16,-7 3 3 0,-1 6-2 15,-3 4-1-15,13 6 0 16,14 2-2-16,14 4 0 15,21 2 2-15,19 2 1 16,14 2-1-16,14 2 0 16,9 2-4-16,3 1 3 15,-3-1-2-15,-7-5 2 16,-5 0 1-16,-17-5-2 16,-14-4 0-16,-17-6-3 15,-15-4 5-15,-18-6 7 16,-17-6-7-16,-8-8 3 15,-6-8-1-15,1-6 4 0,12-6 8 16,13-7 4 0,23-4-12-16,19-9-6 0,23-8-5 15,20-7-29-15,17 0-77 16,12-4-122-16</inkml:trace>
  <inkml:trace contextRef="#ctx0" brushRef="#br0" timeOffset="10767.63">24864 8817 107 0,'-21'-24'477'0,"5"-4"-417"0,16-2-21 0,20 3-2 0,31 1-14 15,19 8-5-15,21 7 8 16,9 7-10-16,2 4-6 15,-11 4-1-15,-12 3-2 16,-26 1-1-16,-17 2-3 16,-16 3-3-16,-16 7 5 15,-11 10 3-15,-8 10-3 16,-3 11-1-16,1 12-1 16,3 8-2-16,10 2 0 15,8 6 0-15,12 2-1 16,1 0 0-16,4-3 0 0,-6-4 1 15,-1-7-1 1,-8-7 0-16,-4-6-2 0,-2-10 1 16,0-8 1-16,0-5 0 15,-4-10 1-15,2-6-2 16,0-6 1-16,-7 0 0 16,-11 0 0-16,-18 1-11 15,-30 6-25-15,-36 4-36 16,-43 3-116-16</inkml:trace>
  <inkml:trace contextRef="#ctx0" brushRef="#br0" timeOffset="11517.39">18417 9346 245 0,'-9'-2'134'0,"7"-2"-30"0,2-4-49 15,0 0 11-15,2-6-24 16,2 4-7-16,-1 4-14 16,-3 5-2-16,0 1-16 15,-3 1 2-15,-3 4-5 16,-10 3 4-16,-13 9-2 0,-11 3 1 16,-16 3-2-1,-8-2 2-15,-1-1 3 0,1-3-4 16,6-2 3-16,6-2 1 15,10-1-4-15,11-2 8 16,6-3-10-16,7-1 5 16,3 0 4-16,6 1-9 15,0-1 2-15,0 2-2 16,2 6 2-16,-1 4-4 16,0 11 2-16,2 13 0 15,2 9-1-15,4 13 1 16,0 16 0-16,4 8 0 15,2 5-5-15,2-5 1 16,-2-8-5-16,-1-13 4 16,-3-17 5-16,0-14 0 15,0-13 0-15,-2-10 0 0,2-9 3 16,3-2 0-16,8-4-1 16,14 0-2-16,20 0 0 15,17 4 0-15,25 0-7 16,17 4-20-16,14 2-57 15,18 4-149-15</inkml:trace>
  <inkml:trace contextRef="#ctx0" brushRef="#br0" timeOffset="12734.8">25988 8243 121 0,'0'-1'190'0,"-4"-6"-47"0,-1 3-78 16,0-2-13-16,5-1 4 0,-4 2-37 15,4 3-15 1,-3 10 0-16,3 15 11 0,0 14-6 16,3 13-5-16,-1 17-4 15,0 0 0-15,0 4-2 16,-2-5-26 0,-4-8-61-16,-5-8-45 0,-4-5-145 15</inkml:trace>
  <inkml:trace contextRef="#ctx0" brushRef="#br0" timeOffset="12903.34">25589 8306 522 0,'-31'-37'43'16,"22"6"-19"-16,29 9-8 0,44 1-12 15,37 7-4-15,45 7-5 16,41 5-41-16,19 9-192 15</inkml:trace>
  <inkml:trace contextRef="#ctx0" brushRef="#br0" timeOffset="13583.22">15861 9726 167 0,'16'-14'320'0,"-14"-9"-230"0,-13 3-15 0,-9 2-23 0,-2 4-23 15,-7 3-10-15,-3 11-1 16,-5 9 2-16,-6 13-9 16,-1 10-2-16,-4 12-2 15,6 8-7-15,7 10 2 16,8 4-2-16,13 5-1 15,14-1 1-15,12-7-7 16,8-8-8-16,12-10-2 16,5-13-10-16,12-12-12 15,9-14-51-15,10-12-58 16,15-12-119-16</inkml:trace>
  <inkml:trace contextRef="#ctx0" brushRef="#br0" timeOffset="13766.45">16337 9769 495 0,'12'-44'100'0,"-12"12"-2"16,-4 10-29-16,-8 8-43 16,8 8-16-16,4 8-8 15,0 8 10-15,0 14 13 16,0 13-13-16,2 13-9 16,-2 18-3-16,0 9-5 15,-2 5-16-15,2 4-28 0,0-6-30 16,4-7-97-1,10-12-124-15</inkml:trace>
  <inkml:trace contextRef="#ctx0" brushRef="#br0" timeOffset="13950.3">16866 9968 354 0,'-27'-42'275'16,"5"2"-197"-16,9 10-29 15,6 7-31-15,20 5-16 16,27 6 1-16,18 6-6 16,21 5-7-16,14 6-56 15,3 7-146-15</inkml:trace>
  <inkml:trace contextRef="#ctx0" brushRef="#br0" timeOffset="14066.77">17016 10128 635 0,'-52'15'76'0,"19"-12"-34"16,31-9-15-16,41-3-26 16,49 0-1-16,41 5-28 15,35 8-211-15</inkml:trace>
</inkml:ink>
</file>

<file path=ppt/ink/ink1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2:39.550"/>
    </inkml:context>
    <inkml:brush xml:id="br0">
      <inkml:brushProperty name="width" value="0.05292" units="cm"/>
      <inkml:brushProperty name="height" value="0.05292" units="cm"/>
      <inkml:brushProperty name="color" value="#FF0000"/>
    </inkml:brush>
  </inkml:definitions>
  <inkml:trace contextRef="#ctx0" brushRef="#br0">7675 6911 132 0,'-15'-7'213'0,"-6"-3"-139"0,-3-2-16 0,-3 6 5 16,3-4-3-16,-1 4-14 16,7 2-12-16,7 2-1 15,5 2-13-15,6 2-4 16,0-2-1-16,2 0-4 16,0 0 0-16,0 0-2 15,9 0 8-15,14 3-2 16,10-3-11-16,15 0-2 15,10 0 1-15,5 0-3 16,3-3 0-16,3 3 0 16,-6-2-1-16,-9 0-1 15,-9 0-3-15,-16 2-6 0,-16-3-15 16,-5 3-18-16,-8 3-23 16,-2 1-67-16,-4 2-42 15</inkml:trace>
  <inkml:trace contextRef="#ctx0" brushRef="#br0" timeOffset="297.35">8277 6592 114 0,'2'-19'351'16,"-2"1"-310"-16,-2 5 39 0,2 6-16 15,0 1-35-15,0 12-13 16,2-6-7-16,-2 4-4 16,4 8 17-16,-1 4-2 15,1 14-7-15,2 12-4 16,2 14-3-16,-4 5-3 16,1 5-1-16,-3-2-2 15,-2 0-4-15,-5-8 1 16,-1-6-1-16,-4-9-15 15,-3-10-27-15,3-6-55 16,2-7-113-16</inkml:trace>
  <inkml:trace contextRef="#ctx0" brushRef="#br0" timeOffset="448.13">8666 6854 131 0,'-4'-11'335'15,"-7"2"-298"-15,5-2-5 16,1 11-32-16,8-1-47 16,1 4-10-16,7 4-70 15</inkml:trace>
  <inkml:trace contextRef="#ctx0" brushRef="#br0" timeOffset="814.91">9019 6634 491 0,'-4'-25'49'0,"1"2"48"15,3 6-52-15,5 1-34 16,5 5-5-16,9 5 4 16,10 6 4-16,4 6-4 15,9 7-3-15,5 7-4 16,2 8-1-16,-4 8-2 15,-5 4 0-15,-9 4-1 16,-11 2-4-16,-13 1 5 16,-16-3-2-16,-18-1 3 15,-18-10-1-15,-11-8 4 0,-8-8-1 16,-5-11 5-16,4-12 1 16,12-12 2-16,13-6 4 15,9-8-12-15,15-5 0 16,16-5-3-16,13-1-2 15,17 0-12-15,9 1-27 16,11 8-36-16,8 6-93 16,2 10-151-16</inkml:trace>
  <inkml:trace contextRef="#ctx0" brushRef="#br0" timeOffset="1399.92">9698 6529 124 0,'15'-18'400'0,"-5"1"-361"16,-1 4 42-16,-7 7-42 16,0 2-34-16,0 4-5 15,-2 4 0-15,0 7 8 16,-2 8 6-16,0 10-4 15,-2 6-1-15,-1 5-1 16,1 4-1-16,-6 5-5 16,2 1-1-16,-3-5-1 0,-5 4-1 15,1-7 1 1,-1-8 0-16,1-10 1 0,5-9 5 16,3-6-3-16,3-7 4 15,4-2 1-15,2-5-5 16,0 1 4-16,3 1-3 15,2-4-4-15,6-2 0 16,10-3-2-16,8 0-1 16,9 2 3-16,2 3-5 15,-2 2 5-15,-4 1-3 16,-11 4 3-16,-10-2 2 16,-7 2-2-16,-2-2 6 15,-6 0 7-15,0-6-9 0,2-5 2 16,0-2 3-1,0-8-2-15,2 1-3 0,1 0-3 16,-3 6 1-16,0 7-1 16,0 5-1-16,-2 5-5 15,0 8-6-15,2 7 11 16,-2 12 0-16,3 8-2 16,-3 8-3-16,0 6-11 15,-3 2-16-15,1-4-15 16,0-2-69-16,2-8-87 15</inkml:trace>
  <inkml:trace contextRef="#ctx0" brushRef="#br0" timeOffset="1833.35">10527 6684 510 0,'13'-37'41'0,"-6"1"46"0,-7 10-36 0,-7 0-28 16,-1 3-1-16,-8 4-2 16,-6 3-4-16,-9 6-9 15,-12 5-3-15,-10 10 3 16,-5 11-6-16,-4 8 0 16,6 12-1-16,9 6-1 0,13 6-2 15,17 0-3-15,15 0 1 16,15-12 5-16,16-8-1 15,15-16 1-15,14-16 0 16,10-14 2-16,-2-16-1 16,-1-8 2-16,-12-8 3 15,-11-2 9-15,-10 4 4 16,-10 8 4-16,-11 8-6 16,-5 9-5-16,-3 12-6 15,-3 4-6-15,0 14-1 16,-3 9 1-16,1 14 0 15,0 16 1-15,-2 16-1 16,2 16-2-16,-1 4-1 16,-1 5-16-16,-1-9-17 15,-2-8-13-15,-3-12-55 16,-1-9-187-16</inkml:trace>
  <inkml:trace contextRef="#ctx0" brushRef="#br0" timeOffset="2281.15">11062 6713 218 0,'20'-14'279'0,"-7"1"-218"0,-3 5 21 0,-6-1-13 16,-2 1-40-16,0 6-11 0,0 2 1 16,-4 4-19-16,-2 8 12 15,-8 8 8-15,-5 10-16 16,-10 6-1-16,-8 13-3 16,-6-3-3-16,-6 2-9 15,0 1-27-15,1-3-27 16,4-7-66-16,3-5-49 15,12-7-63-15</inkml:trace>
  <inkml:trace contextRef="#ctx0" brushRef="#br0" timeOffset="2465.02">10891 6789 122 0,'17'-26'390'0,"-11"8"-310"15,0 12-21 1,-9 10-41-16,3 5-2 0,5 11 13 15,8 8-8-15,9 10-11 16,10 4-3-16,9 4-7 16,5-2-2-16,-2-3-16 15,-4-2-43-15,-9-5-84 16,-7-8-126-16</inkml:trace>
  <inkml:trace contextRef="#ctx0" brushRef="#br0" timeOffset="2831.18">11724 6699 152 0,'4'-42'362'0,"-8"7"-324"16,8-2 38-16,5 7-5 16,5 3-49-16,1 4-4 15,10 9 8-15,1 4-16 16,6 8 1-16,3 7-7 15,5 8-1-15,0 11-2 16,5 8-1-16,-3 7-3 16,-7 10 0-16,-6 3-7 15,-13 4 1-15,-13 2-5 16,-16-2 0-16,-16-6 9 16,-14-9 2-16,-13-11 3 15,-4-11 4-15,-5-13-3 16,5-11 5-16,7-11 2 15,12-9 1-15,10-6 5 0,16-9-10 16,11-9-4-16,19-1 0 16,14-1-20-16,16 4-25 15,12 11-62-15,15 11-105 16</inkml:trace>
  <inkml:trace contextRef="#ctx0" brushRef="#br0" timeOffset="2982.97">12487 6766 267 0,'-2'6'289'16,"-2"-3"-219"-16,0-3-27 15,1 3-43-15,6-6-9 16,1 3-33-16,-2 3-67 16,0-6-119-16</inkml:trace>
  <inkml:trace contextRef="#ctx0" brushRef="#br0" timeOffset="3580.85">12862 6555 285 0,'0'-2'67'16,"0"2"-30"-16,3-5 25 15,-3 4-22-15,4-4-3 16,-2-1 9-16,2 1 7 16,3-1-8-16,-3-2-14 15,-2 0-18-15,4 0 7 16,-2-1 3-16,-4 1-14 15,2-1 1-15,-4-1-9 16,-2-1 2-16,-10-1-3 16,-9 1 0-16,-5-2 1 0,-6 5-1 15,-6 2 0-15,2 5-1 16,5 1 0-16,6 4-5 16,7-1-1-16,7 9 0 15,9 2 2-15,8 7 3 16,9 7-3-16,5 4 3 15,11 6-2-15,4 4-8 16,7 4 3-16,1 0-2 16,1 3 3-16,-2-3 2 15,-5-2 0-15,-4-5 2 16,-4-3 4-16,-8-9-14 16,-11-9-8-16,-8-5 22 15,-13-4 13-15,-11-9-2 16,-6-4 1-16,-1-6 2 15,0-6 1-15,9-8 4 0,6-6-5 16,12-9-12-16,11-6-2 16,17-8 0-16,12-1-25 15,12 6-42-15,8 6-91 16</inkml:trace>
  <inkml:trace contextRef="#ctx0" brushRef="#br0" timeOffset="4048.18">13430 6491 211 0,'-15'3'255'0,"-5"1"-171"0,1-1-15 0,7 1-35 15,3 2-21-15,4 4-7 16,5 5 13-16,5 8-4 16,4 3-11-16,9 2 3 15,5 0-4-15,9-6-2 16,-1-4 6-16,4-10-1 15,0-8 14-15,-2-11-5 16,-4-12 1-16,-3-7-2 16,-1-6-10-16,-5 0 7 15,-9 2 1-15,1 6-6 16,-8 9-5-16,-2 10-1 16,-2 7-16-16,0 9 11 15,-4 16 5-15,-1 15 0 16,0 18 0-16,-1 25-2 0,1 14 2 15,1 16 0 1,0 7-1-16,-6 1 1 0,-5-6-4 16,-10-6-3-16,-15-14 5 15,-18-22-4-15,-15-22 6 16,-9-24 2-16,-1-20-1 16,10-21 7-16,15-16-4 15,22-18 3-15,24-15 5 16,24-12-6-16,17 0-6 15,15 3-1-15,14 7-12 16,9 13-15-16,3 16-57 16,7 10-120-16</inkml:trace>
  <inkml:trace contextRef="#ctx0" brushRef="#br0" timeOffset="4766.89">15473 6421 442 0,'-2'-23'67'0,"4"2"24"0,3 3-8 0,2-5-30 0,1 5-23 0,1 6-7 16,-2 4-6-16,-2 7-16 15,1 7 3-15,5 11 11 16,5 11-3-16,4 13-5 16,2 11-7-16,1 10 0 15,-8 8 0-15,-3 8-5 16,-8 0-9 0,-2 3-8-16,-6-9-19 0,-1-10-17 15,-4-12-53-15,2-14-34 16,-3-12-48-16</inkml:trace>
  <inkml:trace contextRef="#ctx0" brushRef="#br0" timeOffset="4930.76">15350 6675 467 0,'-8'-20'74'16,"4"1"5"-16,4 6-15 15,10-5-47-15,15-1-7 16,20 4 2-16,26-3 1 15,25 1-13-15,20 9-2 16,0-1-26-16,-5 9-99 16,-18 2-119-16</inkml:trace>
  <inkml:trace contextRef="#ctx0" brushRef="#br0" timeOffset="5281.33">16465 6435 596 0,'-14'-25'50'0,"8"4"16"16,4 4-32-16,8-1-32 15,15 11 1-15,8 2 8 16,4 10-9-16,9 7 4 16,3 7-4-16,-1 12-2 15,-6 4 0-15,-7 6-4 16,-11 5-3-16,-15 4-4 15,-16 4-2-15,-18-4 3 16,-18-1 7-16,-14-11 3 0,-12-14 4 16,-3-13-3-16,3-16 10 15,6-13 9-15,-68-91-10 16,129 83 6-16,9 2-7 16,4-2-8-16,8 2 1 15,16-23-2-15,19 3-7 16,10 7-21-16,9 8-41 15,2 14-99-15,3 6-252 16</inkml:trace>
  <inkml:trace contextRef="#ctx0" brushRef="#br0" timeOffset="5415.35">17178 6628 183 0,'-6'6'220'0,"-13"-6"-151"0,1-5-41 15,5 1-28-15,2-2-15 16,6 0-125-16</inkml:trace>
  <inkml:trace contextRef="#ctx0" brushRef="#br0" timeOffset="5880.76">17639 6324 497 0,'0'-27'72'0,"-2"-2"22"0,0 1-34 16,0-3-35-16,-1 0 0 15,3 1 1-15,-2 1-4 16,-3 3-14-16,-8 2-8 16,-14 5 0-16,-10 1 0 15,-13 6 0-15,-8 8-7 16,-2 10 4-16,7 7-4 15,10 8 1-15,14 7 0 16,16 4-6-16,16 5 5 16,19-2 5-16,18 5-10 15,16 2 4-15,11 2-2 16,10 1 2-16,6 3 8 16,-3-2-13-16,-11 2-2 15,-13-2 0-15,-20-8-12 16,-21-8 14-16,-28-9 13 15,-23-6 8-15,-24-9 2 0,-16-12-4 16,-8-9 7-16,1-10 12 16,14-8-1-16,18-10 1 15,17-3-10-15,21-4-9 16,18-3-6-16,16-1-2 16,22 4-20-16,20 0-43 15,16 10-92-15,15 4-84 16</inkml:trace>
  <inkml:trace contextRef="#ctx0" brushRef="#br0" timeOffset="6314.72">18203 6067 242 0,'-11'2'238'0,"-5"-5"-136"0,5-2-4 0,5 1-41 15,3-3-27-15,6 3-25 16,10 1 1-16,7 2 10 15,7 1-13-15,6 1 4 16,1 6-7-16,-3 3 2 16,-2 3-6-16,-6 6 1 15,-4 3-2-15,-3 2-3 16,-5 4-13-16,-5 0 10 16,-6-2 5-16,-4-4 1 0,-7-3 4 15,-3 0 2 1,-3-7 1-16,1-1 2 0,5-3-2 15,-1-3-2-15,8-1 0 16,2-2-5-16,2 3 4 16,2-4-1-16,4 7 2 15,4 0 6-15,3 4-5 16,3 4-1-16,3 1 0 16,2-2 2-16,-5 3-4 15,-5 2 0-15,-5-1 2 16,-10 4-2-16,-12-2 4 15,-6 3-2-15,-9 0 0 16,-5-4-16-16,2-4-17 16,6-4-38-16,10-4-38 0,7-4-45 15</inkml:trace>
  <inkml:trace contextRef="#ctx0" brushRef="#br0" timeOffset="6714.38">18845 6194 251 0,'2'-18'242'0,"-9"1"-172"0,3-2 14 0,2 9-26 15,-3-3-38-15,0 7-2 16,5 5-18-16,0 2-3 15,-4 4-5-15,-5 5 8 0,1 4 1 16,-6 6-1-16,1 2 0 16,1 5-2-16,6-2 2 15,8 2 0-15,6 3 1 16,8-3 3-16,7 2-3 16,1-4 0-16,5 1-1 15,0 3 3-15,-2-3-3 16,-3 0 0-16,-1 0-1 15,-8-2-1-15,-3-2-2 16,-8 0 1-16,-8 2-3 0,-15 1-8 16,-7 0-33-1,-14 1-29-15,-10-4-36 0,-6-4-59 16</inkml:trace>
  <inkml:trace contextRef="#ctx0" brushRef="#br0" timeOffset="6898.3">18822 6261 560 0,'-19'-33'72'15,"0"3"18"-15,9 5-46 16,10 5-38-16,10 5-6 16,24 3 0-16,17 3-1 15,20 6-7-15,19 3-33 16,12 2-77-16,3 5-133 0</inkml:trace>
  <inkml:trace contextRef="#ctx0" brushRef="#br0" timeOffset="7514.33">19676 6220 141 0,'-9'-6'361'0,"-3"-4"-275"15,2 0 2-15,-1 4-49 16,3-2-19-16,4 4-16 15,4 6-4-15,2 2 3 16,0 8-3-16,0 4 6 16,6 6-6-16,3 5 3 15,7 0 1-15,3-2-3 16,13-2 0-16,7-7 2 16,5-6 0-16,-1-7-1 15,-1-7 8-15,-4-11-9 16,-7-7 9-16,-2-8-2 0,-6-8 7 15,-4-5 6-15,-9-1-7 16,-2 5 2 0,-6 8-4-16,-1 13-12 0,-3 8-4 15,-3 16-15-15,-1 16 19 16,-1 17 0-16,-4 15-1 16,-2 17 1-16,-5 16 0 15,6 15-8-15,-7 9 8 16,7 1-3-16,1-6-1 15,-5-13 4-15,-1-21-7 16,-10-17 7-16,-19-20 0 16,-23-10-6-16,-13-18 6 15,-14-9 0-15,3-13 3 0,13-12 7 16,22-9-6-16,24-10-1 16,28-10-3-16,31-11-12 15,29-7-8-15,29 3-36 16,26 6-92-16,23 11-193 15</inkml:trace>
  <inkml:trace contextRef="#ctx0" brushRef="#br0" timeOffset="7747.27">21053 6425 646 0,'-31'-15'45'0,"10"2"27"0,13-2-59 0,21 1-8 16,9 2-3-16,14 3 3 15,10 0-2-15,10 5-3 16,2 6-6-16,2 6-17 16,0 7-44-16,-6 4-69 15,-12 10-88-15</inkml:trace>
  <inkml:trace contextRef="#ctx0" brushRef="#br0" timeOffset="7899.76">20956 6802 170 0,'-55'14'440'0,"20"-11"-349"16,12-5-10-16,23-2-73 16,23-7-1-16,12 1-7 15,18-3 1-15,17 3-3 16,16 2-21-16,9-1-59 15,5 2-120-15</inkml:trace>
  <inkml:trace contextRef="#ctx0" brushRef="#br0" timeOffset="8280.73">22157 6417 330 0,'3'-26'345'0,"-1"-1"-280"16,9-1-3-16,10 3-23 15,12-2-37-15,11 7 8 16,12 3-1-16,6 8-6 16,5 7-2-16,-5 13-1 15,-1 6-1-15,-3 13 0 16,-5 10-9-16,-6 11 7 16,-7 5-9-16,-8 8-3 15,-15 6 13-15,-17 2-8 16,-23 3 8-16,-21-12 1 15,-25-10 2-15,-20-22 5 16,-23-18-1-16,-6-19-3 16,5-18 15-16,12-12 9 15,24-11 5-15,33-13-2 0,28-8-22 16,24-4 6-16,25 0-13 16,19 2 1-16,17 13-3 15,5 11 0-15,6 13-13 16,-6 12-22-16,-10 12-29 15,-11 16-44-15,-10 13-157 16</inkml:trace>
</inkml:ink>
</file>

<file path=ppt/ink/ink1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31:24.402"/>
    </inkml:context>
    <inkml:brush xml:id="br0">
      <inkml:brushProperty name="width" value="0.05292" units="cm"/>
      <inkml:brushProperty name="height" value="0.05292" units="cm"/>
      <inkml:brushProperty name="color" value="#FF0000"/>
    </inkml:brush>
  </inkml:definitions>
  <inkml:trace contextRef="#ctx0" brushRef="#br0">19310 7986 245 0,'-2'-25'153'0,"-2"-8"-109"0,2-2-11 0,-1 2 45 16,6 0-18-16,1 6-10 16,2 7 3-16,-1 8-23 15,-5 4-3-15,0 5-7 16,-3 3-19-16,-1 11 10 16,-14 14-6-16,-15 9-2 15,-12 16 9-15,-13 16-9 16,-10 15 0-16,3 10-2 15,5 10 4-15,6 1-7 16,14 0 2-16,11-4-5 16,13-15 4-16,18-6-22 0,14-11 0 15,16-11-10-15,14-11-22 16,10-12-38-16,6-14-86 16,5-14-83-16</inkml:trace>
  <inkml:trace contextRef="#ctx0" brushRef="#br0" timeOffset="266.89">19383 8499 465 0,'-40'-11'44'0,"7"1"17"0,6 4 6 15,17 0-42-15,12 6-11 16,2-3 7-16,9-3-20 16,18 3 4-16,12-2-5 15,11-4 4-15,8 1-8 16,1 2 4-16,-5 0-24 16,-6 2-30-16,-7 4-66 15,-3 0-82-15</inkml:trace>
  <inkml:trace contextRef="#ctx0" brushRef="#br0" timeOffset="685.75">20156 8029 113 0,'6'-38'327'15,"-4"4"-274"-15,-2 4 10 16,-5 11 2-16,8 10-33 16,-3 7-16-16,-6 4-1 15,-2 9 10-15,-7 15-6 16,-12 13-4-16,-7 15 7 0,-9 16-14 16,-1 12 3-1,2 9-10-15,6 3 6 0,10-3-12 16,10-4 5-16,12-11-3 15,10-11 2-15,10-15-18 16,8-11 4-16,9-20 12 16,8-13-13-16,1-18 12 15,-2-12 2-15,-6-13 2 16,-12-4 5-16,-13-6-5 16,-14 2 7-16,-10 1-7 15,-10 7 0-15,-4 9-3 16,0 10-12-16,0 9-48 15,10 15-45-15,9 9-43 16,12 7-127-16</inkml:trace>
  <inkml:trace contextRef="#ctx0" brushRef="#br0" timeOffset="915.83">20522 8564 230 0,'-9'-15'250'16,"-6"-2"-200"-16,-5 1-8 16,2 4 24-16,9 7-45 15,5-4-15-15,8 3 7 16,12-2-13-16,12 2 1 16,13-1-1-16,9 1-5 0,6 3-5 15,0 3-42 1,0 0-48-16,-4 0-62 0</inkml:trace>
  <inkml:trace contextRef="#ctx0" brushRef="#br0" timeOffset="1267.14">21048 8063 104 0,'-11'-27'288'0,"0"-1"-234"16,1 5 17-16,2 5-1 15,10 4-23-15,-2 4-18 16,0 5-24-16,2 10 2 15,6 6 16-15,0 14-8 16,9 11 8-16,4 14-16 16,4 7 1-16,-1 2-3 15,0 3-5-15,-1-2 0 16,-5-6-1-16,-3-5-19 0,-3-13-16 16,-10-8-55-1,0-10-71-15,-4-7-33 0</inkml:trace>
  <inkml:trace contextRef="#ctx0" brushRef="#br0" timeOffset="1449.47">21213 8285 113 0,'-14'-19'322'15,"-7"0"-278"-15,-6 11 10 16,-11 12-6-16,-5 9-16 16,-3 16-11-16,-6 15-2 15,-4 9-2-15,10 5-16 16,11-1 0-16,8-5-1 15,13-8-12-15,10-6-30 16,8-9-67-16,10-7-76 16</inkml:trace>
  <inkml:trace contextRef="#ctx0" brushRef="#br0" timeOffset="1732.66">21213 7838 203 0,'-22'-48'341'0,"-3"11"-283"16,3 8 11-16,2 9-21 15,9 10-36-15,13 10-10 16,7 9 6-16,11 8 8 16,14 13-6-16,10 19 7 15,12 12-13-15,4 11 1 0,-2 13-2 16,-8 1-2-16,-11 4-2 15,-19-4 1-15,-18-3 0 16,-15-7 0-16,-18-10-12 16,-11-10-12-16,-8-8-22 15,-4-7-48-15,6-8-65 16,7-4-130-16</inkml:trace>
  <inkml:trace contextRef="#ctx0" brushRef="#br0" timeOffset="2566.13">22200 8013 118 0,'17'-14'6'0,"-5"0"235"0,-5 4-160 0,-5 3 1 16,-2 4-14-16,-5-1-16 16,3 4-16-16,0 2-15 15,-2 0-6-15,-4 4-14 16,0 4 3-16,-9 10-3 16,-10 4 2-16,-7 6-5 15,-4 8 2-15,-2 4-4 16,-2 2-4-16,-1 3-54 15,1 5-52-15,2-8-40 16,7-6-12-16</inkml:trace>
  <inkml:trace contextRef="#ctx0" brushRef="#br0" timeOffset="2766.17">21915 8105 251 0,'24'-38'199'0,"-6"9"-114"16,-9 15-5-16,-7 7-29 15,0 3-40-15,6 4-6 16,11 11 23-16,10 1-16 16,14 13-3-16,10 2-2 15,5 10-7-15,-2-1-7 16,-5 2-9-16,-5 1-38 0,-10-2-49 16,-5-2-79-1</inkml:trace>
  <inkml:trace contextRef="#ctx0" brushRef="#br0" timeOffset="3065.68">22902 7854 351 0,'2'-38'141'16,"-2"2"-78"-16,0 5 17 15,0 8-37-15,2 7-16 0,3 10-15 16,-3 5-2 0,-9 8 0-16,-6 13 2 0,-11 16 4 15,-10 14-6-15,-4 12-8 16,0 10 2-16,7 3-4 16,11-5 0-16,7-4-2 15,6-2 2-15,9-6-12 16,5-8-12-16,33 55-27 15,-34-103-50-15,8 0-66 16,1-4-138-16</inkml:trace>
  <inkml:trace contextRef="#ctx0" brushRef="#br0" timeOffset="3384.62">23085 8049 107 0,'9'-18'307'0,"-7"0"-235"15,-2 2-2-15,-5 7-11 16,1 6-34-16,-1 0-19 16,3 6-1-16,2 3 5 15,-5 2-4-15,3 8 7 16,-2 1-10-16,2 8 0 16,4-1 3-16,2 6-6 15,8 0 5-15,1 1-2 16,5 2-1-16,4 0 3 15,-2-2-3-15,-5-4-2 16,-1-4 1-16,-5 0-1 16,-7-5 0-16,-9 2-1 15,-6 1 1-15,-11 4-6 0,-7-2-25 16,-7-4-41-16,1-5-16 16,8-3-35-16,10-14-94 15</inkml:trace>
  <inkml:trace contextRef="#ctx0" brushRef="#br0" timeOffset="3552.11">23069 8151 106 0,'11'-42'333'0,"-2"7"-250"15,0 2-6-15,0 7-18 16,2 2-39-16,11 1-6 16,11 8-9-16,10 5-5 15,11 5 0-15,3 11-30 0,1 11-59 16,2 8-51-16</inkml:trace>
  <inkml:trace contextRef="#ctx0" brushRef="#br0" timeOffset="3719.28">23582 8407 106 0,'-39'-8'391'16,"13"-3"-345"-16,10-1-4 15,14-1-30-15,18 0-12 16,17 6 0-16,11 2 0 16,8 0-2-16,-1 8-15 0,2 1-77 15,-1-2-64 1</inkml:trace>
  <inkml:trace contextRef="#ctx0" brushRef="#br0" timeOffset="3985.02">24116 7982 454 0,'-23'-28'71'15,"6"5"-3"-15,1 6 14 16,10 11-60-16,1 6-22 16,10 9 10-16,1 6 9 0,12 14 7 15,5 7-11-15,8 8-9 16,2 1-4-16,1 4 1 15,-3-3-3-15,-6-3 0 16,-8-5-9-16,-8-3-21 16,-7-3-47-16,-9-4-84 15,-1-5-138-15</inkml:trace>
  <inkml:trace contextRef="#ctx0" brushRef="#br0" timeOffset="4149.14">24145 8249 222 0,'-27'-11'198'0,"-8"4"-146"16,-3 5 9-16,-3 8 8 0,10 4-43 16,2 7-11-1,12 4 10-15,8 9-21 0,4 7-2 16,5-1-2-16,3 4-27 16,-1 0-32-16,-2-5-52 15,-2-4-36-15</inkml:trace>
  <inkml:trace contextRef="#ctx0" brushRef="#br0" timeOffset="4568.39">24370 7682 212 0,'4'-21'163'0,"-4"2"-81"16,3 1 3-16,-8 4-1 15,3 4-29-15,0 2-21 16,2 6-26-16,0 4-7 16,6 12 15-16,8 10 4 0,6 14-6 15,12 16 0-15,12 17-5 16,7 13 2-16,2 7-9 16,-1 15-1-16,-13 3-2 15,-12 4-1-15,-15-8-8 16,-22-6-28-16,-5-12-28 15,-11-17-68-15,-6-16-149 16</inkml:trace>
  <inkml:trace contextRef="#ctx0" brushRef="#br0" timeOffset="5183.08">24067 8043 106 0,'9'6'180'0,"-4"-2"-82"0,-3-2-40 0,2-2 18 15,-2-2-10-15,-6-2-32 16,2 0 10-16,-3 2-14 16,1 0-17-16,2 2 0 15,-6 6-12-15,-2 4 12 16,-11 8 7-16,-8 8-12 16,-11 12 9-16,-8 4-14 15,-1 3-2-15,-1 7-1 16,6-2 0-16,4-2-7 15,9-4-29-15,9-4-69 0,11-3-121 16</inkml:trace>
  <inkml:trace contextRef="#ctx0" brushRef="#br0" timeOffset="6199.64">23931 7761 164 0,'0'-21'62'0,"-2"-1"124"0,-2 4-123 16,-5 8 13-16,2 2-18 15,4 4-25-15,1 4-30 16,0 10 19-16,2 9 24 16,7 14-22-16,4 13 1 15,11 17-6-15,9 9-4 16,14 4 0-16,4 3-12 0,0 2-3 16,-4-3 0-1,-7-7 3-15,-9-9-6 0,-10-12 3 16,-5-14-9-16,-7-14-3 15,-3-10-23-15,-2-7-17 16,-2-5-32-16,4-11-133 16</inkml:trace>
  <inkml:trace contextRef="#ctx0" brushRef="#br0" timeOffset="6749.73">24965 7375 478 0,'-40'-28'53'0,"2"2"42"16,2 8-27-16,16 3-31 16,14 12-19-16,6 3-11 15,8 1 5-15,15 1-3 16,12 5-1-16,15 3 1 0,12 4-7 16,7 2 12-16,-5 4-8 15,-8 0-1-15,-14-2 1 16,-15-4-3-16,-11-4-3 15,-14 2 5-15,-6 6-4 16,-10 14 14-16,-1 14-13 16,-5 19-2-16,-1 15 2 15,4 16 0-15,5 8-2 16,6 8 0-16,4 11 2 16,2 1-4-16,2-2 2 15,0-10 0-15,2-11-1 16,1-21 1-16,0-13 0 15,1-15 0-15,1-16 2 0,-3-10-3 16,0-8 1 0,-6-12 0-16,-4-10 0 0,-14-6-14 15,-16-4-10 1,-15-4-4-16,-19 2-32 0,-9 4-40 16,-8 8-89-16</inkml:trace>
  <inkml:trace contextRef="#ctx0" brushRef="#br0" timeOffset="7682.18">18644 7602 120 0,'5'-6'397'0,"-8"-2"-350"0,-2-6 4 0,-5 1 24 16,1 8-49-16,-1-4-12 16,0 8-1-16,-9 1-10 15,-2 6 9-15,-8-1-9 16,-5 5 0-16,-1 2 8 16,-2 5-11-16,-4-6 9 15,-4 1 3-15,-6 1-5 16,1-3 6-16,4-6-8 15,11 0-3-15,6-2 2 16,15 0-3-16,5-2-1 16,7 3 0-16,4 10 1 0,0 11-1 15,3 14 1-15,1 16 0 16,1 20 3-16,2 15-1 16,2 15-3-16,1 11 0 15,-2 10 2-15,-3 4-4 16,-5-4 2-16,-4-5 0 15,-5-11 0-15,-1-11 0 16,-8-15 0-16,1-8 1 16,-6-10 1-16,-3-8-4 15,-1-10 1-15,1-5 1 16,6-9 0-16,9-8 0 16,14-4 0-16,15-9 0 15,20-6-3-15,24-8 2 16,28-6-9-16,26-4-12 0,22 0-20 15,9 2-68-15,1 7-127 16</inkml:trace>
  <inkml:trace contextRef="#ctx0" brushRef="#br0" timeOffset="8620.85">26179 8131 233 0,'-64'-9'195'0,"10"0"-138"0,10 5 23 15,17 2-21-15,16-2-47 0,16 6 5 16,14-2 15 0,16 2-13-16,13-2-7 0,14 2 7 15,7 0-13 1,5 2 3-16,-5 0-5 0,-9 2-2 15,-12 0-4-15,-11-1 0 16,-18 0-3-16,-12-3 4 16,-14 2 1-16,-19 0 0 15,-21 0 0-15,-15 2 1 16,-9-4 0-16,-1-2 0 16,12-2 0-16,22 0 11 15,18 2-12-15,13-2 2 16,16 0 5-16,18 2-2 15,16-2 0-15,17-2-2 16,15-4 0-16,8 6-3 16,-3-1-1-16,-13 2-11 15,-14 5-39-15,-10 4-101 0,-16 4-197 16</inkml:trace>
  <inkml:trace contextRef="#ctx0" brushRef="#br0" timeOffset="9216.89">27031 7696 203 0,'-5'-4'133'0,"2"-2"-8"0,-1-6-48 15,-3 1 4-15,7 0-16 16,5-1-24-16,-1 2-14 16,1 4-5-16,-2 4-15 0,-1 8-6 15,0 10 12-15,0 14-5 16,0 12-6-16,0 16 2 15,-2 11-2-15,0 5-4 16,-4 0-7-16,-2 0-36 16,-6-4-22-16,3-6-73 15,1-10-106-15</inkml:trace>
  <inkml:trace contextRef="#ctx0" brushRef="#br0" timeOffset="9554.2">27503 7903 299 0,'4'-45'236'0,"-6"7"-184"0,-2 4 17 15,1 12 1-15,14 8-58 16,10 8-9-16,8 6 8 16,2 9-9-16,0 6 3 15,0 7-5-15,-6 10 0 16,-10 10 1-16,-13 7 0 15,-13 3-1-15,-13 0 0 16,-18 2-9-16,-12-7 7 16,-6-8-4-16,0-10 6 15,6-4-3-15,14-11 5 16,13-6-2-16,16-3 0 16,14-5 2-16,14-5-1 15,19-3-1-15,19-1 0 0,19-2-3 16,16 1-37-16,7 1-28 15,6 2-81-15,0 3-194 16</inkml:trace>
  <inkml:trace contextRef="#ctx0" brushRef="#br0" timeOffset="9749.12">28720 7864 472 0,'-18'-26'88'0,"-3"4"-19"0,6 3-2 16,11 4-57 0,19 3-9-16,18 6 5 0,17 3-6 15,12 8-1 1,2 1-28-16,-3 8-89 0,-5 8-89 16</inkml:trace>
  <inkml:trace contextRef="#ctx0" brushRef="#br0" timeOffset="9899.02">28679 8113 378 0,'-51'0'105'15,"13"-6"-35"-15,11-2 18 16,25-5-64-16,20-2-15 16,24 5-9-16,16 0-6 15,14 0-26-15,8 1-89 16,4 1-99-16</inkml:trace>
  <inkml:trace contextRef="#ctx0" brushRef="#br0" timeOffset="10248.82">29520 7778 299 0,'6'-34'223'16,"-2"-4"-157"-16,-4 6 46 15,-4 2-62-15,6 4-31 16,13 12-12-16,8 6-7 15,8 9 4-15,9 9-4 16,9 11 0-16,5 11-2 0,4 8 2 16,-5 13 0-16,-10 4 0 15,-16 3-3-15,-19 1 3 16,-24-10-7-16,-24-12 7 16,-24-13-3-16,-25-14 5 15,-21-14-2-15,-11-10 1 16,4-14 0-16,14-12 13 15,26-8 4-15,32-8-3 16,32-7 2-16,24 7-16 16,25 6-1-16,19 10 0 15,17 14-11-15,5 10-21 16,4 10-33-16,-6 8-95 0,-6 10-132 16</inkml:trace>
  <inkml:trace contextRef="#ctx0" brushRef="#br0" timeOffset="12432.75">18735 11107 114 0,'-24'7'207'0,"0"-6"-146"0,-1 3-5 0,2-2-1 15,10-4-10-15,2 1-5 16,6 1-4-16,3 0 3 16,2 1-9-16,2-1-8 15,0 2 2-15,-2-2-8 16,0 1-2-16,8-1 4 15,7-1-8-15,16-1 1 16,16 2-7-16,8 0-4 0,11 2 2 16,-4 2-2-1,-7-1 0-15,-10 1-1 0,-7 1 3 16,-7-5-2 0,-4-2 0-16,-5-5-2 0,2 1 1 15,-1-1-9-15,-7 1-12 16,-5 0-6-16,-5 2-39 15,-6 0-73-15,-11 0-86 16</inkml:trace>
  <inkml:trace contextRef="#ctx0" brushRef="#br0" timeOffset="12899.23">18544 10726 352 0,'-13'-19'74'0,"-3"2"19"0,-4 5-29 0,0 2-33 0,-14 14 3 0,-5 12-3 15,-11 18-4-15,-8 16-1 16,2 15-13-16,10 12-2 16,10 10-6-16,14 1-2 15,13 4-5-15,11 0 2 16,7 3-24-16,8-7-3 0,8-4-31 16,4-14-41-1,9-13-30-15,5-21-107 16</inkml:trace>
  <inkml:trace contextRef="#ctx0" brushRef="#br0" timeOffset="13399.09">19676 10782 190 0,'6'-32'84'0,"-6"0"47"15,-22-49-44-15,19 68 1 16,1 2-18-16,0 4-21 15,0 2-14-15,-2-4-13 16,-1 10-7-16,-9 13-4 16,-7 15 7-16,-8 13-8 15,-7 14-1-15,-7 9 1 16,8 6-9-16,6 2-1 0,6-1 0 16,15-3 0-1,10-4-1-15,9-11-4 0,9-12-4 16,9-12 3-16,4-13-7 15,5-13 2-15,-1-13 2 16,-4-9-4-16,-9-10 10 16,-8-6 1-16,-12-5 0 15,-13-4 0-15,-9 2-2 16,-11 8 0-16,-6 7-14 16,-3 8-39-16,2 10-23 15,7 10-79-15,13 5-56 16</inkml:trace>
  <inkml:trace contextRef="#ctx0" brushRef="#br0" timeOffset="13682.62">20304 10934 170 0,'14'-17'261'0,"-14"-1"-169"15,-8 0-6-15,-5 5-27 0,-2 5-30 0,-5 6-3 0,-7 6-9 0,-4 10-3 16,-7 10-4-16,-7 8-10 16,-1 8 5-16,-6 7-5 0,0 1-3 15,2 3 3-15,0-1-24 16,8-3-25-16,9-5-41 15,4-6-67-15,13-8-94 16</inkml:trace>
  <inkml:trace contextRef="#ctx0" brushRef="#br0" timeOffset="13915.64">19905 11024 212 0,'14'-27'137'0,"-12"5"-11"15,-2 9-40-15,-4 8-34 16,4 9-29-16,6-1 16 0,14 14-9 16,6 9-16-1,13 10 0-15,5 8-2 0,1 6-11 16,-3 4 5-16,-9-4-6 16,-6-6-5-16,-9-8-10 15,-2-7-47-15,-10-10-54 16,3-5-135-16</inkml:trace>
  <inkml:trace contextRef="#ctx0" brushRef="#br0" timeOffset="15832.77">20974 10834 124 0,'0'-4'211'0,"-4"0"-132"0,-4 0-6 16,-2 0 0-16,3-4-30 16,-1 5-8-16,1 3-16 15,5 7-1-15,-1 5 11 16,1 5-12-16,0 4-4 16,0 5 4-16,-1 1-14 15,1-1 6-15,-4-2-5 16,1-2-1-16,-1 0-1 15,3-7-2-15,3-2 0 0,5-4 0 16,-1-2 1 0,7-5-1-16,8 0 1 0,2-2 2 15,10 0-5 1,6 2 2-16,3 2 0 0,2 4-2 16,-5 3 1-16,-3 6-1 15,-12 3-1-15,-6 4-9 16,-14 2 6-16,-8 2-7 15,-8-2-11-15,-9 0-8 16,-5-4-42-16,-8-2-38 16,2-1-66-16</inkml:trace>
  <inkml:trace contextRef="#ctx0" brushRef="#br0" timeOffset="15998.93">21039 11121 117 0,'4'-37'170'0,"-6"1"-80"15,0 5-37-15,0 3-7 16,8 1-29-16,10 5-15 16,13 4 1-16,9 8-6 15,8 4 1-15,4 6-43 16,1 2-69-16,-7 0-102 16</inkml:trace>
  <inkml:trace contextRef="#ctx0" brushRef="#br0" timeOffset="16317.95">21369 10513 455 0,'-31'-34'66'0,"2"6"18"16,4 9-18-16,14 6-48 15,9 13-8-15,2 12 10 16,7 14 1-16,8 12 2 15,9 13-13-15,16 9 5 16,14 8-4-16,15 2-9 16,5 4 10-16,-1-2-12 15,-11-4 0-15,-16-2 1 16,-22-8 0-16,-17-8-1 16,-17-7 0-16,-16-6-6 15,-5-10 1-15,-8-7-13 0,2-4-12 16,3-4-15-16,10 1-52 15,9-1-50-15,13-3-130 16</inkml:trace>
  <inkml:trace contextRef="#ctx0" brushRef="#br0" timeOffset="19081.79">22376 10694 108 0,'-9'-14'171'0,"2"2"-126"0,1 3-3 0,4-1 8 15,0-2 6-15,-1 4-5 16,3 1 6-16,0 0-8 16,0 5-19-16,0 1-13 15,-2 2-4-15,2 10 9 16,2 11-1-16,3 8-14 16,-1 12-2-16,2 12-1 15,-1 4-2-15,-3 2-4 16,-2 3 2-16,-2-8-1 15,-5 1 0-15,1-13-23 16,-1-3-23-16,0-11-43 16,5-2-37-16,4-11-30 15</inkml:trace>
  <inkml:trace contextRef="#ctx0" brushRef="#br0" timeOffset="19282.14">22292 11028 129 0,'-17'-25'203'15,"2"4"-146"-15,-1 6 4 16,5 5-5-16,7-3-31 16,8 6-8-16,12-2-6 0,10 3-9 15,15 1 0 1,10 0-2-16,5 1-1 0,8-1-10 16,5-2-60-16,3 0-40 15,3-6-114-15</inkml:trace>
  <inkml:trace contextRef="#ctx0" brushRef="#br0" timeOffset="19521.12">23243 10592 395 0,'-7'-17'75'16,"-6"5"8"-16,-12 6-15 15,-2 6-39-15,3 8 1 16,-3 13 4-16,-2 11-17 15,3 9-1-15,1 9-9 16,8 5-6-16,5 3 0 16,10-2-1-16,6-3-4 0,6-6-4 15,5-1-27-15,1-11-25 16,1-3-39-16,3-8-77 16,3-8-88-16</inkml:trace>
  <inkml:trace contextRef="#ctx0" brushRef="#br0" timeOffset="19750">23337 10931 367 0,'-19'-5'69'15,"4"1"12"-15,-1 3-16 16,12-3-34-16,4 1-12 15,8 3-3-15,13 0 1 16,6 0-11-16,10 0-4 16,5 3-2-16,3-2-1 15,-3-1-16-15,-1 0-45 16,-5 3-75-16,-5-3-57 16</inkml:trace>
  <inkml:trace contextRef="#ctx0" brushRef="#br0" timeOffset="20099.41">24049 10462 456 0,'-16'-30'63'0,"-5"11"17"0,-6 11-34 16,0 8-11-16,2 20 9 15,3 12-12-15,-2 14-8 16,-3 13-2-16,2 8-13 15,3 3-3-15,5 1-6 16,3-2 1-16,5-5-1 16,7-6 0-16,4-8-2 15,5-13-1-15,3-7-10 16,6-11 4-16,5-11-1 0,6-10 0 16,1-8 5-1,1-10-1-15,-5-6 5 0,-7-6 0 16,-13-5 1-16,-8 3-1 15,-15 2 0-15,-5 7 0 16,-3 6 1-16,-4 9-17 16,-1 8-16-16,9 8-35 15,4 6-45-15,11 4-62 16</inkml:trace>
  <inkml:trace contextRef="#ctx0" brushRef="#br0" timeOffset="21401.97">24829 10753 260 0,'4'-7'179'0,"-2"-3"-89"0,-4 0-5 16,2 4-27-16,-4-2-20 15,4 3-9-15,-2 5-16 16,0 2-6-16,-9 7 2 15,-5 5-3-15,-7 5 2 16,-8 8-6-16,-7 7-1 0,-1 3 0 16,-3 1 0-1,-1 1-2-15,1-3 0 0,2-1-13 16,3-6-13-16,6-4-17 16,7-7-26-16,6-5-40 15,7-4-72-15</inkml:trace>
  <inkml:trace contextRef="#ctx0" brushRef="#br0" timeOffset="21598.57">24408 10749 139 0,'-16'-29'253'0,"1"5"-183"0,-1 8 12 16,8 10-27-1,10 4-34-15,13 8 5 0,16 8 1 16,14 10-15-16,11 10-6 15,9 9-4-15,-1 3-1 16,-4 4-2-16,-11-2-10 16,-11-3-32-16,-10-3-41 15,-1-5-87-15</inkml:trace>
  <inkml:trace contextRef="#ctx0" brushRef="#br0" timeOffset="21997.9">25219 10937 404 0,'-20'-5'73'0,"2"-1"30"0,0 2-30 15,10-4-30-15,3 0-5 16,3 1-14-16,6 1-12 15,7 2 0-15,12-3-6 16,8 3-1-16,9 0-1 16,9 0-3-16,0 2-2 15,0 0 0-15,-7 0-20 16,-6 2-25-16,-7 2-70 16,-9 2-103-16</inkml:trace>
  <inkml:trace contextRef="#ctx0" brushRef="#br0" timeOffset="22264.37">25643 10559 114 0,'-19'-28'352'15,"11"3"-291"-15,4 0 13 16,4 12-29-16,8 2-20 15,7 16-8-15,1 4 10 16,7 13-7-16,1 13-12 16,2 11-1-16,1 4-4 15,0 2-2-15,-2-2-2 16,2-2 1-16,-6-8-8 16,0-5-31-16,-3-8-39 15,-3-4-72-15,1-12-128 0</inkml:trace>
  <inkml:trace contextRef="#ctx0" brushRef="#br0" timeOffset="22468.48">25917 10716 204 0,'-23'-7'59'16,"-4"7"57"-16,1 3-50 16,-10 9 8-16,5 8-21 15,-5 2-19-15,-1 8-3 16,-2 6-7-16,8 4-17 15,4 2-3-15,1 1-4 0,6-3-7 16,2-5-36 0,5-3-54-16,4-9-53 0</inkml:trace>
  <inkml:trace contextRef="#ctx0" brushRef="#br0" timeOffset="22765.12">25770 10267 463 0,'-12'-42'67'0,"5"10"-3"0,-1 11-16 16,12 17-34 0,9 12 16-16,14 16-1 0,8 13-7 15,10 10 1 1,7 20-15-16,-1 11-1 0,2 6 6 15,-3 4-2-15,-8 1-3 16,-11-9-8-16,-6-7 0 16,-15-13 0-16,-10-10 0 15,-6-9-13-15,-5-4-19 16,-9-7-23-16,-3-7-40 16,1-2-65-16,4-7-148 15</inkml:trace>
  <inkml:trace contextRef="#ctx0" brushRef="#br0" timeOffset="23764.59">27226 10281 119 0,'13'-34'263'0,"-9"5"-190"0,-4 7 1 0,-4 4-5 16,2 4-28-16,0 8-32 15,0 8 14-15,0 10 9 16,0 12-6-16,4 12-2 15,4 11-15-15,8 6 0 16,-1 10-3-16,7-1-5 16,-1 5-2-16,-2-5 1 15,-3 1-10-15,-5-11-15 16,-5-3-36-16,-2-6-38 16,-6-12-39-16,-1-5-61 15</inkml:trace>
  <inkml:trace contextRef="#ctx0" brushRef="#br0" timeOffset="23965.75">27087 10590 225 0,'-27'-19'181'16,"6"4"-112"-16,8 2 4 16,13 1-33-16,13-4-10 15,16 4-6-15,13 0-9 16,14 0-4-16,11 2-8 15,9 3 1-15,4-2-4 16,0 3-21-16,-4 4-55 16,-4-2-69-16,-8 0-134 0</inkml:trace>
  <inkml:trace contextRef="#ctx0" brushRef="#br0" timeOffset="24215.85">28209 10022 122 0,'-11'-29'334'0,"-5"6"-274"16,-4 7 15-16,0 13-41 15,0 8-21-15,3 19 22 16,-8 16-3-16,-4 16-13 16,-2 14 1-16,0 10-12 0,8 5-6 15,5 3 0-15,9-6-1 16,5-6-2-16,6-9-2 15,5-15-21-15,9-12-20 16,4-13-33-16,11-10-42 16,9-7-58-16</inkml:trace>
  <inkml:trace contextRef="#ctx0" brushRef="#br0" timeOffset="24815.68">28459 10413 259 0,'-25'0'124'0,"-2"2"-59"0,-2-4 19 0,12-2-27 16,1-2-13-16,5 0-5 16,7 2-8-16,-1 2-10 15,5 0-8-15,5 2-3 16,5-4-9-16,11 0 0 16,12-1 3-16,7 3-3 15,7-4 0-15,-3 3-1 16,-3 3 0-16,-15 3-1 15,-10-3-1-15,-12 3 2 16,-8 1-3-16,-16 3 3 16,-9 0-2-16,-11 1 0 0,-12-2-1 15,-1-4 2-15,6 0 0 16,14-2 1-16,8 0-2 16,17 0-3-16,5 0-1 15,12 0 4-15,9 0-9 16,11 5-12-16,9-2-28 15,8 3-37-15,4 2-73 16</inkml:trace>
  <inkml:trace contextRef="#ctx0" brushRef="#br0" timeOffset="25081.96">28905 10104 222 0,'-37'-42'208'0,"8"0"-162"0,10 10 28 16,7 7-10-16,19 11-28 15,4 5-13-15,4 11 4 16,4 7-2-16,5 12-8 16,3 11-1-16,4 10-1 15,9 11-9-15,0 6 1 16,1 0-7-16,-6-1 0 15,-6-2-1-15,-11-6-10 16,-9-6-24-16,-7-7-35 16,-9-6-88-16,-2-6-96 15</inkml:trace>
  <inkml:trace contextRef="#ctx0" brushRef="#br0" timeOffset="25281.96">29029 10334 214 0,'-16'-13'161'0,"-2"1"-74"16,3 4-26-16,-3 10-2 16,7 8-18-16,-4 6-16 15,-1 10-4-15,-9 10-4 16,-2 10-13-16,-4 2-2 0,-2 4-2 16,-1-3-15-16,3-6-58 15,9-6-85-15,7-7-131 16</inkml:trace>
  <inkml:trace contextRef="#ctx0" brushRef="#br0" timeOffset="25515.64">29672 10297 114 0,'-2'-36'426'0,"-2"6"-371"16,-5 7 30-16,-1 11-52 15,4 6-28-15,4 15 5 0,-11 9 2 16,-12 9-3 0,-6 8-9-16,-9 10 1 0,-11 6-2 15,-5-1-14-15,3 1-29 16,0-2-29-16,5-6-58 16,11-10-117-16</inkml:trace>
  <inkml:trace contextRef="#ctx0" brushRef="#br0" timeOffset="25715">29368 10321 243 0,'-5'-30'168'16,"-4"4"-82"-16,-4 10-15 16,1 11-36-16,10 8-33 0,14 7 29 15,10 9 0-15,7 10-21 16,14 7-6-16,1 5-4 15,-1 6-9-15,-8-5-25 16,-1-6-40-16,-10-4-74 16,-2-8-134-16</inkml:trace>
  <inkml:trace contextRef="#ctx0" brushRef="#br0" timeOffset="26051.03">29998 10188 116 0,'-11'-30'288'0,"-9"4"-209"16,-3 8-5-16,4 8-16 15,9 5-44-15,4 2-7 0,4 11 11 16,-3-2 2-16,3 6-6 16,-4 4-4-16,2 2 1 15,-4 2-10-15,2 4 1 16,-1 5-2-16,3 0 2 15,4 4-4-15,4-3 2 16,7 0 0-16,5-5 3 16,9 0-3-16,3-2 1 15,1-2-1-15,4-1 1 16,-2 0-2-16,-4 1 1 16,-9-6-5-16,-7 1 4 15,-15 0-13-15,-13-1-29 0,-15-4-27 16,-13 3-61-16,-3-6-61 15</inkml:trace>
  <inkml:trace contextRef="#ctx0" brushRef="#br0" timeOffset="26215.98">29980 10341 125 0,'3'-34'237'15,"-3"2"-145"-15,0 4-8 16,0 6-26-16,11 1-32 15,16 1-19-15,10 7-2 0,13 2-4 16,3 5-1 0,-4 5-33-16,-7 2-79 0,-7 1-92 15</inkml:trace>
  <inkml:trace contextRef="#ctx0" brushRef="#br0" timeOffset="26485.21">30245 9712 138 0,'-31'-23'403'0,"2"5"-329"15,5 4-3-15,4 10-49 16,22 10 5-16,23 17 12 16,15 14-16-16,14 18-2 0,14 13-6 15,3 18-8-15,0 8 2 16,-10 4-7-16,-14 3 0 15,-22-7 0-15,-17-6-2 16,-16-10 0-16,-19-8-2 16,-9-9-26-16,-9-11-12 15,1-11-32-15,4-4-73 16,11-7-113-16</inkml:trace>
  <inkml:trace contextRef="#ctx0" brushRef="#br0" timeOffset="27414.32">22458 12428 415 0,'5'-22'54'0,"-3"-1"29"0,-2 4-3 0,5 2-25 16,-3 11-24-16,2 5-9 0,-4 7-11 15,3 8 12 1,1 15-7-16,0 9-7 0,3 16 0 16,2 8-9-1,-4 4 0-15,-5 6 0 0,-3 3-8 16,-1-6-1-16,-10-4-33 16,1-8-22-16,-5-7-33 15,3-13-93-15,-3-7-92 16</inkml:trace>
  <inkml:trace contextRef="#ctx0" brushRef="#br0" timeOffset="27599">22202 12731 237 0,'-35'-23'200'16,"4"2"-155"-16,10-1 21 15,15 6-25-15,26 0-14 16,20 5-9-16,22 3 4 15,16-1-15-15,21 5-6 16,9 4-1-16,0 0-11 16,-6 4-43-16,-11 2-56 15,-8-1-100-15</inkml:trace>
  <inkml:trace contextRef="#ctx0" brushRef="#br0" timeOffset="27901.12">23530 12214 249 0,'-9'-30'181'16,"5"5"-125"-16,-1 2 27 16,1 5-5-16,8 8-20 15,1 4-23-15,-5 6-19 16,-9 10 3-16,-4 15-3 15,-10 16-4-15,0 15 2 16,-2 16-7-16,0 11 0 16,5 5-7-16,7 4 3 15,1 3-4-15,5-1 1 16,5-6-9-16,4-11-6 16,9-14-13-16,5-15-13 0,7-16-16 15,6-14-70 1,6-13-77-16</inkml:trace>
  <inkml:trace contextRef="#ctx0" brushRef="#br0" timeOffset="28237.5">23793 12593 199 0,'-22'-9'220'0,"2"-3"-167"0,4 5 43 16,2 1-37-16,8-5-18 16,2 7-8-16,4 3-14 15,2 1-9-15,9 1 5 16,9 2-7-16,11 1-1 15,11 0-6-15,10 2-2 16,4-1 0-16,-6 1-29 16,0 0-20-16,-5-1-56 15,-5-1-68-15</inkml:trace>
  <inkml:trace contextRef="#ctx0" brushRef="#br0" timeOffset="28715.12">24265 12310 277 0,'-2'-6'19'0,"2"2"-9"0,-2-2-10 0,-2 2-8 0,2 3-19 0,2 1-17 16,-3 1-45-16</inkml:trace>
  <inkml:trace contextRef="#ctx0" brushRef="#br0" timeOffset="29082.17">24295 12258 118 0,'-9'-12'178'0,"-3"-4"-122"15,1 2 13-15,0 0 12 16,6-1-25-16,1 4-17 16,2 4-15-16,2 6-8 15,2 5 0-15,10 8 9 16,5 12-3-16,12 9-8 0,13 12 2 16,12 8 2-1,6-1-13-15,7 3-2 0,-1-3-3 16,-2-2 0-1,-14-5-2-15,-7-10-18 0,-12-5-30 16,-11-11-63-16,-6-7-103 16</inkml:trace>
  <inkml:trace contextRef="#ctx0" brushRef="#br0" timeOffset="29298.22">24586 12387 186 0,'-11'-15'217'0,"-2"5"-148"16,-7 0 25-16,-3 12-34 0,-1 6-13 16,-2 8-8-16,-3 10-11 15,-3 10-4-15,-4 8-13 16,3 5-8-16,1 1-1 16,3 2-2-16,6-4-9 15,4-4-31-15,9-6-57 16,2-6-69-16,8-6-88 15</inkml:trace>
  <inkml:trace contextRef="#ctx0" brushRef="#br0" timeOffset="29764.01">25450 12370 312 0,'10'-2'168'0,"-4"-4"-90"0,-6 2 4 0,-4 0-42 16,-2-3-21-16,-4 7 4 15,-5 7-9-15,-8 5-2 16,-1 9-1-16,-8 8-7 16,-3 8-3-16,-5 3-1 15,-5 6-3-15,-6 2-15 16,-7 2-30-16,-2-6-32 0,2-4-49 16,7-8-41-1</inkml:trace>
  <inkml:trace contextRef="#ctx0" brushRef="#br0" timeOffset="29986.62">25061 12421 399 0,'2'-34'79'0,"-4"7"14"16,-4 14-26-16,6 10-47 15,6 0-7-15,7 14 19 16,10 9-14-16,10 8-14 15,9 11 0-15,5 0-4 16,-7 5-5-16,-2-1-6 16,-9-5-33-16,-3-2-37 0,-3-6-42 15,2-4-78-15</inkml:trace>
  <inkml:trace contextRef="#ctx0" brushRef="#br0" timeOffset="30181.97">25687 12566 123 0,'-36'-5'216'15,"7"-1"-147"-15,7-2 13 16,9 4-35-16,19-2-20 16,10 0 5-16,12 0-7 0,13-3-10 15,10 4-11-15,3 1-4 16,-1-2-12-16,-3-1-39 15,-4 2-53-15,-2-1-73 16</inkml:trace>
  <inkml:trace contextRef="#ctx0" brushRef="#br0" timeOffset="30431.12">26001 12102 105 0,'-22'-29'347'0,"4"8"-269"16,5 2 10-16,3 9-45 16,13 2-24-16,11 14 4 0,5 8 2 15,10 13-6-15,6 11-8 16,6 12 0-16,-1 6-10 16,-4 2 0-16,-3-4-2 15,-6-8 0-15,-3-10-9 16,3-5-22-16,-2-12-36 15,-1-3-67-15,5-5-86 16</inkml:trace>
  <inkml:trace contextRef="#ctx0" brushRef="#br0" timeOffset="30619.94">26342 12286 125 0,'-29'-8'263'0,"3"2"-222"0,-3 8 45 16,2 8-28-16,2 2-11 15,3 4-10-15,-5 9-6 16,-2 6-12-16,-3 7-16 16,1 4-1-16,2 0-2 15,-2 2-14-15,5-3-29 16,2-9-51-16,5-4-67 16</inkml:trace>
  <inkml:trace contextRef="#ctx0" brushRef="#br0" timeOffset="30914.22">26250 11845 490 0,'-15'-40'62'0,"3"7"20"15,-1 14-31-15,9 9-42 16,8 18 15-16,9 10 11 15,10 18-16-15,15 18-2 16,11 16-6-16,7 10-1 16,4 14 0-16,-6 5-9 15,-14 1 0-15,-11-6-1 16,-19-6-2-16,-12-10-4 16,-11-12-15-16,-11-13-12 0,-5-12-17 15,-5-7-37 1,3-11-56-16,4-6-71 0</inkml:trace>
  <inkml:trace contextRef="#ctx0" brushRef="#br0" timeOffset="32398.53">26476 11518 109 0,'-8'-15'259'0,"4"-2"-207"0,0 1 31 15,4 2-18-15,2-6-20 16,10 3-8-16,9 1-2 16,18 3-9-16,12 2-8 15,15 1-4-15,8 5 1 16,0 0-5-16,0 5 0 16,-12 3 3-16,-11 0-9 15,-8 4 4-15,-14 3-2 16,-14 4 0-16,-7 8 5 15,-10 11-2-15,-6 17-2 16,-1 15 7-16,-3 15-9 16,4 11 4-16,5 13-2 0,3 10-5 15,7 6 3 1,5 7-1-16,1-3-2 0,3-6 5 16,1-7-6-16,1-15 0 15,-1-16-1-15,-3-14 1 16,1-13-1-16,-6-17 0 15,-4-13 0-15,-3-9 1 16,1-5 0-16,-6-7-1 16,1-4 0-16,-3 0-1 15,-6-2-2-15,-6 0-8 16,-14 1-9-16,-19 6-2 16,-14 1-13-16,-15 6-15 15,-2 4-29-15,0 2-86 16,14 2-117-16</inkml:trace>
  <inkml:trace contextRef="#ctx0" brushRef="#br0" timeOffset="33348.17">18101 10234 117 0,'10'-12'276'0,"4"-2"-224"0,1 2 28 0,-6 3-12 0,5-3-11 15,-5 4-16-15,-9 5-8 16,0 1-14-16,-5 2-11 16,-3 2 0-16,-11 2-6 15,-7 3 2-15,-12-1 5 16,-14 1-6-16,-12 1 4 15,-5 0 2-15,-7-1-1 16,-2-1 3-16,7-2-3 16,9-3-3-16,15 2 2 15,13 1-7-15,14-1 1 16,11 9 0-16,9 9 0 16,2 11 4-16,5 16-3 0,0 20-1 15,-2 18 3 1,-1 16-3-16,-4 15 2 0,-4 5-3 15,-1 2 1-15,-4-1-2 16,0-5 1-16,-4-8 0 16,-5-3 0-16,-5-11 1 15,-1-8-1-15,0-10 0 16,-1-14 1-16,7-15-2 16,5-15 1-16,4-10-3 15,6-10 2-15,9-5-4 16,11-6 4-16,16-6 0 15,23-4-8-15,22-5-2 16,22 0-12-16,19 2-12 16,5 4-16-16,3 8-99 15,243 10-185-15</inkml:trace>
  <inkml:trace contextRef="#ctx0" brushRef="#br0" timeOffset="34164.35">27536 12146 120 0,'-33'6'230'0,"6"-6"-162"0,6-2 21 0,13-1-10 0,10-7-33 16,16-1-1-1,18-3-10-15,22-2-6 0,17-1-8 16,14 2-18-16,-4 4 0 16,-6 4-3-16,-17 2-7 15,-11 5-17-15,-8 5-45 16,-4 1-72-16,1 0-68 15</inkml:trace>
  <inkml:trace contextRef="#ctx0" brushRef="#br0" timeOffset="34381.68">28385 11839 369 0,'-4'-34'68'0,"-3"4"16"15,0 9-2-15,5 6-39 16,6 4-20-16,17 16 4 15,3 9 0-15,8 10-9 16,-1 12-13-16,-4 12 0 16,-10 8-5-16,-8 4 0 15,-9 2 0-15,-7 5-36 16,-4-3-59-16,-3-6-83 16,4-8-107-16</inkml:trace>
  <inkml:trace contextRef="#ctx0" brushRef="#br0" timeOffset="34697.67">28866 11947 257 0,'31'-38'173'0,"-10"1"-97"16,-6 4 9-16,1 9-19 16,4 6-26-16,6 5-17 15,11 13-2-15,0 9 1 16,5 9-11-16,1 10-6 15,-7 9-3-15,-9 8 0 16,-17 6-3-16,-18 6 1 16,-19 1-3-16,-16-1-2 15,-8-5-5-15,-5-8 5 16,-2-10 3-16,7-8 1 16,11-10 0-16,11-6 1 15,14-3-5-15,13-3 4 16,17-1 1-16,16-2 1 0,16 2-1 15,20 0-12-15,12-3-34 16,16 3-81-16,5-3-117 16</inkml:trace>
  <inkml:trace contextRef="#ctx0" brushRef="#br0" timeOffset="34915.98">30074 11966 149 0,'-11'-23'271'0,"2"1"-221"16,7 4-1-1,15 6-1-15,22 4-13 0,13 3-18 16,16 5 1-16,9 7-11 16,10-1-6-16,0 4-1 15,-10 4-14-15,-13 0-58 16,-15 2-86-16</inkml:trace>
  <inkml:trace contextRef="#ctx0" brushRef="#br0" timeOffset="35084.18">30252 12218 106 0,'-38'0'337'15,"9"-6"-277"-15,12-6 18 0,14-4-25 16,25-2-27-16,16-1-6 15,14 1-13-15,12 1-7 16,10 2-4-16,6 1-75 16,0 0-89-16</inkml:trace>
  <inkml:trace contextRef="#ctx0" brushRef="#br0" timeOffset="35431.25">30987 11865 246 0,'-4'-39'152'0,"-2"-3"-66"0,1-5 23 16,3 3-30 0,17-1-36-16,12 9-11 0,15 7-14 15,16 6-6-15,9 14-3 16,5 14-5-16,-1 11 3 16,-5 13-5-16,-8 16 2 15,-16 12 0-15,-13 5-4 16,-19 4 2-16,-22 2-2 15,-19-3 0-15,-22-10-1 16,-21-10 3-16,-19-16-2 16,-12-14 0-16,-2-20 2 15,11-11-2-15,23-12 1 16,28-8 5-16,28-11 8 16,27-7-8-16,26-3 0 15,20-1-5-15,10 4-1 16,6 12-6-16,-7 12-33 0,-12 11-35 15,-15 13-110-15,-9 12-218 16</inkml:trace>
  <inkml:trace contextRef="#ctx0" brushRef="#br0" timeOffset="37230.87">14978 14586 106 0,'-33'3'346'0,"-2"-1"-283"0,-1-4 29 0,7 2-23 0,11-5-27 15,11 4-6-15,3 1-8 16,2 0-8-16,8-3-5 15,8 2-11-15,13-2 0 16,15 1-3-16,16-2-1 16,9-2-8-16,4 6-36 15,3 6-23-15,-7-2-78 16,-9 1-126-16</inkml:trace>
  <inkml:trace contextRef="#ctx0" brushRef="#br0" timeOffset="37649.87">15593 14361 453 0,'-23'-22'58'16,"2"2"43"-16,3 6-41 16,14 0-32-16,8 6-10 15,6 0-1-15,7 8-5 16,10 0-3-16,4 4-8 15,4 6-1-15,-3 3 0 0,-10 4 0 16,-11 3 0 0,-13 5-2-16,-13-2 0 0,-10 4 1 15,-6-5 1-15,-7-5 0 16,0-4 0-16,2 1-1 16,7-4 1-16,10 2-2 15,9-2 2-15,8 2-3 16,6 0 3-16,10 4 0 15,4-6 0-15,4 4 0 16,7 1-1-16,0-2 1 16,-2-1 0-16,-9 5-1 15,-5 0 1-15,-17 1 0 16,-17 5 0-16,-14 0-7 16,-15 2-1-16,-2-2-18 0,2-2-46 15,17-7-67 1,20 0-95-16</inkml:trace>
  <inkml:trace contextRef="#ctx0" brushRef="#br0" timeOffset="37981.44">16050 14408 485 0,'-4'-39'76'0,"-2"7"13"15,8 10-40-15,15 0-38 16,14 14 1-16,10 6-4 15,3 10-7-15,5 6 3 16,-2 8-3-16,-9 9-1 0,-6 2 11 16,-15 6-2-16,-11-1 2 15,-14 0-2-15,-13-4-7 16,-12-8 3-16,-15-3-5 16,-17-10 0-16,-7-5 0 15,-5-8 2-15,6-13-2 16,10-4 4-16,16-11-1 15,25-12 5-15,25-4-8 16,21-6 0-16,23 1-2 16,18 5-3-16,9 6-12 15,6 4-32-15,3 10-89 16,0 4-184-16</inkml:trace>
  <inkml:trace contextRef="#ctx0" brushRef="#br0" timeOffset="40298">17301 14164 117 0,'-7'-5'6'0,"-7"5"208"0,4 0-146 0,0 2 12 0,6-4-15 16,4-2-15-16,4-4-5 15,6 2-1-15,-2-2-16 16,1 2-8-16,-2 3-7 15,-5 6-11-15,1 7 9 16,-1 12-1-16,0 6-6 16,2 14 3-16,0 8-4 15,-1 4-2-15,1 4 1 16,-6 0-1-16,0-5-1 0,-5-8 0 16,1-3-1-1,-4-11-6-15,4-5-28 0,-1-4-26 16,5-6-43-16,2-2-99 15</inkml:trace>
  <inkml:trace contextRef="#ctx0" brushRef="#br0" timeOffset="40518.07">17116 14534 124 0,'-21'-18'191'0,"6"-1"-96"16,8 4-20-16,9-1-14 15,16-4-24-15,11 4-5 0,15 0-9 16,14 1 3 0,9 2-8-16,12 0-11 0,3 1-6 15,-2 6-1-15,-8 3-23 16,-15 3-44-16,-8 6-57 16,-9 0-53-16</inkml:trace>
  <inkml:trace contextRef="#ctx0" brushRef="#br0" timeOffset="41118.11">18276 14027 103 0,'31'-44'4'0,"-11"5"275"0,-3 3-196 0,-13 11 6 16,-4 6-28-16,-10 2-27 15,2 14-4-15,-10 11-3 16,-6 17 3-16,-5 14-7 15,-3 17 2-15,-3 15-10 16,2 10-5-16,4 4-2 16,2 3-7-16,9-3-1 15,7-9 0-15,6-10 0 16,8-10-1-16,1-14-2 0,2-14-4 16,-1-10-2-1,-1-12-7-15,8-8 13 0,1-14-8 16,7-6-11-16,3-8 6 15,0-8 1-15,-4-4 4 16,-13 2 3-16,-10-1-7 16,-11 6-19-16,-12 6-31 15,-2 9-33-15,0 8-10 16,4 6-21-16</inkml:trace>
  <inkml:trace contextRef="#ctx0" brushRef="#br0" timeOffset="41434.61">18826 14051 452 0,'-8'-21'95'0,"-3"3"-2"0,-3 8-23 0,8 1-32 16,1 2-26-16,7 14 8 16,9 12 5-16,12 12-14 15,6 6 0-15,8 11-11 0,3 5 2 16,3-5-4 0,-5-2 1-16,2-6-9 0,-4-9-16 15,-5-8-23-15,-7-2-30 16,-1-9-86-16,-7-6-110 15</inkml:trace>
  <inkml:trace contextRef="#ctx0" brushRef="#br0" timeOffset="41620.03">19076 14216 243 0,'-31'-7'205'0,"-3"6"-118"15,1 7 6-15,0 7-37 16,-1 9-26-16,3 10 1 15,2 12-3-15,0 10-20 16,0 4-4-16,4 2-4 0,2-1-4 16,-2-5-27-16,2-4-39 15,6-2-105-15,3-13-206 16</inkml:trace>
  <inkml:trace contextRef="#ctx0" brushRef="#br0" timeOffset="43048.49">19609 14279 136 0,'-18'0'236'0,"1"0"-138"0,-2-8-3 0,3 6-23 15,10-1-34-15,6 2-20 0,6 0-7 16,12 2 4 0,9 0-10-16,13 2-1 0,7 3-1 15,6-2-2-15,-1 0 1 16,-1-2-2-16,-7 2 0 15,-10-2-1-15,-12 0 0 16,-11-2 1-16,-15 4 0 16,-21-4-2-16,-17 0 1 15,-9 0 1-15,-12 0 0 16,6 0-1-16,8-4 1 16,20 4 0-16,14-2-3 15,17 2-1-15,11-2 4 16,14 0-16-16,6 2-34 15,9 0-49-15,7 0-107 16</inkml:trace>
  <inkml:trace contextRef="#ctx0" brushRef="#br0" timeOffset="43433.53">20344 14004 257 0,'-14'-24'180'0,"-3"2"-94"16,-1 3 4-16,5 4-30 16,10 7-22-16,1 6-20 15,0 2-5-15,2 8 6 16,-7 9-5-16,-2 6-1 0,-4 8-5 16,2 4-5-1,0 3 1-15,1-2-4 0,10-3 0 16,8-3 0-16,3-6 0 15,9-2 0-15,4-6 1 16,9-4 1-16,4-2 0 16,2-1-2-16,3-3 0 15,1-4-2-15,-7 7 1 16,-12-5 1-16,-8 4 0 16,-16 2-2-16,-11 8 2 15,-14 0-11-15,-8 7-5 16,-12 0-7-16,-4 0-22 15,2-1-41-15,5-7-72 16,15 0-87-16</inkml:trace>
  <inkml:trace contextRef="#ctx0" brushRef="#br0" timeOffset="43632.97">20415 14102 422 0,'-31'-41'73'16,"2"7"8"-16,4 4-27 15,17 1-30-15,25 9-12 16,17 5 5-16,17 0-10 16,16 3-6-16,15 4-1 15,6 4-2-15,-4 4-20 16,-6 2-47-16,-9 2-50 16,-5 0-49-16</inkml:trace>
  <inkml:trace contextRef="#ctx0" brushRef="#br0" timeOffset="43864.11">21130 13772 116 0,'-15'-16'326'0,"-1"4"-229"16,1 4-15-16,1 4-57 15,12 2-9-15,11 11 17 16,11 5-3-16,9 11-14 15,13 5-1-15,7 2-3 16,5 2-12-16,-5 0-2 0,0-2 1 16,-9-1-30-1,-7 0-19-15,-8-3-74 0,0-3-140 16</inkml:trace>
  <inkml:trace contextRef="#ctx0" brushRef="#br0" timeOffset="44064.68">21469 13971 135 0,'-29'-14'261'0,"-4"1"-157"16,-7 5-16-16,-1 8-22 15,6 10-35-15,6 6-10 16,7 12 6-16,-1 12-12 16,1 7-7-16,2 4-4 0,-2 4-3 15,-3 1-2-15,1-4-7 16,-1 0-29-16,-1-5-17 15,6-10-49-15,7-9-62 16</inkml:trace>
  <inkml:trace contextRef="#ctx0" brushRef="#br0" timeOffset="45597.37">22450 13972 103 0,'10'2'1'0,"2"-4"199"0,-3 1-131 16,-7-2 1-16,0-1-2 15,0-3-18-15,-6 2-7 16,2 3-14-16,2 4-19 0,0 8 13 16,-5 8 13-1,3 10-18-15,-2 11-4 0,2 9-5 16,-1 6-7-16,1 2 0 15,2 4-2-15,0-2-3 16,-5 1 1-16,-1-5-34 16,-5-8-25-16,-3-6-50 15,3-10-65-15</inkml:trace>
  <inkml:trace contextRef="#ctx0" brushRef="#br0" timeOffset="45814.31">22171 14359 106 0,'-20'-16'251'15,"9"2"-174"-15,7 0-16 16,14 2-17-16,11 0-14 16,12 0-19-16,13-1 4 15,10 8-7-15,13 2-7 16,7 3-1-16,4 3-6 15,-2 1-48-15,-4 0-51 16,-7 2-53-16</inkml:trace>
  <inkml:trace contextRef="#ctx0" brushRef="#br0" timeOffset="46068.34">23048 13990 383 0,'-10'-24'73'16,"3"2"12"-16,3 5-16 16,13 4-28-16,3 3-10 15,5 10-9-15,0 8 1 16,3 8 2-16,3 13-13 16,-3 7-2-16,4 8-6 15,1 2-4-15,-3 2 0 16,-2-1-6-16,-2-4-16 15,-4-5-18-15,-6-6-45 16,-1-8-61-16,-3-6-87 0</inkml:trace>
  <inkml:trace contextRef="#ctx0" brushRef="#br0" timeOffset="46264.95">23229 14172 345 0,'-17'-3'56'16,"-6"11"7"-16,-4 2 9 15,5 8-21-15,-4 8-12 16,1 9-7-16,3 8-14 16,1 3-9-16,4 2-8 15,-1-2-1-15,3-6 0 16,-1-7-17-16,5-8-39 0,-3-2-43 16,7-13-71-1</inkml:trace>
  <inkml:trace contextRef="#ctx0" brushRef="#br0" timeOffset="46580.83">23145 13797 163 0,'15'-50'308'0,"-2"2"-234"15,-1 8-4-15,5 8-22 16,10 8-20-16,12 8-9 0,5 8 6 15,2 11-10-15,6 4-7 16,-3 12 0 0,-9 9-8-16,-11 9 0 0,-18 12 1 15,-22 5-1-15,-18 4 0 16,-21-2-5-16,-7-5-10 16,-5-9 6-1,4-9 2-15,13-10 5 0,14-10 1 16,18-4-5-16,19-5 6 15,21-4 0-15,19-4-3 16,22 4-26-16,18-6-62 16,15 6-60-16,10-3-146 15</inkml:trace>
  <inkml:trace contextRef="#ctx0" brushRef="#br0" timeOffset="47083.13">23706 14239 397 0,'-14'0'76'0,"4"-4"-4"0,8 0-29 0,14-5-19 16,11 6-10-16,10-2 1 15,12 0-15-15,6 4 0 16,1 1-16-16,-4 1-74 16,-1 1-75-16</inkml:trace>
  <inkml:trace contextRef="#ctx0" brushRef="#br0" timeOffset="47281.06">24328 14061 229 0,'4'-18'176'15,"-6"-4"-84"-15,-2 5 4 16,-1 6-8-16,5 4-47 0,3 4-17 16,-3 4-17-16,6 9 8 15,3 7 1-15,2 9-11 16,0 9-4-16,-2 12-1 16,-5 0-3-16,-6 8-14 15,-9-1-34-15,-7-2-60 16,-4-2-96-16</inkml:trace>
  <inkml:trace contextRef="#ctx0" brushRef="#br0" timeOffset="47614.03">24747 14109 112 0,'20'-43'388'0,"-12"7"-300"15,-5 8-9-15,-6 10-42 16,8 8-31-16,8 8 3 15,8 8 3-15,4 9-9 16,-2 7 3-16,4 6-4 16,-9 6-1-16,-11 8 3 15,-14 3-4-15,-15 0 0 16,-14-1-2-16,-11 0 0 16,-1-9 2-16,-2-3-4 15,6-9 4-15,13-2-1 16,8-10-2-16,15-3 1 15,12-3-1-15,11-5 6 16,12-2-4-16,14-2 1 16,9 0-6-16,15 0-13 15,5 0-39-15,3 4-65 0,2-6-110 16</inkml:trace>
  <inkml:trace contextRef="#ctx0" brushRef="#br0" timeOffset="47813.97">25614 14084 140 0,'-16'-29'324'0,"3"-2"-234"16,6 5 0-16,7 6-31 0,15 6-37 16,10 7-5-16,8 2 2 15,11 1-12-15,10 4-6 16,4 2-1-16,2 2-17 15,-8 6-41-15,-8 4-82 16,-8 5-124-16</inkml:trace>
  <inkml:trace contextRef="#ctx0" brushRef="#br0" timeOffset="47984.28">25745 14285 233 0,'-67'12'189'16,"5"-12"-77"-16,15-4 2 15,15-4-54-15,26-2-43 16,22-4-9-16,20 0-4 0,18 2-4 16,23-1-11-16,10 2-61 15,8 3-109-15,5-4-174 16</inkml:trace>
  <inkml:trace contextRef="#ctx0" brushRef="#br0" timeOffset="48334.05">26711 13889 346 0,'10'-49'180'0,"5"-1"-72"15,6 1-28-15,10 11-35 16,15 8-19-16,8 15-6 16,0 15 5-16,-4 14-16 0,0 11-2 15,-5 17-2-15,-6 10-3 16,-3 13-2-16,-5 7 0 15,-6 7 0-15,-14-2 0 16,-16-2-5-16,-22-12-11 16,-26-10 7-16,-27-19-2 15,-18-18 10-15,-14-18 1 16,3-18 0-16,11-17 5 16,18-13 0-16,29-7 8 15,30-15-5-15,33 0-7 16,28-2 0-16,27 10-1 15,15 5-2-15,3 13-2 0,-7 15-26 16,-9 16-31 0,-18 19-59-16,-13 12-205 15</inkml:trace>
  <inkml:trace contextRef="#ctx0" brushRef="#br0" timeOffset="50331.11">18953 15621 423 0,'-13'-28'83'0,"-3"-3"-4"0,-5 3 5 0,5 6-38 15,7 4-17-15,2 12-29 16,7 12 6-16,7 21 6 16,11 13-8-16,6 14 2 15,9 12-6-15,10 7 0 16,1-2-1-16,1 0-5 15,0-12-18-15,-6-2-19 16,-2-7-37-16,-8-19-25 16,-3-4-44-16,-4-13-34 15</inkml:trace>
  <inkml:trace contextRef="#ctx0" brushRef="#br0" timeOffset="50499.78">19319 16030 103 0,'-2'-26'161'15,"-7"3"-69"-15,-4 10-16 16,-7 0-8-16,-9 7-16 15,-9 12-6-15,-3 11-14 16,-3 15-6-16,-3 4-15 16,5 11-6-16,4 8-4 15,3 3-1-15,4-4-7 16,2 4-33-16,2-2-52 16,2-1-70-16</inkml:trace>
  <inkml:trace contextRef="#ctx0" brushRef="#br0" timeOffset="50848.25">19156 15486 213 0,'0'-72'274'0,"5"1"-226"15,7 12 30-15,3 11-23 16,16 11-26-16,11 14-5 15,9 10-6-15,5 13-5 16,4 19-9-16,-4 8-3 16,-9 22-1-16,-16 9 1 15,-19 13-1-15,-26 8 0 16,-24 2-7-16,-20-5 1 0,-13-8-3 16,-3-18 7-1,7-10 0-15,16-10 2 0,23-16-1 16,11-6 1-16,28-8-1 15,26 0-1-15,20-8 2 16,23-1-14-16,23 4-37 16,6-4-34-16,7 5-68 15</inkml:trace>
  <inkml:trace contextRef="#ctx0" brushRef="#br0" timeOffset="52932.86">20166 15665 401 0,'0'-10'64'0,"-2"-2"24"0,2 2-16 0,0-2-15 15,4 6-22-15,-2 6-13 0,0 3-13 16,5 12 20-16,-1 3-13 16,6 14-11-1,-1 12 4-15,3 10-8 0,-8 7 0 16,-1 2-2-16,-3 4 1 16,-4-5-11-16,-7-4-20 15,-5-4-20-15,-1-8-19 16,-3-4-36-16,3-9-53 15,1-12-50-15</inkml:trace>
  <inkml:trace contextRef="#ctx0" brushRef="#br0" timeOffset="53116.74">20075 16022 277 0,'-25'-29'106'0,"0"4"-52"15,-2 3 27-15,10 7-26 16,5-1-40-16,18 10-8 15,13 2-6-15,19 4 0 16,15 4-1-16,18 5-8 16,19 0-8-16,11 4-47 15,3-4-49-15,0-4-99 16</inkml:trace>
  <inkml:trace contextRef="#ctx0" brushRef="#br0" timeOffset="53351.13">20887 15638 156 0,'-35'-33'249'15,"2"-1"-174"-15,1 1 13 16,6 16-3-16,15 3-43 16,6 9-33-16,12 11 7 15,6 10 13-15,14 8-15 16,8 12 2-16,15 13-11 15,6 1-3-15,4 4-2 16,-2 2-2-16,-10-10-9 16,-6-4-24-16,-13-8-21 15,-8-7-59-15,-11-10-88 16</inkml:trace>
  <inkml:trace contextRef="#ctx0" brushRef="#br0" timeOffset="53530.97">21086 15777 406 0,'-41'-15'53'16,"0"9"33"-16,-7 9-22 16,11 4-28-16,3 16-7 15,5 3-14-15,10 14-4 16,3 7-7-16,7 5-4 16,3-2-2-16,0 2-25 15,0 2-52-15,-3-10-69 16,5-2-143-16</inkml:trace>
  <inkml:trace contextRef="#ctx0" brushRef="#br0" timeOffset="54581.08">21857 15811 130 0,'-27'-5'262'0,"-4"-3"-214"0,4 3 37 0,5-3-22 15,4 0-22-15,9 6-6 16,4-2-19-16,15-1-7 15,10 5 1-15,13-4-10 16,12 3 2-16,13 1 0 16,4 1-1-16,1 3-1 15,-5 1 0-15,-16-1-3 16,-13-2 3-16,-21 2-5 0,-18 0 3 16,-22-4-1-16,-13 0 1 15,-7-4 1-15,-2 0-1 16,9-2 2-16,16 1 0 15,14 0-21-15,15 5 4 16,15 1-25-16,16 3-61 16,16 5-59-16</inkml:trace>
  <inkml:trace contextRef="#ctx0" brushRef="#br0" timeOffset="55097.83">22697 15524 117 0,'-4'-34'305'0,"-8"2"-212"0,-1 3-16 15,-2 10-9-15,5 9-56 16,6 10-7-16,2 14 25 16,-7 13-4-16,-1 16-10 15,-3 11-6-15,-9 9-8 16,-3 4 1-16,-1-4-3 15,-5-1 0-15,0-3 1 16,6-13 0-16,5-8-2 16,5-16 1-16,5-7 0 15,8-8-2-15,4-7 1 16,2-7 1-16,13 2 0 16,5-9-1-16,9 0 0 0,7 1-3 15,8 4 0-15,1 0 4 16,1 5-7-16,-2 4 6 15,-8 0 0 1,-9 0-2-16,-11 0 3 0,-9 4-1 16,-5-4 1-16,-4 0 5 15,0 0-3-15,0-4 8 16,0-2-7-16,2-6 0 16,0-2 5-16,6-4-2 15,-2 2-2-15,1 2 4 16,-3 5-8-16,-2 8 1 15,-2 7-3-15,-2 12 2 16,-2 12 0-16,-3 10-5 16,1 5-22-16,0 5-22 15,6-6-59-15,8 0-84 0</inkml:trace>
  <inkml:trace contextRef="#ctx0" brushRef="#br0" timeOffset="55447.27">23289 15743 135 0,'-24'-44'410'0,"0"6"-340"0,1 4 12 0,7 9-45 0,16 10-30 16,16 11 0-1,9 8 9-15,8 11-8 0,9 10-4 16,3 9-2-16,-5 9 0 15,-13 7-3-15,-23 0 1 16,-20 1 0-16,-21-1-1 16,-19-6-4-16,-9-3 3 15,-4-13 1-15,7-9 2 16,10-4-1-16,19-5 0 16,14-10 0-16,13 0-1 15,14 0 0-15,11 0 1 16,10 0 0-16,14 0-3 15,10 0-6-15,12 0-20 16,4 4-19-16,9-4-54 16,7 4-110-16</inkml:trace>
  <inkml:trace contextRef="#ctx0" brushRef="#br0" timeOffset="55681.18">24384 15749 276 0,'-25'-22'239'15,"-2"4"-156"-15,2 0 8 0,8 4-55 16,17 2-32 0,17 6 0-16,17 6-4 0,17 2-1 15,14 5-3-15,4 8-53 16,-5 7-94-16,-6 0-160 15</inkml:trace>
  <inkml:trace contextRef="#ctx0" brushRef="#br0" timeOffset="55830.58">24399 15949 208 0,'-42'0'227'15,"6"-3"-127"-15,7-7 0 16,13 1-57-16,26-5-40 15,16 6-3-15,19 1 0 16,15 5-28-16,15 2-69 16,12 3-102-16</inkml:trace>
  <inkml:trace contextRef="#ctx0" brushRef="#br0" timeOffset="56150.4">25317 15651 439 0,'-18'-49'105'0,"3"-1"3"16,4 5-33-16,13 6-48 16,17 11-20-16,15 11 2 15,9 12-6-15,10 17-2 16,2 16 5-16,3 16-5 0,-4 15-1 16,-12 3 1-1,-15 6-1-15,-17-5-1 0,-24-6-1 16,-26-13 1-16,-25-16 0 15,-22-13 0-15,-20-17 1 16,-8-15 1-16,3-10-1 16,16-10 6-16,32-7-2 15,33-6-2-15,35-3-2 16,33 8-2-16,30 6-8 16,20 12-38-16,7 8-90 15,1 15-196-15</inkml:trace>
  <inkml:trace contextRef="#ctx0" brushRef="#br0" timeOffset="56647.47">18959 16677 346 0,'-135'4'155'0,"15"-8"-95"0,18-4 32 0,33 2-37 0,38-6-39 16,48-2 1-16,59 0 6 15,71-4-12-15,91-4 8 16,108 0 0-16,110 0 10 15,113 8-16-15,92 16-7 16,66 6-4-16,19 6 0 0,-33 8-1 16,-69 5 2-1,-85-14 2-15,-111-1-1 0,-109-2-4 16,-100-6 0 0,-100-4-18-16,-78-4-52 0,-74 4-111 15</inkml:trace>
  <inkml:trace contextRef="#ctx0" brushRef="#br0" timeOffset="61697.57">19042 15606 234 0,'10'-9'42'0,"-1"-8"-1"0,-5 8 7 0,-4-1 1 16,-2-3 1-16,2 8-5 16,-2 0-4-16,2 5-7 15,-2 0-19-15,2 2 1 16,0-2-8-16,0 3-5 16,0 6 8-16,2 4 11 15,4 15-2-15,5 6-1 16,7 16-7-16,7 10 5 15,6 9-7-15,2 8-7 16,-4 8 5-16,0 1-6 0,-11 2-2 16,-2 0 0-16,-3-12 1 15,-1-3-2-15,-4-15 1 16,3-10 0-16,-1-16-2 16,-4-10 2-16,-2-7 0 15,1-13 0-15,-5 3-13 16,0-10-11-16,0 5-24 15,-3 0-39-15,1-2-32 16,-2 2-79-16</inkml:trace>
  <inkml:trace contextRef="#ctx0" brushRef="#br0" timeOffset="61980.04">19198 16298 246 0,'-6'-18'137'0,"-7"0"-91"0,-1 6 14 0,3 6-12 0,-5-2-27 16,5 6-6-16,3 8 2 15,-8 8 4-15,-2 16 0 16,-6 10-12-16,-7 10-4 15,-5 7-1-15,5-3-4 0,0-4 0 16,2-6 0 0,4-4-25-16,2-8-51 0,4-2-67 15,3-2-92-15</inkml:trace>
  <inkml:trace contextRef="#ctx0" brushRef="#br0" timeOffset="67635.92">25016 16968 282 0,'-25'5'41'15,"6"-2"23"-15,3 1 6 0,5-4-25 0,5 0-2 0,3 0-2 16,3 0-5-16,7 0-8 15,-5 0-13-15,4 0-1 16,6-4-7-16,10 1-6 0,9-6 1 16,12 3-2-16,8 2-1 15,2 0-5-15,-3 4-27 16,-8 4-21-16,-7 10-39 16,-12 4-56-16</inkml:trace>
  <inkml:trace contextRef="#ctx0" brushRef="#br0" timeOffset="67795.87">24951 17165 313 0,'-2'-4'81'16,"7"-2"-62"-16,6-2 25 0,7-2-32 16,2 2-8-1,13 3-4-15,7 1-2 0,3 2-31 16,-1-1-88-16</inkml:trace>
  <inkml:trace contextRef="#ctx0" brushRef="#br0" timeOffset="68097.03">25257 16842 110 0,'-11'-20'296'15,"-1"2"-266"-15,10 4 58 16,2 4-44-16,0 2-33 15,2 8 2-15,6 4 1 0,-4 10 29 16,7 8-19 0,7 8-8-16,6 9-3 0,5 9-8 15,7-4-1-15,0-5-2 16,1-3 1-16,-5-4-4 16,-6-6 1-16,-8-8 0 15,-9-5 0-15,-9-12 1 16,-11-1-1-16,-16 0 0 15,-7 0-5-15,-10 4 2 16,-7 5-8-16,-2 1-8 16,3 12-12-16,11 4-41 15,12 6-29-15,15 8-82 16</inkml:trace>
  <inkml:trace contextRef="#ctx0" brushRef="#br0" timeOffset="69133.33">26287 15571 364 0,'-8'-9'49'0,"6"8"26"0,6-8-27 0,-1 0-13 0,15-4-14 0,9-1 2 16,17-4-15-1,12 0-7-15,8 6-1 0,3 8-20 16,-2 8-50-16,-10 8-57 16,-7 6-95-16</inkml:trace>
  <inkml:trace contextRef="#ctx0" brushRef="#br0" timeOffset="69280.17">26514 15638 143 0,'-29'9'159'15,"10"-5"-82"-15,13 0-39 16,6-4-13-16,12 0-12 0,14-4-11 16,14-4 0-1,9 2-2-15,9 2-58 0,4 0-109 16</inkml:trace>
  <inkml:trace contextRef="#ctx0" brushRef="#br0" timeOffset="69613.11">26854 15298 146 0,'-18'-30'303'15,"-3"8"-257"-15,-4 8 37 16,7 8-60-16,5 7-21 15,13 15 25-15,15 3 10 16,16 3-13-16,14 10-14 16,13 0-5-16,5 6 0 0,1-1-5 15,-8-2 0-15,-10-5 0 16,-12-2 3-16,-14-6-5 16,-9-8 2-16,-5-5 0 15,-6-5 3-15,-2-4-3 16,-2 1 0-16,-3 4 0 15,-4 3-3-15,-7 0 0 16,-9 7-8-16,-6 7-3 16,-5 9-5-16,-4 9-31 15,-1 0-34-15,2 0-40 16,7 0-83-16</inkml:trace>
  <inkml:trace contextRef="#ctx0" brushRef="#br0" timeOffset="107962.23">27686 15105 209 0,'-46'-32'219'0,"0"-2"-175"0,2 3 38 0,5 4-10 0,18 8-27 16,11 15-21-16,10 5-15 16,5 6 9-16,6 2 0 15,7 9-4-15,4 4 4 16,7 10-11-16,7 4 4 16,3 4-8-16,0 5 1 15,1 9-6-15,-2-4 2 16,-7 4-5-16,-7 3-6 15,-5-11-19-15,-6-2-6 16,-9-9-45-16,-4-5-73 16,-4-7-78-16</inkml:trace>
  <inkml:trace contextRef="#ctx0" brushRef="#br0" timeOffset="108145.69">27775 15384 174 0,'-23'-1'222'0,"1"1"-171"16,-4 8 21-16,5 11-14 16,-1 4-26-16,-1 8-6 15,4 7-3-15,-4 4-22 16,-1 7-1-16,-1-1-15 16,1 2-66-16,-5-6-44 0,7-2-82 15</inkml:trace>
  <inkml:trace contextRef="#ctx0" brushRef="#br0" timeOffset="108482.92">27763 14646 174 0,'-15'-57'286'15,"2"14"-234"-15,3 13 10 0,4 10-16 16,22 14-36-16,10 12 0 16,10 6 8-16,6 10-15 15,5 8 0-15,-7 10-3 16,-13 10 2-16,-14 2-4 16,-17 4 2-16,-19 1-8 15,-12-7 4-15,-7-6-1 16,-1-16 5-16,7-7 0 15,12-13 3-15,11-6-3 16,15-4 0-16,20-6 0 16,16-1-2-16,14-3 0 15,16 2-9-15,10 10-69 16,3 2-108-16</inkml:trace>
  <inkml:trace contextRef="#ctx0" brushRef="#br0" timeOffset="109328.28">28623 14913 199 0,'14'-32'230'0,"-10"2"-162"0,-6-3 25 0,-6 13-20 16,-2 11-47-16,-1 9-6 15,-7 12 3-15,-1 16-4 16,2 11-3-16,2 9-9 0,6 8 2 16,9 3-6-1,5 3 0-15,1 4-5 0,1-3 2 16,-5-1-11-16,-4 0-10 15,-7-6-23-15,-5-8-28 16,-1-4-61-16,1-15-95 16</inkml:trace>
  <inkml:trace contextRef="#ctx0" brushRef="#br0" timeOffset="109565.6">28327 15208 163 0,'-45'-9'150'0,"12"-3"-53"15,16 1-51-15,12 3-14 16,31-1-3-16,17-1-10 16,20 2-4-16,14-1 3 15,14 4-18-15,-1 3-8 16,-5 4-46-16,-10 3-64 15,-8 4-135-15</inkml:trace>
  <inkml:trace contextRef="#ctx0" brushRef="#br0" timeOffset="110113.75">29178 14909 204 0,'-26'-22'214'16,"1"0"-153"-16,-2 4 27 16,9 8-33-16,10 2-36 15,8 3-6-15,4 11 5 16,12 2 5-16,8 5-5 16,14 1-7-16,15-2-2 15,13-1 4-15,9 2-10 16,8-1 2-16,-6-7-5 15,-8 4 3-15,-15-7-5 16,-21-2 3-16,-15 0-1 16,-13 0 6-16,-8-2-5 0,-1 2 1 15,-2 2-1 1,-2 2 1-16,-1 2 4 0,-3 9 3 16,-5 3-1-16,0 14 4 15,-7 7-7-15,-6 5 2 16,-5 6-3-16,-10 12-3 15,-6-3-1-15,2 3-1 16,5-3 1-16,7-8-1 16,8-4-2-16,14-16-12 15,7-1-23-15,0-7-25 16,6-5-65-16,9-9-87 16</inkml:trace>
  <inkml:trace contextRef="#ctx0" brushRef="#br0" timeOffset="110427.58">29227 15293 111 0,'-31'-6'200'16,"2"-1"-89"-16,4 3-34 0,10 4-12 0,11 0-39 15,8 0-8-15,9 0 13 0,18 8-10 16,10-6-10 0,16 3-1-16,9 2-10 0,5-3-1 15,-5 0-15-15,-5 2-58 16,-12-2-76-16,-5 4-111 15</inkml:trace>
  <inkml:trace contextRef="#ctx0" brushRef="#br0" timeOffset="110782.21">30007 14816 120 0,'-24'-33'306'15,"-7"2"-253"-15,-3 6 47 16,2 10-42-16,11 1-27 15,5 16-6-15,5 10 4 16,4 10-2-16,10 10-7 16,10 9-8-16,11 9 1 15,12 4-12-15,6 1-1 16,5-5 0-16,-5 0-1 0,-9-5-7 16,-6-4-17-16,-13-7-22 15,-7-2-39-15,-10-7-61 16,-3-6-74-16</inkml:trace>
  <inkml:trace contextRef="#ctx0" brushRef="#br0" timeOffset="110977.6">30098 15129 403 0,'-19'-10'49'16,"-8"2"34"-16,2 10-23 15,3 8-16-15,4 13-6 16,0 4-9-16,1 18-17 0,1 0-11 15,1 8-1 1,-1 1-5-16,1-1-46 0,-2-3-64 16,5-7-105-16</inkml:trace>
  <inkml:trace contextRef="#ctx0" brushRef="#br0" timeOffset="112699.3">30417 15136 108 0,'-20'-3'224'0,"0"3"-165"16,5-1 15-16,8-2-7 0,0-1-16 16,4 2-15-16,3 2-3 15,3-4-7-15,2 4-18 16,6-6-1-16,4 2 1 16,10 3-5-16,6-2 5 15,4 3-2-15,6 3-3 16,-3 2 3-16,-5 1-5 15,-4 0-1-15,-9-2 0 16,-9 0 2-16,-7-4-1 16,-10 3 1-16,-10-6-1 15,-8 3-1-15,-9-4 1 0,-8 2-1 16,3-2 0 0,9 4 1-16,11-4-3 0,10 4 1 15,8 0-5-15,2 0 1 16,4 4-1-16,10-2-1 15,5 5-22-15,8 2-32 16,6-3-40-16,5 6-115 16</inkml:trace>
  <inkml:trace contextRef="#ctx0" brushRef="#br0" timeOffset="113061.74">31290 14558 120 0,'7'-36'345'0,"-5"7"-284"0,-4 8 39 0,-2 7-46 0,-3 9-37 16,3 14 7-16,-19 13 10 15,-8 16-10-15,-11 20-11 16,-14 20-6-16,-4 12-2 15,6 13-4-15,8-3-1 16,10-4 0-16,14-11-3 16,12-9 3-16,10-16-10 15,12-8-3-15,5-20 4 16,6-10-7-16,2-17 5 16,-1-10-5-16,0-13-3 15,-6-8 13-15,-9-6-7 0,-9-12 4 16,-15-1-6-16,-10 1-29 15,-6 6-32-15,0 8-43 16,4 8-100-16</inkml:trace>
  <inkml:trace contextRef="#ctx0" brushRef="#br0" timeOffset="113450.58">31361 14847 292 0,'-29'-31'139'0,"0"4"-56"0,4 4 7 0,2 9-32 16,9-4-20-16,8 14-18 15,3 4-16-15,8 10 8 0,4 11 3 16,4 11-9 0,10 4 0-16,4 9-4 0,6 3-2 15,3-4 0-15,-5-1-3 16,-2-5-1-16,-7-10-18 15,-9-1-19-15,-4-14-28 16,-5-1-59-16,1-2-81 16</inkml:trace>
  <inkml:trace contextRef="#ctx0" brushRef="#br0" timeOffset="113647.19">31529 15015 153 0,'-22'-6'127'0,"-5"1"-5"15,-4 9-46-15,-1 4 1 16,-1 9-26-16,4 4-5 16,-4 8-16-16,1 7-5 15,-1 4-16-15,4 5-9 16,4-3 0-16,6-1-20 16,5-2-62-16,10-3-73 15,8-2-132-15</inkml:trace>
  <inkml:trace contextRef="#ctx0" brushRef="#br0" timeOffset="114410.99">31823 14949 383 0,'-7'-8'70'0,"-8"2"23"0,-1 0-23 0,7-1-27 0,7 1-13 0,2 5-12 15,5-1-9-15,12 0 1 16,12 0-2-16,12 2-2 16,1-4 4-16,7 4-8 15,-7-4-2-15,-9 4 0 16,-8 0 0-16,-12-2-1 0,-11 2-1 15,-8 6 2-15,-19-2-1 16,-17 2 1 0,-10 1 0-16,-8 6-3 0,5-3 3 15,8-4-1-15,18-2 1 16,14 0-6-16,10-1 3 16,8 3-3-16,12-3-1 15,12 5-8-15,8-2-45 16,15 2-42-16,0-4-55 15</inkml:trace>
  <inkml:trace contextRef="#ctx0" brushRef="#br0" timeOffset="114929.8">32523 14702 481 0,'-23'-34'84'0,"-2"-1"6"15,2 12-34-15,4 4-31 16,13 14-15-16,-1 10 3 16,-2 14 4-16,-4 11-4 15,-5 20-5-15,-4 12-8 16,-9 7 2-16,0 5-2 16,-6-1 0-16,-3-6-2 15,3-6-3-15,3-11-2 16,5-10 1-16,9-17 0 0,9-6 6 15,7-11 0 1,4-6-2-16,2-5-6 16,2 0-8-16,5-8 16 0,7 3-1 15,7-3-1-15,0-1 1 16,4 5-1-16,2 5 1 16,0 4-2-16,-2 4 3 15,0 2 0-15,-4 1 1 16,-6-1 0-16,-3-2 0 15,-8-3 0-15,1-2 1 16,-3-9 5-16,0-3-4 16,3-4 9-16,0-6-2 15,0 2-2-15,-5 2 5 16,0 7-7-16,0 2-6 16,0 10 0-16,3 5-3 15,-5 16 3-15,-5 3 0 16,-3 14-17-16,-3 6-15 0,-3 9-35 15,1-1-75-15,3-2-87 16</inkml:trace>
  <inkml:trace contextRef="#ctx0" brushRef="#br0" timeOffset="115277.59">32652 15031 224 0,'-9'-46'218'0,"0"6"-130"0,0 8 2 0,0 12-42 16,9 14-40-16,2 2 1 15,5 8 10-15,7 10-10 16,1 7-1-16,1 8-7 16,1 9 1-16,-3 0-1 15,-5 6 0-15,-9-2-1 16,-7-1 1-16,-11-4 0 15,-11-2 0-15,-4-13-1 16,-5-2 0-16,5-8 0 16,8-5 2-16,8-3 0 15,9-4-2-15,8 0 1 16,12-4-5-16,5 3 4 0,10-1-2 16,11-6-7-16,5 8-23 15,5 0-31-15,4 4-117 16</inkml:trace>
  <inkml:trace contextRef="#ctx0" brushRef="#br0" timeOffset="115544.19">33269 15029 162 0,'-29'-34'310'0,"0"1"-231"0,7 8 18 16,4 4-39-16,9 10-32 16,7 3-15-16,11 4-1 15,9 2-4-15,6 2-4 16,9 0-1-16,12 0-1 16,-3 6-3-16,-3 2-4 15,-6 0-31-15,0 6-38 16,-9 0-67-16,3 4-152 15</inkml:trace>
  <inkml:trace contextRef="#ctx0" brushRef="#br0" timeOffset="115732.22">33115 15209 432 0,'-27'-4'94'16,"10"3"1"-16,10-7-66 0,14-2-19 15,12 6-9-15,18-6-1 16,5 3-12-16,7 5-67 16,11-2-112-16</inkml:trace>
  <inkml:trace contextRef="#ctx0" brushRef="#br0" timeOffset="116047.89">33561 14968 117 0,'-16'-35'223'0,"3"-3"-77"0,-1 2-23 16,1 6-41-16,7 8-42 16,6 5-11-16,0 10-20 15,2 4-7-15,7 12 4 16,9 9-1-16,9 5-3 16,4 15-2-16,9 5 0 15,-5 8-1-15,1-2-1 16,-16 1 1-16,-7-9-2 15,-17-7 2-15,-17-11-2 16,-21-13 3-16,-18-7-4 16,-13-12 1-16,-1-8 4 15,9-10-1-15,17-5 0 16,21-3 1-16,27-9 4 0,25-2-5 16,17-3 0-1,14 4 0-15,6 10-2 16,-6 13-10-16,-12 9-34 15,-4 17-69-15,-9 12-112 0</inkml:trace>
  <inkml:trace contextRef="#ctx0" brushRef="#br0" timeOffset="131047.56">27744 15954 390 0,'-43'4'24'0,"7"-4"-19"0,7 1 8 0,14-1 8 0,9 4-4 16,3-4 14-16,3 0 14 15,3 0-2-15,5-4-7 16,17 0-11-16,21-2 5 15,30-6-8-15,37-2-5 16,43 0 5-16,41-8-9 16,44 0 3-16,35 0-5 15,36-5-7-15,29 4-4 16,15-4-1-16,3 2 1 16,-8 0 5-16,-5 4-4 15,-16 3-1-15,-18 6 0 16,-18 6 0-16,-22 2 4 15,-36 4-3-15,-36 4 2 0,-35-2 2 16,-33 5-4-16,-32-2 1 16,-29 1-2-16,-26-4 1 15,-20 0 2-15,-14-2-3 16,-16 0 0-16,1-2-1 16,-1 0-4-16,0 2-8 15,-5 0-14-15,-9 2-30 16,0 2-83-16,-4 6-139 15</inkml:trace>
  <inkml:trace contextRef="#ctx0" brushRef="#br0" timeOffset="132526.87">27730 17106 124 0,'-15'-8'379'0,"1"-2"-356"0,7 1 2 0,7-3 32 0,16 1-26 16,15-1-16-16,14 2-3 15,6 2-4-15,7 2-8 16,5 3-4-16,-5 3-19 16,-8 3-62-16,-5 3-57 15,-7-2-170-15</inkml:trace>
  <inkml:trace contextRef="#ctx0" brushRef="#br0" timeOffset="132693.57">27819 17183 377 0,'-31'8'70'16,"9"-8"-9"-16,10-4-7 16,19 0-23-16,7-6-12 15,10 5-8-15,12-2-4 16,8 2-7-16,3 4-20 15,4 2-43-15,1 4-76 16,-1-5-136-16</inkml:trace>
  <inkml:trace contextRef="#ctx0" brushRef="#br0" timeOffset="133010.87">28284 16837 219 0,'-10'-47'187'0,"-5"11"-110"16,-6 4-4-16,3 6 13 15,7 11-36-15,5 3-26 16,3 8-6-16,6 8-7 16,5 8 9-16,11 12 1 15,4 11-6-15,12 9 0 16,9 6-8-16,5 0-3 16,-3-3-2-16,-4 2-2 15,-1-6 0-15,-12-8 0 16,-12-5-2-16,-5-7 1 15,-12-5-1-15,-7-5 1 16,-13 0-1-16,-9 0-4 16,-14 6 0-16,-7 3-6 0,-10 4-4 15,-5 6 4 1,3 5-19-16,4 7-23 0,4 0-39 16,10-3-65-16,13-1-119 15</inkml:trace>
  <inkml:trace contextRef="#ctx0" brushRef="#br0" timeOffset="134376.87">29707 16655 432 0,'21'-54'60'0,"2"1"3"0,-5 4 10 15,-1 1-24-15,2 15-15 16,-4 16-19-16,-13 13 0 15,-6 18 6-15,-14 22-5 16,-22 21 0-16,-13 10-2 16,-5 13-7-16,-5 9 0 15,10-3-7-15,11-2 0 16,10-13-1-16,12-4 1 16,14-13-4-16,6-14-4 15,13-14-5-15,7-7 7 0,7-19 2 16,-3-10 4-16,-2-12-3 15,-8-13 1-15,-12-1 1 16,-20-10-1-16,-11 6 0 16,-15 0 2-16,-137-16-9 15,159 64-19-15,13 6-29 16,11 2-39-16,13 2-66 16,16 18-122-16</inkml:trace>
  <inkml:trace contextRef="#ctx0" brushRef="#br0" timeOffset="134581.57">30102 17168 223 0,'21'-3'206'0,"-15"-1"-124"0,-6-1-11 15,-2 4 13-15,2 7-50 16,2-6-23-16,-4 7 4 16,-4 8-3-16,-13 7-6 15,-9 10-6-15,-12 8 0 16,-11 0 0-16,-3 4-20 15,5-4-23-15,11-4-32 16,11-6-50-16,19-8-65 16</inkml:trace>
  <inkml:trace contextRef="#ctx0" brushRef="#br0" timeOffset="134796.66">30455 16874 449 0,'-29'-22'78'16,"4"7"-26"-16,6 4 31 15,7 11-59-15,14 0-12 16,21-4 10-16,15 2-10 16,15-2-8-16,16 4-4 15,2 0-3-15,-3 0-23 16,-10 4-48-16,-12 6-102 15,-8-3-165-15</inkml:trace>
  <inkml:trace contextRef="#ctx0" brushRef="#br0" timeOffset="135127">30908 16449 493 0,'-25'-31'48'0,"5"4"18"15,7 10-26-15,13 4-29 16,17 13 4-16,12 4 6 16,14 2-3-16,7 10-10 15,11 2-2-15,1 4-2 16,-6-2-1-16,-14 0 5 0,-13-6 1 16,-15-6 3-1,-12-2 6-15,-11-6-10 0,-5 9 0 16,-6 4-2-16,-8 9-5 15,-3 10 4-15,-4 8-2 16,4 4-1-16,8 5 1 16,0 1-2-16,0 0-1 15,1 2 0-15,-4 2-23 16,1-6-15-16,-2-2-24 16,5-10-80-16,9-6-133 15</inkml:trace>
  <inkml:trace contextRef="#ctx0" brushRef="#br0" timeOffset="135310.1">30937 16709 132 0,'-35'-28'472'0,"6"2"-415"0,12 4-9 16,17 0-22-16,31 4-21 15,25 10-1-15,24 6-2 16,15 12-2-16,9 3-24 15,-9 14-91-15,-8 5-167 16</inkml:trace>
  <inkml:trace contextRef="#ctx0" brushRef="#br0" timeOffset="135493.81">28847 17812 579 0,'-195'18'157'16,"111"-24"-156"-16,128-20 5 16,139-10 8-16,147 5-13 15,129-4-1-15,96-1 0 16,66-8-54-16,36-14-242 16</inkml:trace>
  <inkml:trace contextRef="#ctx0" brushRef="#br0" timeOffset="151542.4">21540 1542 125 0,'20'-15'336'0,"-13"2"-303"0,-14 1 21 0,-8 2 11 0,-1-2-17 16,5 3-8-16,2 4-10 16,2 1-6-16,3 1-9 15,4 3-13-15,-4 8 9 0,-12 8 2 16,-13 9-2-1,-9 13 7-15,-13 8-18 0,-7 12 4 16,0 6-4-16,5 6 2 16,11 6-4-16,8 3 0 15,16-5 2-15,14-4-3 16,15-8-5-16,11-12-2 16,11-7-2-16,7-14-12 15,10-7-10-15,1-9-26 16,6-11-55-16,3-12-75 15</inkml:trace>
  <inkml:trace contextRef="#ctx0" brushRef="#br0" timeOffset="152376.69">21699 1975 105 0,'-14'-29'281'16,"1"6"-181"-16,1 2-30 15,6 13 8-15,4-1-42 16,2 5-23-16,0 4-10 15,2 8-3-15,0 8 21 16,5 8-12-16,0 10 3 16,4 5-9-16,0 5-2 15,5-1 0-15,-1-5 0 16,5-3-1-16,-2-8 0 16,0-4-2-16,-2-8 2 0,-3-4-3 15,-5-7 3 1,0-8 14-16,-2-13-12 0,1-5-2 15,1-6 5-15,4-8-4 16,-5-3 4-16,-1 4-5 16,-2 5 0-16,-1 4 1 15,-1 10-1-15,3 6-1 16,-5 8-1-16,4 4-3 16,1 7 3-16,3 4 2 15,6 5 0-15,1 2-1 16,4 4 2-16,-2 2-1 15,3-2 0-15,-3-4 3 16,0-5-5-16,-7-4 2 16,0-7 0-16,-1-10 11 0,3-10-8 15,2-12-1-15,2-20 1 16,2-15-1-16,-1-10 11 16,-1-11-5-16,-5-1 4 15,-4 5 11-15,-5 6-18 16,-2 14 8-16,-5 13 2 15,3 15-11-15,0 14-3 16,0 13-1-16,2 6-3 16,0 16-1-16,2 10 5 15,0 17-1-15,5 15 0 16,2 13 4-16,2 12-7 16,7 2 3-16,-1-1 0 15,2-8-4-15,-3-8 2 0,-6-19-3 16,-5-17 5-16,-1-12-1 15,-2-10 1-15,-4-9 2 16,0-8 2-16,2-8-4 16,-4-10 3-16,4-9-3 15,0-11 0-15,6-10-2 16,8 4-2-16,1 4 4 16,6 4 0-16,3 11-4 15,0 13-3-15,1 6 4 16,2 11 3-16,-1 4-15 15,-1 10 8-15,-5 9-7 16,-9 6 3-16,-9 12 9 16,-15 8-9-16,-11 4-8 0,-17 0 3 15,-7-2-18-15,-4-10-4 16,12-12-46-16,11-9-34 16,17-14-40-16</inkml:trace>
  <inkml:trace contextRef="#ctx0" brushRef="#br0" timeOffset="152593.64">22518 1945 255 0,'3'-34'200'0,"-6"6"-122"0,3 5 4 0,-2 5-31 0,4 7-40 0,3 4-10 16,2 7 3-16,2 10-2 0,4 7 7 15,1 9-3-15,3 11-2 16,-3 6-6-16,-1 5 2 15,-9-2-6-15,-4-3-4 16,-6-7-36-16,-3-7-6 16,-7-8-73-16,1-12-99 15</inkml:trace>
  <inkml:trace contextRef="#ctx0" brushRef="#br0" timeOffset="152726.01">22400 1596 120 0,'-13'-10'170'16,"9"10"-170"-16,6 8-9 0,9 8-75 15</inkml:trace>
  <inkml:trace contextRef="#ctx0" brushRef="#br0" timeOffset="152962.29">23054 1763 129 0,'2'-6'267'0,"-7"1"-192"16,-10 4-25-16,-6 2 15 15,0 2-41-15,-4 6-2 16,-6 10 5-16,-1 6-19 0,-3 5-3 16,6 9-5-1,4 3 0-15,9 2-1 0,12-2-5 16,10-1-4-16,10-5-7 15,13-9-28-15,9-6-29 16,7-10-45-16,4-7-82 16</inkml:trace>
  <inkml:trace contextRef="#ctx0" brushRef="#br0" timeOffset="153593.49">23568 1941 207 0,'-29'5'82'0,"5"1"91"0,1-7-123 0,7 5 21 16,10-4-4-16,4-3-42 16,4 3-9-16,0 0 2 15,5-1-17-15,6 1 3 16,10-5-4-16,8 3 5 16,9-5-7-16,0 1 2 15,0-4 0-15,-9-4 1 16,-4-4 1-16,-9-2-2 15,-7-7 1-15,-9-2 4 16,-6 0-2-16,-9 0-3 0,-8 2 0 16,-8 9-2-16,-4 8 2 15,-5 12 0 1,-5 15-1-16,-1 12 1 0,2 11-3 16,-1 13 3-16,12 2 0 15,9 4-2-15,13-7 2 16,11-4 0-16,16-9 0 15,11-10-7-15,15-7-2 16,12-12-43-16,13-8-50 16,16-11-50-16,6-7-69 15</inkml:trace>
  <inkml:trace contextRef="#ctx0" brushRef="#br0" timeOffset="154392.87">24163 1929 177 0,'5'-34'250'0,"-15"3"-208"0,-5 5 36 16,-5 2-26-16,2 6-37 15,4 5 6-15,-1 4-15 16,-1 8-4-16,-1 6 8 16,-6 8-6-16,-6 6 9 15,-2 12 3-15,-2 2-16 16,4 10 7-16,2 3-7 16,12-2 0-16,5-2-4 15,10-6 3-15,8-6 1 16,9-10 5-16,10-7-2 0,8-12 3 15,7-9-2 1,3-10-1-16,-1-10 13 16,-5-8-4-16,-8-4 7 15,-4-2 3-15,-10 0-11 0,-3 3 3 16,-3 10 1-16,-7 8-5 16,1 12-8-16,-5 5-2 15,-2 12 0-15,-5 9 4 16,-4 16-2-16,-5 11 5 15,3 10-7-15,-3 3 0 16,3 0 0-16,6-7 0 16,3-8 0-16,4-8 0 15,2-10-2-15,0-7 2 16,3-11 2-16,4-11 3 16,11-10-1-16,4-12-3 15,9-11-1-15,4-9 3 16,3-15 0-16,-11-1 0 0,-5 1-1 15,-4 4 1-15,-6 8 7 16,-8 15-7-16,1 13 2 16,-5 10-5-16,-2 10-4 15,-2 4 3-15,4 10-2 16,-4 9 3-16,4 8 2 16,0 12-2-16,2 7 0 15,6 2 0-15,1-2-1 16,5-4-1-16,1-8 2 15,1-12 0-15,-1-8 1 16,-3-8 1-16,1-10-2 16,4-8 0-16,0-12 4 0,4-7-6 15,1-16 2 1,3-3 0-16,-6-7 4 0,-8 3-4 16,-3 3 0-16,0 12 0 15,-8 9 4-15,2 11-8 16,-1 11 3-16,-3 6-4 15,2 7 2-15,-2 9 2 16,4 11 1-16,0 7 0 16,1 12 3-16,2 6-7 15,-3 0 0-15,3-2-23 16,-3-8-10-16,1-6-29 16,1-10-34-16,4-9-92 15,5-10-123-15</inkml:trace>
  <inkml:trace contextRef="#ctx0" brushRef="#br0" timeOffset="154978.1">25068 1907 186 0,'2'-34'242'0,"-11"2"-152"0,-5 4-27 0,-5 7 33 0,5-1-46 0,3 7-22 16,-1 2 1-16,6 9-23 15,-1 2-2-15,1 8-3 16,-10 10 4-16,-66 78 9 15,68-68-11-15,5 3-2 16,1-1-1-16,4-2 1 0,-6 26-4 16,10-4 3-16,10-8-6 15,0-9 6-15,11-14-3 16,0-9 3-16,2-12 4 16,2-11-1-16,1-14-1 15,-4-11-2-15,-2-8 0 16,-1-4 1-16,-6 4-1 15,-5 8 0-15,-4 16-1 16,0 12-6-16,-4 12 0 16,0 12 5-16,-4 14 2 15,2 10 2-15,2 8-2 16,6 2 0-16,2 0-2 16,5-6 1-16,5-5 1 15,5-12 0-15,1-10 0 16,5-12 6-16,4-15-6 0,-2-12 0 15,0-19 3-15,-2-18 1 16,-4-15-2-16,-4-17-1 16,-4-7 3-16,-3 0 14 15,-10 6-6-15,-2 13-6 16,-4 25 3-16,-2 24-9 16,2 16-1-16,-3 24-4 15,-4 24 5-15,0 19 1 16,-2 21-1-16,-3 22 0 15,1 12-2-15,4 8 3 0,2-5-2 16,1-7 0 0,1-16-14-16,3-15-16 0,-2-19-24 15,0-14-38 1,4-15-110-16</inkml:trace>
  <inkml:trace contextRef="#ctx0" brushRef="#br0" timeOffset="155292.51">25252 1864 367 0,'3'-12'173'0,"1"1"-168"0,10 3-9 0,10 3 4 0,14 1-14 16,6 3-11-16,4 2 2 15,-2 3-25-15,-6 1-23 0,-9-1 30 16,-9-3 41-16,-8 2 13 15,-9-3 31-15,-7 0 10 16,-3 0-14-16,0 4-11 16,1-4-14-16,-1 6 13 15,3 6 31-15,2 3-35 16,-2 12-5-16,0 9-2 16,0 4-14-16,-3 4 1 15,1 2-4-15,-3-2-10 16,0-6-54-16,3-8-96 15,2-7-159-15</inkml:trace>
  <inkml:trace contextRef="#ctx0" brushRef="#br0" timeOffset="155428.69">25580 1654 286 0,'-29'-28'207'0,"5"15"-207"16,8 4-77-16,13 11 54 15,19 11-128-15</inkml:trace>
  <inkml:trace contextRef="#ctx0" brushRef="#br0" timeOffset="155975.87">26019 1849 135 0,'-6'2'340'0,"-2"-1"-282"16,4-1 12-16,-1 3-22 0,5-1-43 15,5-2-2-15,-5 7 0 16,0 7 0-16,0 9-2 16,0 8 3-16,0 10-4 15,-2 1 0-15,-5 0-1 16,-4-4 1-16,-3-6 0 16,-3-8 0-16,-3-6 1 15,-5-5 3-15,3-10-4 16,-6-8 2-16,3-8 3 15,2-9-2-15,10-8 21 16,6-3 0-16,9-8-9 16,10 2 6-16,7 2-18 0,6-1-1 15,6 6-2-15,5 6 1 16,0 6-4-16,0 8 3 16,-3 9 0-16,-2 10-3 15,-2 7 3-15,-4 4 0 16,-1 8-1-16,-2 2 1 15,-4 3-3-15,-5 0 3 16,-2-3-4-16,-6-6 2 16,-3-9 4-16,1-6-2 15,-6-7 10-15,1-8-9 16,-1-10 4-16,3-8 1 16,5-8 0-16,6-4 8 15,8 2-14-15,10 1 3 16,2 8-3-16,6 4-1 15,-1 16-1-15,-1 10 2 0,-3 14-7 16,-6 11 5-16,-5 16-25 16,-10 12-31-16,-20 8-91 15,-20 6-156-15</inkml:trace>
  <inkml:trace contextRef="#ctx0" brushRef="#br0" timeOffset="156312.94">22481 2819 311 0,'-165'14'165'0,"43"-8"-145"0,35-4-14 0,35-2 50 0,50-8-47 0,47 0 11 0,49-4 34 16,61-6-16-16,77-6 16 16,86-1-5-16,79 4-14 15,62 4-15-15,33 8-9 16,-17 6 2-16,-50 8 12 16,-64 1-3-16,-78-5-6 15,-76-1-5-15,-51 0-7 16,-50-4 4-16,-51 1-8 0,-29 1-6 15,-19-1-21-15,-11 1-59 16,-11 2-114-16</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4.160"/>
    </inkml:context>
    <inkml:brush xml:id="br0">
      <inkml:brushProperty name="width" value="0.025" units="cm"/>
      <inkml:brushProperty name="height" value="0.025" units="cm"/>
      <inkml:brushProperty name="color" value="#E71224"/>
    </inkml:brush>
  </inkml:definitions>
  <inkml:trace contextRef="#ctx0" brushRef="#br0">105 117 24575,'-35'-23'0,"-33"-36"0,67 59 0,1 0 0,0 0 0,0-1 0,0 1 0,0 0 0,0 0 0,0 0 0,-1 0 0,1-1 0,0 1 0,0 0 0,0 0 0,0 0 0,0-1 0,0 1 0,0 0 0,0 0 0,0 0 0,0-1 0,0 1 0,0 0 0,0 0 0,0 0 0,0-1 0,0 1 0,0 0 0,0 0 0,0 0 0,0 0 0,1-1 0,-1 1 0,0 0 0,0 0 0,0 0 0,0 0 0,0-1 0,0 1 0,1 0 0,-1 0 0,0 0 0,0 0 0,0 0 0,0 0 0,1 0 0,-1-1 0,0 1 0,0 0 0,0 0 0,0 0 0,1 0 0,-1 0 0,0 0 0,0 0 0,0 0 0,1 0 0,-1 0 0,0 0 0,0 0 0,0 0 0,1 0 0,-1 0 0,0 0 0,0 0 0,0 0 0,0 1 0,1-1 0,18-1 0,-17 1 0,201 0 0,114-3 0,411-21 0,769 75 0,-508 6 0,-419-45-494,-79-2 97,-7 2 397,463 21 0,-106 1 0,210 13 0,-271 1 0,467 34 0,344 41 0,-509-41 0,0-18 0,-963-58 0,57 3-9,217-18-1,-390 9 7,543-62-89,-76-49 92,-252 40 985,-208 69-967,14-5-11,-20 1-10,-13-2 1,-20-4 2,0 1 0,0 2 0,-41-8 0,19 5 0,-224-55 0,-126-33 0,346 83 0,-44-10 0,85 24 0,-1 1 0,1 0 0,-1 1 0,1 1 0,-16 1 0,74 13 0,498 176 0,-469-161 0,190 85 0,-209-86 0,-2 2 0,84 63 0,-103-68 0,-7-5 0,0 1 0,27 29 0,-47-44 0,0 1 0,0 0 0,-1 1 0,0-1 0,0 1 0,-1 0 0,0 0 0,-1 0 0,1 1 0,-1-1 0,-1 1 0,3 17 0,-5-18 0,0 0 0,-1 0 0,1 0 0,-2 0 0,1 0 0,-1-1 0,0 1 0,-1 0 0,0-1 0,0 1 0,-8 11 0,-4 6 0,-35 43 0,7-17 0,-2-2 0,-97 81 0,68-72 0,-120 69 0,-396 163 0,483-242 0,-291 139-1365,340-160-5461</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5.336"/>
    </inkml:context>
    <inkml:brush xml:id="br0">
      <inkml:brushProperty name="width" value="0.025" units="cm"/>
      <inkml:brushProperty name="height" value="0.025" units="cm"/>
      <inkml:brushProperty name="color" value="#E71224"/>
    </inkml:brush>
  </inkml:definitions>
  <inkml:trace contextRef="#ctx0" brushRef="#br0">147 45 24575,'-14'-15'0,"-15"-12"0,28 26 0,1 1 0,-1 0 0,1-1 0,-1 1 0,0 0 0,1 0 0,-1 0 0,0 0 0,0 0 0,1 0 0,-1 0 0,0 0 0,1 0 0,-1 0 0,0 0 0,1 0 0,-1 1 0,0-1 0,1 0 0,-1 0 0,1 1 0,-1-1 0,0 0 0,1 1 0,-1-1 0,1 1 0,-1-1 0,1 0 0,-1 1 0,1-1 0,-1 1 0,1 0 0,0-1 0,-1 1 0,1-1 0,0 1 0,-1 0 0,1-1 0,0 1 0,0 0 0,-1 0 0,-11 32 0,12-31 0,-20 79 0,4 0 0,3 1 0,-3 114 0,13 396 0,53-49 0,-22-308 0,-14-97 0,32 262 0,-43-380-195,1 0 0,1 1 0,1-2 0,0 1 0,2-1 0,17 32 0,-20-41-6631</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5.964"/>
    </inkml:context>
    <inkml:brush xml:id="br0">
      <inkml:brushProperty name="width" value="0.025" units="cm"/>
      <inkml:brushProperty name="height" value="0.025" units="cm"/>
      <inkml:brushProperty name="color" value="#E71224"/>
    </inkml:brush>
  </inkml:definitions>
  <inkml:trace contextRef="#ctx0" brushRef="#br0">1 327 24575,'1'-4'0,"-1"1"0,1-1 0,-1 0 0,0 1 0,0-1 0,0 1 0,0-1 0,-1-3 0,0-6 0,1 2 0,0 0 0,1 0 0,0 0 0,4-13 0,-3 18 0,0 1 0,0-1 0,1 1 0,-1-1 0,1 1 0,1 0 0,-1 0 0,1 0 0,5-5 0,6-5 0,1 0 0,1 1 0,0 1 0,1 1 0,0 0 0,1 2 0,0 0 0,1 1 0,0 0 0,0 2 0,1 1 0,23-5 0,-29 8 0,0 1 0,1 0 0,-1 1 0,1 0 0,0 1 0,-1 1 0,1 1 0,-1 0 0,1 1 0,-1 1 0,0 0 0,0 1 0,0 0 0,-1 1 0,0 1 0,0 1 0,17 12 0,-15-8 0,0 2 0,-1 0 0,0 0 0,-2 1 0,0 1 0,12 18 0,-17-21 0,-1 0 0,0 1 0,-1 0 0,0 0 0,-1 0 0,0 1 0,-2 0 0,4 28 0,-1 60 0,-8 115 0,-1-93 0,2 128 0,1-252 0,0 1 0,0 0 0,0 0 0,1 0 0,-1 0 0,1-1 0,-1 1 0,1 0 0,0-1 0,-1 1 0,1 0 0,0-1 0,0 1 0,0-1 0,0 1 0,1-1 0,-1 0 0,0 1 0,1-1 0,-1 0 0,0 0 0,1 0 0,0 0 0,-1 0 0,1 0 0,-1 0 0,1-1 0,0 1 0,0-1 0,2 1 0,7 1 0,0 0 0,-1-1 0,1 0 0,13-1 0,-8 0 0,25 0 0,1-3 0,-1-1 0,59-13 0,119-43 0,-150 40 0,144-50 0,0 0 0,33 1-1365,-228 63-5461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6.370"/>
    </inkml:context>
    <inkml:brush xml:id="br0">
      <inkml:brushProperty name="width" value="0.025" units="cm"/>
      <inkml:brushProperty name="height" value="0.025" units="cm"/>
      <inkml:brushProperty name="color" value="#E71224"/>
    </inkml:brush>
  </inkml:definitions>
  <inkml:trace contextRef="#ctx0" brushRef="#br0">1 1 24575,'5'18'0,"28"93"0,19 118 0,-21-79 0,137 859-1365,-164-973-5461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6.980"/>
    </inkml:context>
    <inkml:brush xml:id="br0">
      <inkml:brushProperty name="width" value="0.025" units="cm"/>
      <inkml:brushProperty name="height" value="0.025" units="cm"/>
      <inkml:brushProperty name="color" value="#E71224"/>
    </inkml:brush>
  </inkml:definitions>
  <inkml:trace contextRef="#ctx0" brushRef="#br0">0 1 24575,'1'29'0,"1"1"0,2-1 0,1 1 0,1-1 0,17 48 0,69 132 0,-82-188 0,1 0 0,1-1 0,1 0 0,27 32 0,-33-45 0,1 0 0,-1 0 0,1-1 0,1 0 0,-1 0 0,1-1 0,0 0 0,0 0 0,0-1 0,1 0 0,0-1 0,-1 0 0,17 2 0,2-1 0,0-2 0,-1-2 0,1 0 0,0-2 0,0-1 0,-1-1 0,1-1 0,46-16 0,-39 9 0,0-3 0,0 0 0,-2-3 0,0 0 0,-1-2 0,30-25 0,-39 25 0,0-1 0,-2-1 0,0-1 0,24-35 0,60-109 0,-100 160 0,-2 1 0,1 0 0,0 0 0,0 1 0,0 0 0,9-8 0,-12 16 0,1 0 0,-1 0 0,0-1 0,0 1 0,0 0 0,0 0 0,-1 0 0,1 6 0,1-2 0,49 154 0,-18-68 0,-15-36 0,77 226 0,-65-206 0,64 117 0,51 39-1365,-132-214-5461</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7.401"/>
    </inkml:context>
    <inkml:brush xml:id="br0">
      <inkml:brushProperty name="width" value="0.025" units="cm"/>
      <inkml:brushProperty name="height" value="0.025" units="cm"/>
      <inkml:brushProperty name="color" value="#E71224"/>
    </inkml:brush>
  </inkml:definitions>
  <inkml:trace contextRef="#ctx0" brushRef="#br0">1 0 24575,'0'18'0,"-1"247"0,13 594 0,39-185 0,-19-486-1365,-22-148-5461</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8.100"/>
    </inkml:context>
    <inkml:brush xml:id="br0">
      <inkml:brushProperty name="width" value="0.025" units="cm"/>
      <inkml:brushProperty name="height" value="0.025" units="cm"/>
      <inkml:brushProperty name="color" value="#E71224"/>
    </inkml:brush>
  </inkml:definitions>
  <inkml:trace contextRef="#ctx0" brushRef="#br0">1225 1 24575,'-49'3'0,"0"2"0,0 2 0,0 2 0,1 3 0,-56 21 0,44-11 0,0 3 0,-63 36 0,-106 76 0,211-126 0,-29 19 0,-53 43 0,84-59 0,1 0 0,0 1 0,1 1 0,0 0 0,1 1 0,-15 26 0,6 2 0,1 0 0,3 0 0,2 2 0,2 0 0,-15 85 0,27-119 0,1 0 0,0 1 0,1-1 0,0 0 0,1 0 0,0 0 0,1 1 0,1-2 0,0 1 0,8 21 0,-7-24 0,1 0 0,0-1 0,1 1 0,0-1 0,1 0 0,0-1 0,0 1 0,1-1 0,0-1 0,0 0 0,1 0 0,0 0 0,11 5 0,0-1 0,1-1 0,0-1 0,1-1 0,0-1 0,0-1 0,1-1 0,0-1 0,-1 0 0,2-2 0,40-2 0,-42 0 0,0-2 0,0-1 0,0-1 0,0-1 0,-1-1 0,1 0 0,-1-2 0,-1 0 0,0-2 0,0 0 0,23-16 0,-36 21 0,0-1 0,0 1 0,0-1 0,-1-1 0,0 1 0,10-14 0,-14 17 0,-1 0 0,1 0 0,0-1 0,-1 1 0,0-1 0,0 1 0,0-1 0,0 1 0,0-1 0,-1 0 0,0 1 0,1-1 0,-1 0 0,-1 0 0,1 1 0,0-1 0,-1 0 0,0 1 0,-1-5 0,-2-1 0,0 0 0,-1 0 0,1 1 0,-2-1 0,1 1 0,-1 0 0,-1 1 0,1-1 0,-1 1 0,0 0 0,-1 1 0,0 0 0,0 0 0,0 1 0,-1 0 0,-11-6 0,-15-4 0,-1 1 0,-68-16 0,84 24 0,-32-8 0,-1 2 0,-1 3 0,1 1 0,-1 3 0,-63 3 0,76 3-1365,32-1-5461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1.730"/>
    </inkml:context>
    <inkml:brush xml:id="br0">
      <inkml:brushProperty name="width" value="0.025" units="cm"/>
      <inkml:brushProperty name="height" value="0.025" units="cm"/>
      <inkml:brushProperty name="color" value="#E71224"/>
    </inkml:brush>
  </inkml:definitions>
  <inkml:trace contextRef="#ctx0" brushRef="#br0">1 0 24575,'0'0'0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8.529"/>
    </inkml:context>
    <inkml:brush xml:id="br0">
      <inkml:brushProperty name="width" value="0.025" units="cm"/>
      <inkml:brushProperty name="height" value="0.025" units="cm"/>
      <inkml:brushProperty name="color" value="#E71224"/>
    </inkml:brush>
  </inkml:definitions>
  <inkml:trace contextRef="#ctx0" brushRef="#br0">0 1 24575,'53'922'0,"-37"-720"0,50 411 0,-34-344 0,-4-51-1365,-21-164-5461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09.336"/>
    </inkml:context>
    <inkml:brush xml:id="br0">
      <inkml:brushProperty name="width" value="0.025" units="cm"/>
      <inkml:brushProperty name="height" value="0.025" units="cm"/>
      <inkml:brushProperty name="color" value="#E71224"/>
    </inkml:brush>
  </inkml:definitions>
  <inkml:trace contextRef="#ctx0" brushRef="#br0">1099 1 24575,'-3'0'0,"1"0"0,-1-1 0,1 1 0,-1 0 0,1 1 0,-1-1 0,-3 1 0,5-1 0,-45 9 0,-46 16 0,38-9 0,-40 11 0,2 4 0,2 3 0,-103 57 0,169-77 0,0 0 0,1 2 0,1 1 0,-39 39 0,47-41 0,0 1 0,1 1 0,0 0 0,2 1 0,0 0 0,1 0 0,-9 23 0,16-33 0,1-1 0,0 1 0,0 0 0,0 1 0,1-1 0,0 0 0,1 0 0,-1 1 0,2-1 0,-1 0 0,1 0 0,1 1 0,2 8 0,0-6 0,0 0 0,0-1 0,1 0 0,1 0 0,0-1 0,0 1 0,1-1 0,13 13 0,7 3 0,1-1 0,1-1 0,1-2 0,58 31 0,98 40 0,15 8 0,-53-6 0,-130-80 0,0 0 0,0 1 0,-2 1 0,0 0 0,22 30 0,-35-40 0,1 1 0,0 0 0,-1 0 0,-1 0 0,1 0 0,-1 1 0,0-1 0,-1 1 0,0-1 0,0 1 0,0-1 0,-1 1 0,0 0 0,-1-1 0,0 1 0,0-1 0,0 1 0,-1-1 0,0 1 0,-1-1 0,-5 13 0,2-8 0,-1 0 0,0 1 0,0-2 0,-1 1 0,0-1 0,-1-1 0,-1 0 0,0 0 0,0 0 0,-1-1 0,-14 9 0,-6 0 0,0-2 0,-1-1 0,-1-1 0,0-2 0,-52 11 0,38-13 0,0-2 0,-1-3 0,-75 0 0,115-5 0,1-1 0,-1 1 0,0-1 0,1-1 0,-1 0 0,1 0 0,-1 0 0,1-1 0,0 0 0,0 0 0,0-1 0,-10-6 0,13 6 0,-1 0 0,0-1 0,1 1 0,0-1 0,0 0 0,0 0 0,1 0 0,0-1 0,0 1 0,0-1 0,0 0 0,1 0 0,0 0 0,1 0 0,-1 0 0,0-7 0,0-2 0,1-1 0,1 0 0,1 0 0,0 0 0,1 0 0,0 0 0,1 1 0,8-23 0,8-14 0,27-53 0,-30 71 0,250-458 0,-200 379 0,-44 74 0,-1 0 0,27-75 0,-43 101 0,-1 0 0,-1-1 0,0 1 0,-1-1 0,-1 1 0,0-1 0,0 0 0,-2 0 0,0 0 0,0 1 0,-1-1 0,-1 0 0,-5-15 0,5 22 0,0-1 0,0 1 0,-1 0 0,0 1 0,-1-1 0,1 1 0,-1-1 0,-1 2 0,1-1 0,-1 0 0,0 1 0,0 0 0,0 1 0,-1-1 0,-10-4 0,1 1 0,0 2 0,-1-1 0,0 2 0,0 1 0,-1 0 0,-21-2 0,-48 0-455,0 4 0,-104 12 0,-29 7-6371</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1.257"/>
    </inkml:context>
    <inkml:brush xml:id="br0">
      <inkml:brushProperty name="width" value="0.025" units="cm"/>
      <inkml:brushProperty name="height" value="0.025" units="cm"/>
      <inkml:brushProperty name="color" value="#E71224"/>
    </inkml:brush>
  </inkml:definitions>
  <inkml:trace contextRef="#ctx0" brushRef="#br0">1189 9787 24575,'0'-3'0,"0"1"0,-1 0 0,0 0 0,1-1 0,-1 1 0,0 0 0,0 0 0,-3-4 0,-5-11 0,-6-47 0,2-1 0,-8-130 0,17 149 0,-15-812 0,21 641 0,18-373 0,23 1 0,-8-232 0,-26 473 0,-9-375 0,-19-654 0,4 815 0,2 109 0,23-1 0,60-240 0,26 3 0,-76 553 0,28-298 0,-39 340 0,0-210 0,-9 305 0,0 0 0,0 0 0,0 0 0,0 0 0,0 0 0,0 1 0,0-1 0,0 0 0,0 0 0,-1 0 0,1 0 0,0 0 0,-1 0 0,1 1 0,0-1 0,-1 0 0,1 0 0,-1 1 0,1-1 0,-1 0 0,0 0 0,1 1 0,-1-1 0,0 1 0,-1-2 0,1 2 0,0 0 0,0 0 0,-1 0 0,1-1 0,0 1 0,-1 1 0,1-1 0,0 0 0,0 0 0,-1 0 0,1 1 0,0-1 0,0 0 0,-1 1 0,-1 1 0,-7 3 0,0 2 0,1-1 0,-12 11 0,20-16 0,-433 424 0,430-421 0,-159 171 0,-145 200 0,49 4 0,251-367 0,-43 64 0,-61 70 0,124-188 0,139-294 0,-17 40 0,-97 203 0,32-121 0,-38 73 0,18-64 0,-34 171 0,-11 26 0,0 0 0,-1 0 0,3-11 0,-6 18 0,1 0 0,-1 0 0,1 0 0,-1-1 0,1 1 0,-1 0 0,1 0 0,-1 0 0,1 0 0,0 0 0,0 0 0,0 1 0,-1-1 0,1 0 0,0 0 0,0 1 0,0-1 0,0 0 0,0 1 0,1-1 0,-1 1 0,0-1 0,0 1 0,0 0 0,0-1 0,0 1 0,1 0 0,1 0 0,4-1 0,-1 2 0,1-1 0,-1 1 0,9 1 0,-10-1 0,21 5 0,0 1 0,0 1 0,0 1 0,-1 1 0,31 18 0,115 78 0,-46-25 0,54 24 0,140 85 0,-76-61 0,-201-109 0,15 8 0,108 55 0,-145-72-227,0-1-1,0-1 1,1-1-1,0 0 1,36 6-1,-29-9-6598</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4.384"/>
    </inkml:context>
    <inkml:brush xml:id="br0">
      <inkml:brushProperty name="width" value="0.025" units="cm"/>
      <inkml:brushProperty name="height" value="0.025" units="cm"/>
      <inkml:brushProperty name="color" value="#E71224"/>
    </inkml:brush>
  </inkml:definitions>
  <inkml:trace contextRef="#ctx0" brushRef="#br0">1398 1 24575,'0'7'0,"0"1"0,-1-1 0,0 1 0,0-1 0,-1 1 0,0-1 0,-5 12 0,-1-1 0,-22 30 0,30-47 0,-116 172 0,-118 193 0,-396 845 0,565-1070 124,-68 132 45,95-204-998,-84 117 0,115-177-5997</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4.639"/>
    </inkml:context>
    <inkml:brush xml:id="br0">
      <inkml:brushProperty name="width" value="0.025" units="cm"/>
      <inkml:brushProperty name="height" value="0.025" units="cm"/>
      <inkml:brushProperty name="color" value="#E71224"/>
    </inkml:brush>
  </inkml:definitions>
  <inkml:trace contextRef="#ctx0" brushRef="#br0">1 1 24575,'0'0'0,"0"5"0,0 2 0,4 4 0,3 0-8191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4.879"/>
    </inkml:context>
    <inkml:brush xml:id="br0">
      <inkml:brushProperty name="width" value="0.025" units="cm"/>
      <inkml:brushProperty name="height" value="0.025" units="cm"/>
      <inkml:brushProperty name="color" value="#E71224"/>
    </inkml:brush>
  </inkml:definitions>
  <inkml:trace contextRef="#ctx0" brushRef="#br0">0 0 24575,'0'0'0,"0"0"0,0 0 0,5 0 0,2 0-8191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5.337"/>
    </inkml:context>
    <inkml:brush xml:id="br0">
      <inkml:brushProperty name="width" value="0.025" units="cm"/>
      <inkml:brushProperty name="height" value="0.025" units="cm"/>
      <inkml:brushProperty name="color" value="#E71224"/>
    </inkml:brush>
  </inkml:definitions>
  <inkml:trace contextRef="#ctx0" brushRef="#br0">2 0 24575,'-1'4'0,"1"-1"0,-1 1 0,1-1 0,0 1 0,0-1 0,1 1 0,0 4 0,0-5 0,4 27 0,1 0 0,1-1 0,2 0 0,1 0 0,15 30 0,80 133 0,-42-82 0,191 325 0,-232-399 0,35 52 0,-47-76 0,-1 0 0,2 0 0,0-1 0,19 16 0,-27-25 0,0 0 0,1 0 0,-1 0 0,0 0 0,1-1 0,-1 0 0,1 1 0,-1-1 0,1 0 0,-1 0 0,1-1 0,0 1 0,0-1 0,-1 0 0,1 0 0,0 0 0,0-1 0,-1 1 0,1-1 0,0 0 0,-1 0 0,1 0 0,-1 0 0,1-1 0,-1 1 0,0-1 0,1 0 0,-1 0 0,0 0 0,3-3 0,7-6 0,0-1 0,-1 0 0,-1-1 0,0-1 0,12-17 0,25-47 0,-3-1 0,-4-3 0,31-87 0,-34 75 0,-4-1 0,27-125 0,-52 177 127,-3 16-425,-1-1-1,0 1 1,-3-1-1,1-28 1,-4 47-6528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5.961"/>
    </inkml:context>
    <inkml:brush xml:id="br0">
      <inkml:brushProperty name="width" value="0.025" units="cm"/>
      <inkml:brushProperty name="height" value="0.025" units="cm"/>
      <inkml:brushProperty name="color" value="#E71224"/>
    </inkml:brush>
  </inkml:definitions>
  <inkml:trace contextRef="#ctx0" brushRef="#br0">271 30 24575,'-3'-3'0,"0"0"0,-1 0 0,1 1 0,-1-1 0,0 1 0,1 0 0,-1 0 0,0 0 0,0 1 0,0-1 0,-1 1 0,-4-1 0,6 1 0,0 1 0,1 0 0,-1 0 0,1 0 0,-1 0 0,1 0 0,-1 1 0,1-1 0,-1 1 0,1 0 0,-1-1 0,1 1 0,-1 0 0,1 1 0,0-1 0,0 0 0,-1 1 0,1-1 0,0 1 0,0-1 0,1 1 0,-3 2 0,-16 23 0,1 0 0,2 1 0,1 1 0,1 1 0,1 0 0,2 1 0,-16 61 0,22-69 0,1 0 0,-3 44 0,8-60 0,-1 0 0,1-1 0,1 1 0,-1-1 0,1 1 0,1-1 0,-1 1 0,1-1 0,0 0 0,0 0 0,1 0 0,0 0 0,0 0 0,7 10 0,-8-14 0,1 1 0,-1-1 0,1 0 0,0 0 0,-1 0 0,1-1 0,0 1 0,0-1 0,0 1 0,0-1 0,0 0 0,1 0 0,-1 0 0,0-1 0,1 1 0,-1-1 0,0 0 0,1 1 0,-1-2 0,0 1 0,0 0 0,1-1 0,-1 1 0,0-1 0,1 0 0,-1 0 0,0 0 0,0-1 0,4-2 0,4-1 0,0-1 0,-1-1 0,0 0 0,-1 0 0,1-1 0,15-16 0,-5 1 0,-1-1 0,-1 0 0,-1-1 0,16-33 0,-25 43 0,-1-1 0,-1 0 0,-1 0 0,0 0 0,-1 0 0,-1-1 0,0 0 0,-1 0 0,-1-18 0,-6-85 0,6 124 0,0 1 0,1-1 0,-1 1 0,1-1 0,0 0 0,0 0 0,3 5 0,3 6 0,9 24 0,1-2 0,31 47 0,-37-67 0,1 0 0,0-1 0,2 0 0,-1-2 0,2 1 0,27 19 0,-33-28-170,0 0-1,1-1 0,-1 0 1,1-1-1,0-1 0,0 1 1,21 2-1,-1-2-6655</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16.495"/>
    </inkml:context>
    <inkml:brush xml:id="br0">
      <inkml:brushProperty name="width" value="0.025" units="cm"/>
      <inkml:brushProperty name="height" value="0.025" units="cm"/>
      <inkml:brushProperty name="color" value="#E71224"/>
    </inkml:brush>
  </inkml:definitions>
  <inkml:trace contextRef="#ctx0" brushRef="#br0">0 572 24575,'3'0'0,"-1"1"0,1 0 0,-1 0 0,1 0 0,-1 0 0,1 0 0,-1 1 0,0-1 0,0 1 0,1-1 0,1 3 0,6 4 0,168 97 0,15 10 0,-138-77 0,-2 2 0,-2 2 0,-1 2 0,78 91 0,-99-99 0,-2 0 0,-1 2 0,21 41 0,-38-61 0,0 1 0,-2 0 0,0 0 0,-2 0 0,0 1 0,-1-1 0,0 1 0,-2 0 0,0 27 0,-4-11 0,-1-1 0,-2 0 0,-1 0 0,-2-1 0,-1 0 0,-2 0 0,-1-1 0,-1-1 0,-2 0 0,-2 0 0,-1-2 0,-1 0 0,-39 47 0,53-72 0,1 0 0,-1 0 0,-1 0 0,1 0 0,-1-1 0,1 0 0,-1 0 0,0 0 0,-1-1 0,-8 3 0,12-5 0,0 0 0,-1 0 0,1-1 0,0 0 0,-1 0 0,1 0 0,-1 0 0,1 0 0,0-1 0,-1 1 0,1-1 0,0 0 0,0 0 0,-1 0 0,1 0 0,0-1 0,0 1 0,0-1 0,0 0 0,1 0 0,-1 0 0,0 0 0,-2-3 0,-6-7 0,0-1 0,1 1 0,0-1 0,1-1 0,0 0 0,2 0 0,-1-1 0,2 0 0,-7-21 0,1-6 0,1 1 0,-6-58 0,9 14 0,3-1 0,4 0 0,4 1 0,18-110 0,8 24 0,58-184 0,23 29 0,-28 90 0,-60 156-1365,-13 63-5461</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23.997"/>
    </inkml:context>
    <inkml:brush xml:id="br0">
      <inkml:brushProperty name="width" value="0.025" units="cm"/>
      <inkml:brushProperty name="height" value="0.025" units="cm"/>
      <inkml:brushProperty name="color" value="#E71224"/>
    </inkml:brush>
  </inkml:definitions>
  <inkml:trace contextRef="#ctx0" brushRef="#br0">0 3769 24575,'0'-24'0,"0"-1063"0,2 1057 0,1 2 0,9-41 0,-1 9 0,1-8 0,-5 27 0,5-74 0,-9 77 0,2 0 0,2 0 0,1 0 0,2 1 0,1 0 0,27-56 0,79-173 0,-91 215 0,38-57 0,-12 23 0,37-55 0,31-57 0,-10-2 0,-77 137 0,23-48 0,-43 71 0,-10 30 0,0-1 0,1 1 0,0 0 0,0 0 0,1 1 0,10-14 0,0 5 0,-11 12 0,1 0 0,-1-1 0,0 1 0,6-11 0,1-1 0,0 0 0,2 0 0,0 1 0,0 1 0,1 0 0,20-15 0,-18 16 0,5-9 0,-16 17 0,-1 1 0,1 0 0,0 0 0,0 0 0,1 1 0,-1-1 0,1 2 0,11-7 0,-11 7 0,0 0 0,0 0 0,-1 0 0,1 0 0,-1-1 0,10-9 0,13-9 0,21-1 0,-26 3 0,-18 15 0,0 1 0,-1 0 0,1 1 0,7-5 0,-9 6 0,-1 1 0,1-1 0,-1 0 0,0 0 0,1 0 0,-1 0 0,0 0 0,-1 0 0,1 0 0,0-1 0,0 1 0,-1 0 0,0-1 0,1 0 0,0-3 0,0 3 0,0-1 0,0 0 0,0 1 0,0 0 0,1-1 0,0 1 0,-1 0 0,5-3 0,-4 3 0,0 0 0,0 1 0,-1-1 0,1 0 0,-1 0 0,0-1 0,0 1 0,0 0 0,0-1 0,0 1 0,0-5 0,1-4 0,-2 0 0,0 0 0,-1 0 0,0-1 0,-3-20 0,3 35-1365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2.506"/>
    </inkml:context>
    <inkml:brush xml:id="br0">
      <inkml:brushProperty name="width" value="0.025" units="cm"/>
      <inkml:brushProperty name="height" value="0.025" units="cm"/>
      <inkml:brushProperty name="color" value="#E71224"/>
    </inkml:brush>
  </inkml:definitions>
  <inkml:trace contextRef="#ctx0" brushRef="#br0">781 0 24575,'-179'6'0,"141"-2"0,0 2 0,-62 17 0,-53 31 0,129-43 0,0 1 0,1 1 0,1 1 0,-23 19 0,25-17 0,0 1 0,-20 25 0,33-34 0,0 0 0,1 0 0,1 1 0,-1 0 0,2 0 0,-1 0 0,1 1 0,-5 15 0,9-19 0,-1 0 0,1 0 0,-1 0 0,2 0 0,-1 0 0,1 0 0,0-1 0,0 1 0,0 0 0,1 0 0,0 0 0,0-1 0,1 1 0,5 9 0,4 4 0,1-1 0,23 28 0,80 72 0,-10-10 0,-89-88 0,0 1 0,-2 0 0,23 42 0,40 114 0,-76-172 0,-1 0 0,1 0 0,-1 0 0,0 0 0,0 0 0,0 0 0,-1 0 0,0 0 0,0 0 0,0 0 0,-1 0 0,0 0 0,0 0 0,0 0 0,0 0 0,-4 8 0,1-6 0,0-1 0,0 1 0,0-1 0,-1 0 0,0 0 0,0-1 0,-1 0 0,1 1 0,-1-2 0,-10 7 0,-12 8 0,0-2 0,-43 19 0,56-30 0,0-1 0,-1 0 0,1-1 0,-1-1 0,0 0 0,-31 1 0,-79-8-1365,116 4-5461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27.847"/>
    </inkml:context>
    <inkml:brush xml:id="br0">
      <inkml:brushProperty name="width" value="0.025" units="cm"/>
      <inkml:brushProperty name="height" value="0.025" units="cm"/>
      <inkml:brushProperty name="color" value="#E71224"/>
    </inkml:brush>
  </inkml:definitions>
  <inkml:trace contextRef="#ctx0" brushRef="#br0">0 179 24575,'5'0'0,"0"-1"0,-1 0 0,1 0 0,-1 0 0,1-1 0,-1 0 0,7-3 0,16-6 0,34-4 0,80-9 0,-23 5 0,162-51 0,-256 63 0,1 1 0,0 1 0,0 1 0,0 2 0,0 0 0,0 2 0,26 2 0,-285 0 0,87 12 0,-27 1 0,7-16 0,713 2 0,-530-1-455,0 0 0,19 5 0,-7 1-6371</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31.336"/>
    </inkml:context>
    <inkml:brush xml:id="br0">
      <inkml:brushProperty name="width" value="0.025" units="cm"/>
      <inkml:brushProperty name="height" value="0.025" units="cm"/>
      <inkml:brushProperty name="color" value="#E71224"/>
    </inkml:brush>
  </inkml:definitions>
  <inkml:trace contextRef="#ctx0" brushRef="#br0">1 1139 24575,'0'-23'0,"7"-5"0,2 1 0,0 1 0,20-41 0,-7 18 0,5-9 0,2 0 0,2 2 0,3 2 0,2 1 0,2 2 0,52-54 0,-58 71 0,18-21 0,3 2 0,90-70 0,-87 84 0,-19 14 0,-1-1 0,38-37 0,-66 55 0,1 0 0,-1 1 0,1 0 0,1 1 0,-1 0 0,1 0 0,16-6 0,13 7-1365,-28 4-5461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32.432"/>
    </inkml:context>
    <inkml:brush xml:id="br0">
      <inkml:brushProperty name="width" value="0.025" units="cm"/>
      <inkml:brushProperty name="height" value="0.025" units="cm"/>
      <inkml:brushProperty name="color" value="#E71224"/>
    </inkml:brush>
  </inkml:definitions>
  <inkml:trace contextRef="#ctx0" brushRef="#br0">1 263 24575,'23'0'0,"2"-1"0,0-2 0,32-7 0,-10 1 0,679-135 0,-630 119 0,78-17 0,-120 30 0,-36 7 0,1 1 0,0 1 0,0 1 0,25-1 0,-66 5 0,1 0 0,-1 2 0,1 0 0,-24 9 0,2-2 0,-12 3 0,-242 50 0,280-62 0,-60 11 0,-2-3 0,-100-1 0,161-10 0,21 1 0,32 0 0,-21 0 0,189 0-1365,-153 0-5461</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33.945"/>
    </inkml:context>
    <inkml:brush xml:id="br0">
      <inkml:brushProperty name="width" value="0.025" units="cm"/>
      <inkml:brushProperty name="height" value="0.025" units="cm"/>
      <inkml:brushProperty name="color" value="#E71224"/>
    </inkml:brush>
  </inkml:definitions>
  <inkml:trace contextRef="#ctx0" brushRef="#br0">0 143 24575,'1'-2'0,"-1"0"0,1 0 0,-1 0 0,1 0 0,0 0 0,0 0 0,0 0 0,0 0 0,0 0 0,0 0 0,1 1 0,-1-1 0,1 1 0,-1-1 0,1 1 0,2-3 0,34-22 0,-28 20 0,38-22 0,-34 21 0,1-1 0,-1 0 0,21-18 0,-48 35-273,0 0 0,0-1 0,-1 0 0,-27 10 0,32-15-6553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35.117"/>
    </inkml:context>
    <inkml:brush xml:id="br0">
      <inkml:brushProperty name="width" value="0.025" units="cm"/>
      <inkml:brushProperty name="height" value="0.025" units="cm"/>
      <inkml:brushProperty name="color" value="#E71224"/>
    </inkml:brush>
  </inkml:definitions>
  <inkml:trace contextRef="#ctx0" brushRef="#br0">0 110 24575,'13'0'0,"62"0"0,91-11 0,-84 1 0,133 2 0,-214 8 0,-1 0 0,1 0 0,-1 0 0,1 0 0,0 0 0,-1 0 0,1 0 0,-1 0 0,1 0 0,-1 0 0,1 0 0,-1 0 0,1 0 0,-1-1 0,1 1 0,-1 0 0,1 0 0,-1-1 0,1 1 0,-1 0 0,1-1 0,-5-6 0,-17-6 0,8 10 0,-1 1 0,0 0 0,0 1 0,0 0 0,-24 3 0,28-2 0,49-12 0,-11 2 0,59-11-1365,-47 14-5461</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41.370"/>
    </inkml:context>
    <inkml:brush xml:id="br0">
      <inkml:brushProperty name="width" value="0.025" units="cm"/>
      <inkml:brushProperty name="height" value="0.025" units="cm"/>
      <inkml:brushProperty name="color" value="#E71224"/>
    </inkml:brush>
  </inkml:definitions>
  <inkml:trace contextRef="#ctx0" brushRef="#br0">0 1022 24575,'24'-18'0,"7"2"0,1 1 0,1 2 0,50-14 0,108-17 0,-83 21 0,452-79 0,5 30 0,-201 29 0,386-17 0,-370 57 0,-48 1 0,-101-12 0,9 0 0,-87 13 0,168 19 0,-109-8 0,-64-6 0,-43 9 0,-68-7 0,54 2 0,34-9 0,-149-7 0,5-1 0,-42-10 0,1-3 0,1-3 0,-81-47 0,-19-5 0,-67-40 0,-58-53 0,210 127 0,53 30 0,-1 2 0,-39-16 0,91 28 0,-5-1 0,68 12 0,-1 4 0,-1 4 0,118 42 0,-186-55 0,0 1 0,-1 1 0,-1 2 0,1 0 0,-2 1 0,0 1 0,0 0 0,-1 2 0,-1 0 0,19 22 0,-28-28 0,0 1 0,-1 0 0,0 1 0,-1 0 0,9 19 0,-12-23 0,-2 1 0,1 0 0,-1 0 0,0 0 0,-1 0 0,0 0 0,0 0 0,-1 1 0,0-1 0,-1 9 0,-1-3 0,-1 0 0,-1 0 0,0 0 0,-1-1 0,0 1 0,-1-1 0,0 0 0,-1-1 0,0 0 0,-1 0 0,-1 0 0,0-1 0,0 0 0,-12 9 0,-19 15 0,0-1 0,-65 39 0,99-69 0,-517 303 0,379-238 0,-274 90 0,259-112-1365,96-30-5461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44.966"/>
    </inkml:context>
    <inkml:brush xml:id="br0">
      <inkml:brushProperty name="width" value="0.025" units="cm"/>
      <inkml:brushProperty name="height" value="0.025" units="cm"/>
      <inkml:brushProperty name="color" value="#E71224"/>
    </inkml:brush>
  </inkml:definitions>
  <inkml:trace contextRef="#ctx0" brushRef="#br0">207 2894 24575,'0'-1679'0,"31"1247"0,-10 209 0,-14-158 0,-8 238 0,1 142 0,0-1 0,0 1 0,0 0 0,0-1 0,0 1 0,0-1 0,-1 1 0,1 0 0,0-1 0,-1 1 0,1 0 0,-1 0 0,0-1 0,1 1 0,-1 0 0,0 0 0,0 0 0,0 0 0,0 0 0,0 0 0,0 0 0,0 0 0,-2-1 0,1 1 0,0 0 0,0 0 0,-1 0 0,1 1 0,-1-1 0,1 1 0,0 0 0,-1-1 0,1 1 0,-1 0 0,1 1 0,-4-1 0,-5 3 0,-1-1 0,1 2 0,0-1 0,-16 9 0,9-4 0,1 1 0,0 1 0,0 0 0,0 1 0,2 1 0,-17 14 0,32-25 11,-1 0-1,0-1 0,0 1 1,1-1-1,-1 1 0,0 0 1,1 0-1,-1 0 0,0-1 1,1 1-1,-1 0 0,1 0 1,0 0-1,-1 0 0,1 0 1,0 0-1,-1 0 0,1 0 1,0 0-1,0 0 0,0 0 1,0 0-1,0 0 0,0 0 1,0 0-1,0 0 1,0 0-1,1 0 0,-1 0 1,0-1-1,1 1 0,-1 1 1,2-1-112,-1 1 1,1-1-1,-1 0 1,1 0 0,0-1-1,-1 1 1,1 0-1,0 0 1,-1-1 0,1 1-1,0-1 1,0 0 0,0 1-1,-1-1 1,1 0-1,3 0 1,5 0-6726</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4:45.816"/>
    </inkml:context>
    <inkml:brush xml:id="br0">
      <inkml:brushProperty name="width" value="0.025" units="cm"/>
      <inkml:brushProperty name="height" value="0.025" units="cm"/>
      <inkml:brushProperty name="color" value="#E71224"/>
    </inkml:brush>
  </inkml:definitions>
  <inkml:trace contextRef="#ctx0" brushRef="#br0">1 2076 24575,'0'-94'0,"5"-169"0,-1 223 0,1 1 0,2 0 0,2 1 0,22-63 0,-9 50 0,2 1 0,2 2 0,49-70 0,-15 38 0,74-75 0,-37 42 0,-58 66 0,2 1 0,89-78 0,202-98 0,-276 187 0,14-7 0,2 3 0,1 4 0,1 2 0,2 4 0,125-30 0,248-37 0,-373 80 0,-52 9 0,1 2 0,0 0 0,0 2 0,33-1 0,-2 5-1365,-45 0-5461</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5:23.057"/>
    </inkml:context>
    <inkml:brush xml:id="br0">
      <inkml:brushProperty name="width" value="0.025" units="cm"/>
      <inkml:brushProperty name="height" value="0.025" units="cm"/>
      <inkml:brushProperty name="color" value="#E71224"/>
    </inkml:brush>
  </inkml:definitions>
  <inkml:trace contextRef="#ctx0" brushRef="#br0">1 409 24575,'23'0'0,"174"14"0,-101-5 0,296 26 0,63 5 0,2-20 0,-325-20 0,564-3 0,-374-10 0,85-2 0,152-12 0,-515 24 0,104-10 0,104-4 0,-115 18 0,-136-1 0,0 1 0,0-1 0,0 0 0,0 0 0,0 0 0,-1 0 0,1 0 0,0 0 0,0 0 0,0 0 0,0-1 0,0 1 0,0 0 0,0 0 0,0-1 0,-1 1 0,1-1 0,0 1 0,0 0 0,0-1 0,-1 0 0,1 1 0,0-1 0,-1 1 0,1-1 0,0 0 0,-1 0 0,1 1 0,-1-1 0,1 0 0,-1 0 0,1 0 0,-1 1 0,0-1 0,1 0 0,-1 0 0,0 0 0,0 0 0,0 0 0,0 0 0,1 0 0,-1 0 0,-1 0 0,1 1 0,0-1 0,0 0 0,0 0 0,-1-1 0,-1-6 0,-1 1 0,0-1 0,0 1 0,-8-13 0,3 6 0,-12-22 0,-47-64 0,47 66 0,17 27 0,-1 0 0,0 1 0,0-1 0,-9-9 0,-95-105 0,108 121 0,-1 0 0,1 0 0,0 0 0,-1 0 0,1-1 0,0 1 0,-1 0 0,1 0 0,0-1 0,-1 1 0,1 0 0,0 0 0,0-1 0,0 1 0,-1 0 0,1-1 0,0 1 0,0 0 0,0-1 0,0 1 0,-1-1 0,1 1 0,0 0 0,0-1 0,0 1 0,0 0 0,0-1 0,0 1 0,0-1 0,0 1 0,0 0 0,0-1 0,1 0 0,12 1 0,22 9 0,-11 3 0,-1 0 0,1 2 0,-2 1 0,0 0 0,30 29 0,-41-35 0,13 12 0,-1 1 0,-1 1 0,0 1 0,-2 1 0,28 45 0,10 45 0,-57-112 0,0 0 0,0 0 0,0 1 0,0-1 0,0 0 0,-1 0 0,0 1 0,1-1 0,-1 0 0,0 1 0,-1-1 0,1 0 0,-1 0 0,1 1 0,-1-1 0,0 0 0,0 0 0,0 0 0,-1 0 0,1 0 0,-1 0 0,1 0 0,-5 4 0,-4 7 0,-1-1 0,0 0 0,-17 14 0,17-16 0,-34 29 0,-1-2 0,-71 45 0,-112 53 0,168-102 0,-315 178 0,311-178 324,-18 12-2013,73-40-5137</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5:24.528"/>
    </inkml:context>
    <inkml:brush xml:id="br0">
      <inkml:brushProperty name="width" value="0.025" units="cm"/>
      <inkml:brushProperty name="height" value="0.025" units="cm"/>
      <inkml:brushProperty name="color" value="#E71224"/>
    </inkml:brush>
  </inkml:definitions>
  <inkml:trace contextRef="#ctx0" brushRef="#br0">4432 79 24575,'-36'-12'0,"-31"2"0,-83-3 0,55 6 0,81 6 0,-455-34 0,-4 35 0,246 19 0,1 9 0,-405 107 0,337-47 0,-344 154 0,571-211 0,1 1 0,2 4 0,1 3 0,2 2 0,2 3 0,2 2 0,2 3 0,2 3 0,-63 77 0,46-38 0,-95 164 0,129-189 0,3 2 0,3 1 0,-33 113 0,48-122 0,2 1 0,2 0 0,4 1 0,0 117 0,9-134 0,2 0 0,1 0 0,3-1 0,2 1 0,1-2 0,3 0 0,27 61 0,-20-63 0,1-1 0,2-1 0,2-1 0,2-1 0,1-1 0,2-1 0,1-2 0,1-2 0,73 53 0,-4-16-111,2-5-1,3-5 1,176 69-1,-103-63-110,290 66-1,-221-83-82,480 30 0,259-77-745,988-192-417,-1141 18 1467,-765 157-127,-1-3 0,-1-2 0,94-46-1,-135 54 112,-1-1-1,0-1 0,-2-2 0,0 0 0,0-1 0,-2-1 0,0-2 1,-2 0-1,0-1 0,29-46 0,-30 37 82,-1-1 0,-1-1-1,-2-1 1,-2 0 0,-1 0 0,-2-2 0,-1 1 0,-2-1-1,-1 0 1,-2-1 0,-2 1 0,-1-1 0,-2 1 0,-11-73-1,2 63-64,-1 1 0,-3 1 0,-1 0 0,-3 1 0,-1 1 0,-26-41 0,16 37 0,-2 2 0,-2 2 0,-1 0 0,-79-72 0,-343-248 0,292 254 0,-4 6 0,-5 8 0,-3 8 0,-5 8 0,-195-58 0,-532-101 297,650 193-149,-415-19 0,-491 104-1014,20 113-764,818-99-918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2.922"/>
    </inkml:context>
    <inkml:brush xml:id="br0">
      <inkml:brushProperty name="width" value="0.025" units="cm"/>
      <inkml:brushProperty name="height" value="0.025" units="cm"/>
      <inkml:brushProperty name="color" value="#E71224"/>
    </inkml:brush>
  </inkml:definitions>
  <inkml:trace contextRef="#ctx0" brushRef="#br0">1 206 24575,'0'-3'0,"0"1"0,1 0 0,-1 0 0,1 0 0,0 0 0,0 0 0,-1 1 0,1-1 0,1 0 0,-1 0 0,0 0 0,0 1 0,0-1 0,1 1 0,-1-1 0,1 1 0,0-1 0,-1 1 0,1 0 0,0 0 0,0 0 0,-1 0 0,1 0 0,4-1 0,7-3 0,1 0 0,23-5 0,-16 5 0,105-30 0,221-31 0,-235 51 255,109-8-1875,-189 23-5206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56:54.192"/>
    </inkml:context>
    <inkml:brush xml:id="br0">
      <inkml:brushProperty name="width" value="0.025" units="cm"/>
      <inkml:brushProperty name="height" value="0.025" units="cm"/>
      <inkml:brushProperty name="color" value="#E71224"/>
    </inkml:brush>
  </inkml:definitions>
  <inkml:trace contextRef="#ctx0" brushRef="#br0">0 0 24575,'1500'0'0,"-1295"15"0,-5 0 0,-188-15 0,23 0 0,0 1 0,49 9 0,72 13 0,-59-9 0,53-3 0,-1 0 0,88 8 0,3-20 0,-85-1 0,-52 2-1365,-75 0-5461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06.719"/>
    </inkml:context>
    <inkml:brush xml:id="br0">
      <inkml:brushProperty name="width" value="0.025" units="cm"/>
      <inkml:brushProperty name="height" value="0.025" units="cm"/>
      <inkml:brushProperty name="color" value="#E71224"/>
    </inkml:brush>
  </inkml:definitions>
  <inkml:trace contextRef="#ctx0" brushRef="#br0">1 1013 24575,'226'-198'0,"-117"107"0,193-138 0,16 20 0,-46 32 0,-243 157 0,-1 1 0,44-24 0,-65 40 82,0 0-1,1 1 1,13-3 0,12-3-1774,-20 2-5134</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07.556"/>
    </inkml:context>
    <inkml:brush xml:id="br0">
      <inkml:brushProperty name="width" value="0.025" units="cm"/>
      <inkml:brushProperty name="height" value="0.025" units="cm"/>
      <inkml:brushProperty name="color" value="#E71224"/>
    </inkml:brush>
  </inkml:definitions>
  <inkml:trace contextRef="#ctx0" brushRef="#br0">1 647 24575,'17'-18'0,"224"-183"0,194-106 0,-399 283 0,1 3 0,1 1 0,82-30 0,-112 48-90,1 1 1,-1 0-1,1 0 0,-1 1 0,18 1 0,-17 0-736,1 0-6000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08.145"/>
    </inkml:context>
    <inkml:brush xml:id="br0">
      <inkml:brushProperty name="width" value="0.025" units="cm"/>
      <inkml:brushProperty name="height" value="0.025" units="cm"/>
      <inkml:brushProperty name="color" value="#E71224"/>
    </inkml:brush>
  </inkml:definitions>
  <inkml:trace contextRef="#ctx0" brushRef="#br0">0 295 24575,'3'-1'0,"-1"0"0,0 1 0,1-1 0,-1 0 0,0 0 0,0 0 0,0 0 0,1-1 0,-1 1 0,0 0 0,1-3 0,11-5 0,181-82 0,-54 28 0,25-12 0,-92 43 0,-70 31-151,0-1-1,0 0 0,1 1 0,-1 0 1,0 0-1,1 0 0,-1 1 1,5-1-1,-2 1-6674</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08.939"/>
    </inkml:context>
    <inkml:brush xml:id="br0">
      <inkml:brushProperty name="width" value="0.025" units="cm"/>
      <inkml:brushProperty name="height" value="0.025" units="cm"/>
      <inkml:brushProperty name="color" value="#E71224"/>
    </inkml:brush>
  </inkml:definitions>
  <inkml:trace contextRef="#ctx0" brushRef="#br0">0 147 24575,'233'-12'0,"27"-11"0,-103 10 0,98-15 0,180-12 0,-197 25 0,76-1 0,46 17 0,-354-1-273,1 0 0,0 1 0,-1 0 0,11 2 0,1 3-6553</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09.493"/>
    </inkml:context>
    <inkml:brush xml:id="br0">
      <inkml:brushProperty name="width" value="0.025" units="cm"/>
      <inkml:brushProperty name="height" value="0.025" units="cm"/>
      <inkml:brushProperty name="color" value="#E71224"/>
    </inkml:brush>
  </inkml:definitions>
  <inkml:trace contextRef="#ctx0" brushRef="#br0">0 1 24575,'1910'0'-1365,"-1876"0"-5461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11.098"/>
    </inkml:context>
    <inkml:brush xml:id="br0">
      <inkml:brushProperty name="width" value="0.025" units="cm"/>
      <inkml:brushProperty name="height" value="0.025" units="cm"/>
      <inkml:brushProperty name="color" value="#E71224"/>
    </inkml:brush>
  </inkml:definitions>
  <inkml:trace contextRef="#ctx0" brushRef="#br0">1553 154 24575,'-24'0'0,"4"0"0,-150 5 0,136-2 0,0 1 0,1 2 0,-35 11 0,10 3 0,1 2 0,2 3 0,0 2 0,-55 37 0,9 4 0,-98 86 0,156-117 0,1 2 0,3 2 0,1 2 0,2 1 0,2 1 0,-55 100 0,51-71 0,3 2 0,4 1 0,-25 94 0,40-107 0,2 0 0,4 1 0,2 1 0,2 100 0,8-105 0,12 73 0,-10-109 0,1 1 0,2-1 0,0-1 0,2 1 0,17 35 0,-20-50 0,-1 0 0,2-1 0,-1 0 0,2 0 0,-1 0 0,1-1 0,0 0 0,1-1 0,-1 0 0,2 0 0,16 9 0,-13-9 0,1-2 0,0 1 0,0-2 0,0 0 0,1 0 0,0-2 0,-1 0 0,24 1 0,-7-4 0,1-1 0,-1-2 0,0 0 0,-1-3 0,1 0 0,-1-2 0,30-13 0,26-15 0,84-50 0,-73 30 0,-3-4 0,-2-4 0,-4-4 0,-2-4 0,150-166 0,70-125 0,-220 258 0,-15 21 0,94-151 0,-145 203 0,-1-2 0,-3 0 0,0-1 0,-3 0 0,0-1 0,-3-1 0,-1 0 0,5-47 0,-13 72 0,-1 0 0,0 0 0,-1 0 0,0 1 0,-1-1 0,0 0 0,-1 1 0,0-1 0,-1 1 0,-1 0 0,0 0 0,-9-17 0,4 14 0,-1 0 0,0 1 0,-1 0 0,-1 0 0,0 1 0,0 1 0,-1 0 0,-20-12 0,14 12 0,-1 0 0,0 2 0,-1 0 0,0 1 0,0 2 0,-1 0 0,0 1 0,-46-5 0,15 7 0,-1 2 0,-96 9 0,81 1-195,0 4 0,0 2 0,1 4 0,1 3 0,1 2 0,-125 65 0,132-56-6631</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11.990"/>
    </inkml:context>
    <inkml:brush xml:id="br0">
      <inkml:brushProperty name="width" value="0.025" units="cm"/>
      <inkml:brushProperty name="height" value="0.025" units="cm"/>
      <inkml:brushProperty name="color" value="#E71224"/>
    </inkml:brush>
  </inkml:definitions>
  <inkml:trace contextRef="#ctx0" brushRef="#br0">1454 1 24575,'-18'12'0,"-136"55"0,42-20 0,-26 18 0,-184 120 0,237-128 0,4 3 0,2 4 0,-82 84 0,120-105 0,2 2 0,2 2 0,-32 52 0,52-70 0,0 2 0,2 0 0,2 1 0,0 0 0,2 1 0,-10 53 0,17-60 0,0 0 0,2 1 0,1-1 0,1 1 0,1-1 0,2 1 0,0-1 0,2 0 0,1 0 0,1 0 0,1-1 0,1 0 0,1-1 0,2 0 0,0-1 0,1 0 0,2 0 0,0-2 0,1 0 0,25 25 0,-3-13 0,0-1 0,2-2 0,1-2 0,2-2 0,0-2 0,1-2 0,49 18 0,-61-29 0,0 0 0,0-2 0,1-2 0,0-1 0,0-1 0,0-2 0,1-2 0,-1 0 0,46-7 0,-51 2 0,0-1 0,-1-1 0,0-1 0,0-2 0,-1-1 0,0-1 0,-1-1 0,0-1 0,0-1 0,-2-1 0,34-29 0,-17 7 0,-2-1 0,-2-3 0,-1 0 0,45-74 0,-26 25 0,59-137 0,-87 166 0,-3-1 0,-2-1 0,-4 0 0,-2-2 0,-3 0 0,5-82 0,-16 114 0,-1-1 0,-2 0 0,-1 0 0,-2 1 0,-1-1 0,-1 1 0,-2 1 0,-2-1 0,-1 2 0,-1-1 0,-30-50 0,34 69 0,0 0 0,0 0 0,-1 1 0,-1 1 0,0 0 0,0 0 0,-1 1 0,-1 1 0,1 0 0,-29-15 0,21 15 0,-1 1 0,0 1 0,0 0 0,0 2 0,-1 1 0,0 0 0,-27 0 0,-9 2 0,1 4 0,-1 1 0,-106 22 0,67-2 0,-131 48 0,166-47-341,1 3 0,1 3-1,-60 41 1,80-45-6485</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12.655"/>
    </inkml:context>
    <inkml:brush xml:id="br0">
      <inkml:brushProperty name="width" value="0.025" units="cm"/>
      <inkml:brushProperty name="height" value="0.025" units="cm"/>
      <inkml:brushProperty name="color" value="#E71224"/>
    </inkml:brush>
  </inkml:definitions>
  <inkml:trace contextRef="#ctx0" brushRef="#br0">1662 35 24575,'-23'-6'0,"9"1"0,1-1 0,-1 2 0,0 0 0,0 1 0,0 0 0,-1 1 0,1 1 0,-1 0 0,-19 2 0,0 1 0,-1 2 0,-60 16 0,-7 8 0,2 4 0,1 4 0,1 5 0,3 5 0,-111 69 0,156-80 0,0 1 0,3 3 0,1 2 0,2 2 0,2 1 0,2 3 0,2 1 0,2 2 0,2 1 0,3 2 0,2 1 0,2 1 0,3 1 0,-23 80 0,39-108 0,1 0 0,2 0 0,1 1 0,1 0 0,1 0 0,4 53 0,-1-68 0,1-1 0,1 0 0,-1 0 0,2 1 0,0-2 0,1 1 0,0 0 0,1-1 0,0 0 0,1 0 0,0-1 0,1 0 0,0 0 0,0-1 0,2 0 0,18 16 0,-18-19 0,0-1 0,1 0 0,0 0 0,0-1 0,0-1 0,0 0 0,1 0 0,0-1 0,15 1 0,13 1 0,59-1 0,-41-5 0,-1-3 0,1-3 0,72-17 0,-34-1 0,103-41 0,-100 26 0,-2-4 0,-2-4 0,111-75 0,-135 73 0,-2-3 0,-2-3 0,-3-3 0,81-94 0,-130 136 0,-2-1 0,0 0 0,-1-1 0,-1 0 0,-1-1 0,16-42 0,-22 49 0,-1 0 0,0-1 0,-1 0 0,0 1 0,-1-1 0,-1 0 0,0 0 0,-1 0 0,0 0 0,-1 1 0,-1-1 0,-5-16 0,4 16 0,-1 0 0,-1 0 0,0 0 0,-1 1 0,0 0 0,-1 1 0,-1-1 0,-11-12 0,11 16 0,1 1 0,-1 0 0,-1 1 0,1 0 0,-1 0 0,-1 1 0,1 0 0,-1 1 0,0 1 0,-20-7 0,5 5-341,0 0 0,-1 2-1,-50-1 1,48 4-6485</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09:16.036"/>
    </inkml:context>
    <inkml:brush xml:id="br0">
      <inkml:brushProperty name="width" value="0.025" units="cm"/>
      <inkml:brushProperty name="height" value="0.025" units="cm"/>
      <inkml:brushProperty name="color" value="#E71224"/>
    </inkml:brush>
  </inkml:definitions>
  <inkml:trace contextRef="#ctx0" brushRef="#br0">1 2949 24575,'0'0'0,"0"-1"0,0 1 0,0-1 0,0 1 0,0-1 0,0 1 0,0-1 0,0 1 0,0-1 0,0 1 0,1-1 0,-1 1 0,0-1 0,0 1 0,0-1 0,1 1 0,-1-1 0,0 1 0,1-1 0,-1 1 0,0 0 0,1-1 0,-1 1 0,1 0 0,-1-1 0,1 1 0,14-14 0,-12 11 0,466-480 0,-287 284 0,119-86 0,20 24 0,-319 259 0,500-364 0,-398 301 0,3 4 0,2 6 0,125-45 0,415-100 0,-240 81 0,1039-226 0,-265 187 0,-1181 157 0,620-43 0,44 15 0,-136 5 0,-207 11 0,346-8 0,41-1 0,-500 14 0,282-18 0,270-7 0,326 34-1365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4.120"/>
    </inkml:context>
    <inkml:brush xml:id="br0">
      <inkml:brushProperty name="width" value="0.025" units="cm"/>
      <inkml:brushProperty name="height" value="0.025" units="cm"/>
      <inkml:brushProperty name="color" value="#E71224"/>
    </inkml:brush>
  </inkml:definitions>
  <inkml:trace contextRef="#ctx0" brushRef="#br0">2 205 24575,'-1'-20'0,"1"11"0,0-1 0,0 1 0,3-14 0,-3 20 0,1 0 0,0 0 0,0 1 0,0-1 0,0 0 0,0 1 0,1-1 0,-1 1 0,1-1 0,-1 1 0,1 0 0,0 0 0,0 0 0,0 0 0,4-3 0,10-7 0,-1-1 0,0-1 0,18-21 0,-32 35-27,-1-1 0,0 1-1,0 0 1,1 0 0,-1 0-1,0-1 1,1 1 0,-1 0-1,0-1 1,0 1 0,0 0 0,1 0-1,-1-1 1,0 1 0,0 0-1,0-1 1,0 1 0,0-1-1,0 1 1,1 0 0,-1-1 0,0 1-1,0 0 1,0-1 0,0 1-1,0 0 1,0-1 0,-1 1-1,1-1 1,0 1 0,0 0-1,0-1 1,0 1 0,0 0 0,0-1-1,-1 1 1,1 0 0,0-1-1,0 1 1,-1 0 0,1 0-1,0-1 1,0 1 0,-1 0-1,1 0 1,0-1 0,0 1 0,-1 0-1,0 0 1,-4-2-6799</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5:53.523"/>
    </inkml:context>
    <inkml:brush xml:id="br0">
      <inkml:brushProperty name="width" value="0.025" units="cm"/>
      <inkml:brushProperty name="height" value="0.025" units="cm"/>
      <inkml:brushProperty name="color" value="#E71224"/>
    </inkml:brush>
  </inkml:definitions>
  <inkml:trace contextRef="#ctx0" brushRef="#br0">1 552 24575,'0'6'0,"1"0"0,0 0 0,1-1 0,0 1 0,0 0 0,0-1 0,0 0 0,1 1 0,0-1 0,5 8 0,0 0 0,-3-5 0,0-1 0,0 1 0,0-1 0,1 0 0,0-1 0,0 1 0,1-1 0,8 6 0,-11-9 0,0-1 0,0 0 0,0 0 0,0 0 0,1 0 0,-1-1 0,0 1 0,1-1 0,-1 0 0,1-1 0,-1 1 0,1-1 0,-1 0 0,1 0 0,-1 0 0,1-1 0,-1 1 0,7-3 0,1-1 0,0-1 0,-1 0 0,1-1 0,-1-1 0,0 0 0,17-14 0,-17 12 0,244-201 0,174-196-1365,-391 369-5461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1.555"/>
    </inkml:context>
    <inkml:brush xml:id="br0">
      <inkml:brushProperty name="width" value="0.025" units="cm"/>
      <inkml:brushProperty name="height" value="0.025" units="cm"/>
      <inkml:brushProperty name="color" value="#E71224"/>
    </inkml:brush>
  </inkml:definitions>
  <inkml:trace contextRef="#ctx0" brushRef="#br0">0 1 24575,'0'620'0,"1"-609"0,-1 0 0,1 0 0,1 0 0,0 0 0,1 0 0,4 12 0,-5-18 0,0 0 0,0 1 0,1-1 0,0-1 0,0 1 0,0 0 0,0-1 0,1 1 0,0-1 0,0 0 0,0 0 0,0-1 0,1 1 0,4 2 0,5 1 0,1-1 0,0 0 0,0-1 0,0-1 0,0 0 0,1-1 0,22 1 0,113-3 0,-122-2 0,385-32 0,-4-26 0,18-3 0,-303 51 0,0 4 0,0 6 0,153 19 0,478 46 0,-441-70 0,-2-22 0,-148 11 0,203-40 0,-6-28 0,-298 69 0,135-31 0,-176 45 0,0 0 0,28 2 0,-43 1 0,-31 0 0,-46 9 0,3 1 0,-1-7 0,0-3 0,-76-8 0,-131-27 0,244 29 0,-25 0 0,41 4 0,-1 0 0,0-1 0,1 0 0,0-1 0,0 0 0,0-2 0,-21-8 0,32 12 0,0-1 0,1 1 0,-1-1 0,1 1 0,0-1 0,-1 0 0,1 0 0,0 0 0,0 0 0,0 0 0,1-1 0,-1 1 0,-2-5 0,4 6 0,0 0 0,0 0 0,0 0 0,0-1 0,0 1 0,0 0 0,0 0 0,0-1 0,0 1 0,1 0 0,-1 0 0,1 0 0,-1-1 0,1 1 0,-1 0 0,1 0 0,-1 0 0,1 0 0,0 0 0,0 0 0,-1 0 0,1 0 0,0 1 0,0-1 0,0 0 0,0 0 0,0 1 0,0-1 0,0 0 0,1 1 0,-1-1 0,2 0 0,29-14 0,0 1 0,1 2 0,1 0 0,0 3 0,1 1 0,-1 1 0,42-2 0,10 4 0,152 11 0,-164 0 0,-1 3 0,0 3 0,-1 3 0,115 41 0,-147-40 0,-1 2 0,58 35 0,-75-39 0,-1 1 0,0 1 0,-2 1 0,0 1 0,27 31 0,-41-42 0,1 0 0,-2 0 0,1 1 0,-1-1 0,0 1 0,0 0 0,-1 0 0,4 13 0,-6-16 0,-1-1 0,1 1 0,-1 0 0,0 0 0,0 0 0,0 0 0,-1 0 0,0 0 0,0 0 0,0 0 0,0 0 0,-1-1 0,0 1 0,0-1 0,0 1 0,-6 7 0,-57 78 0,-121 125 0,90-108 0,29-31 0,-265 332 0,189-194-1365,129-192-5461</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6.557"/>
    </inkml:context>
    <inkml:brush xml:id="br0">
      <inkml:brushProperty name="width" value="0.025" units="cm"/>
      <inkml:brushProperty name="height" value="0.025" units="cm"/>
      <inkml:brushProperty name="color" value="#E71224"/>
    </inkml:brush>
  </inkml:definitions>
  <inkml:trace contextRef="#ctx0" brushRef="#br0">1 1 24575,'0'23'0,"1"-8"0,0-1 0,2 1 0,4 17 0,4 24 0,20 310 0,-28-247 0,-12 129 0,-10 519-91,20-548-1183,-1-206-5552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6.940"/>
    </inkml:context>
    <inkml:brush xml:id="br0">
      <inkml:brushProperty name="width" value="0.025" units="cm"/>
      <inkml:brushProperty name="height" value="0.025" units="cm"/>
      <inkml:brushProperty name="color" value="#E71224"/>
    </inkml:brush>
  </inkml:definitions>
  <inkml:trace contextRef="#ctx0" brushRef="#br0">439 1 24575,'0'18'0,"-4"33"0,-1 0 0,-3 0 0,-17 57 0,6-22 0,-156 924 0,128-711 0,-31 122 0,38-222 0,7-50-1365,29-128-5461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7.365"/>
    </inkml:context>
    <inkml:brush xml:id="br0">
      <inkml:brushProperty name="width" value="0.025" units="cm"/>
      <inkml:brushProperty name="height" value="0.025" units="cm"/>
      <inkml:brushProperty name="color" value="#E71224"/>
    </inkml:brush>
  </inkml:definitions>
  <inkml:trace contextRef="#ctx0" brushRef="#br0">0 848 24575,'2'-6'0,"-2"6"0,0-1 0,0 1 0,0-1 0,0 1 0,0-1 0,0 1 0,0-1 0,0 1 0,0-1 0,0 1 0,0-1 0,1 1 0,-1-1 0,0 1 0,0-1 0,1 1 0,-1-1 0,0 1 0,0 0 0,1-1 0,-1 1 0,1 0 0,-1-1 0,1 1 0,87-59 0,154-74 0,-195 108 0,852-388 0,-487 262 0,-285 111 0,-119 38-341,0 0 0,0 0-1,12 0 1,-7 1-6485</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7.748"/>
    </inkml:context>
    <inkml:brush xml:id="br0">
      <inkml:brushProperty name="width" value="0.025" units="cm"/>
      <inkml:brushProperty name="height" value="0.025" units="cm"/>
      <inkml:brushProperty name="color" value="#E71224"/>
    </inkml:brush>
  </inkml:definitions>
  <inkml:trace contextRef="#ctx0" brushRef="#br0">1 814 24575,'2'-1'0,"0"1"0,0-1 0,0 0 0,0 0 0,0 0 0,0 0 0,0 0 0,-1 0 0,1 0 0,0 0 0,2-3 0,1 0 0,55-33 0,83-37 0,70-19 0,-191 84 0,493-167-2859,16 40-1953,-164 44 3306,-169 35 2743,130-30 2159,-249 76-1011,-45 6-2016,38-8-1,-55 8-7137</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8.461"/>
    </inkml:context>
    <inkml:brush xml:id="br0">
      <inkml:brushProperty name="width" value="0.025" units="cm"/>
      <inkml:brushProperty name="height" value="0.025" units="cm"/>
      <inkml:brushProperty name="color" value="#E71224"/>
    </inkml:brush>
  </inkml:definitions>
  <inkml:trace contextRef="#ctx0" brushRef="#br0">163 1086 24575,'0'18'0,"12"359"0,0-250 0,11 151 0,-21-237 0,-2-1 0,-1 1 0,-3-1 0,-1 0 0,-1 0 0,-20 62 0,24-98 0,1 1 0,-1-1 0,0 1 0,-1-1 0,1 0 0,-1 0 0,0 0 0,-3 4 0,5-8 0,0 1 0,0 0 0,1 0 0,-1-1 0,0 1 0,0-1 0,0 1 0,0-1 0,0 1 0,0-1 0,0 0 0,0 1 0,0-1 0,0 0 0,0 0 0,0 0 0,0 0 0,0 0 0,0 0 0,0 0 0,0 0 0,0 0 0,0 0 0,0 0 0,0-1 0,0 1 0,0 0 0,0-1 0,0 1 0,0-1 0,1 1 0,-1-1 0,0 1 0,0-1 0,0 0 0,1 1 0,-1-1 0,0 0 0,0 0 0,1 0 0,-1 1 0,1-1 0,-1 0 0,1 0 0,-1-1 0,-4-7 0,0 1 0,0-1 0,1 0 0,1 0 0,-1 0 0,-2-15 0,-9-65 0,10 57 0,-21-161 0,8-1 0,9 0 0,17-223 0,-4 358 0,19-217 0,-12 188 0,25-96 0,-29 161 0,0 1 0,1 0 0,2 1 0,0 0 0,1 0 0,1 1 0,1 0 0,0 1 0,2 1 0,0 0 0,1 1 0,30-25 0,-20 22 0,2 1 0,0 0 0,1 3 0,1 0 0,1 2 0,0 1 0,0 1 0,40-8 0,-28 11 0,0 1 0,0 3 0,1 1 0,-1 3 0,61 4 0,-96-2 0,0 0 0,0 0 0,0 0 0,0 1 0,14 6 0,-20-7 0,0-1 0,0 1 0,-1 0 0,1 1 0,0-1 0,-1 0 0,1 0 0,-1 1 0,1-1 0,-1 1 0,1-1 0,-1 1 0,0 0 0,0-1 0,0 1 0,0 0 0,0 0 0,0 0 0,-1 0 0,1 0 0,-1 0 0,1 0 0,-1 0 0,0 0 0,0 0 0,0 0 0,0 0 0,0 4 0,-3 10 0,0 0 0,-1 0 0,-1-1 0,0 0 0,-1 1 0,-1-2 0,-1 1 0,-9 14 0,-7 8 0,-53 59 0,14-26 0,-83 71 0,106-107 0,-1-2 0,-2-2 0,-78 41 0,-145 60 0,246-121-1365,3-3-5461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9.159"/>
    </inkml:context>
    <inkml:brush xml:id="br0">
      <inkml:brushProperty name="width" value="0.025" units="cm"/>
      <inkml:brushProperty name="height" value="0.025" units="cm"/>
      <inkml:brushProperty name="color" value="#E71224"/>
    </inkml:brush>
  </inkml:definitions>
  <inkml:trace contextRef="#ctx0" brushRef="#br0">912 2 24575,'-2'-1'0,"-1"1"0,0 0 0,0-1 0,0 1 0,0 0 0,1 0 0,-1 0 0,-3 1 0,-4 0 0,-14-1 0,0-1 0,1 1 0,-1 1 0,0 1 0,1 1 0,-1 1 0,-34 11 0,19 1 0,0 1 0,1 2 0,1 2 0,1 1 0,0 2 0,2 1 0,1 2 0,2 1 0,0 1 0,2 2 0,-37 49 0,41-44 0,1 1 0,2 1 0,1 1 0,3 1 0,1 1 0,1 0 0,3 1 0,1 1 0,3 0 0,-9 86 0,16-106 0,-2 75 0,5-87 0,-1-1 0,1 1 0,1 0 0,0 0 0,1-1 0,6 18 0,-9-27 0,1 1 0,-1-1 0,0 0 0,1 0 0,-1 0 0,1 0 0,-1 0 0,1 0 0,0 0 0,0 0 0,-1 0 0,1 0 0,0 0 0,0 0 0,0-1 0,0 1 0,0 0 0,0-1 0,0 1 0,0 0 0,0-1 0,0 1 0,0-1 0,0 0 0,0 1 0,0-1 0,1 0 0,-1 0 0,0 0 0,0 0 0,0 0 0,1 0 0,-1 0 0,0 0 0,0 0 0,0 0 0,1-1 0,-1 1 0,1-1 0,4-2 0,0-1 0,-1 1 0,1-1 0,-1 0 0,9-10 0,-7 8 0,12-13 0,-1-1 0,-1-1 0,-1-1 0,17-28 0,46-100 0,89-218 0,-126 282 0,-42 86 0,0 0 0,1-1 0,-1 1 0,0 0 0,0-1 0,0 1 0,1 0 0,-1 0 0,0-1 0,0 1 0,1 0 0,-1 0 0,0-1 0,1 1 0,-1 0 0,0 0 0,1 0 0,-1 0 0,0 0 0,1-1 0,-1 1 0,0 0 0,1 0 0,-1 0 0,1 0 0,-1 0 0,0 0 0,1 0 0,-1 0 0,0 0 0,1 1 0,-1-1 0,0 0 0,1 0 0,-1 0 0,0 0 0,1 0 0,-1 0 0,0 1 0,1-1 0,-1 0 0,0 0 0,0 1 0,1-1 0,-1 0 0,0 0 0,0 1 0,1-1 0,-1 0 0,0 1 0,0-1 0,0 0 0,0 1 0,1-1 0,-1 1 0,14 22 0,-13-20 0,35 66 0,78 131 0,-33-93 0,-68-91 0,1-1 0,1-1 0,0 0 0,26 18 0,-31-27 31,0 0 0,0 0 0,1-1 0,0 0 0,-1-1 0,1 0 0,1-1 0,-1 0 1,0 0-1,17-1 0,-13-1-245,0-1 1,0 0 0,0-1-1,0-1 1,0 0 0,-1-1-1,19-7 1,-6-2-6613</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09.618"/>
    </inkml:context>
    <inkml:brush xml:id="br0">
      <inkml:brushProperty name="width" value="0.025" units="cm"/>
      <inkml:brushProperty name="height" value="0.025" units="cm"/>
      <inkml:brushProperty name="color" value="#E71224"/>
    </inkml:brush>
  </inkml:definitions>
  <inkml:trace contextRef="#ctx0" brushRef="#br0">0 0 24575,'1'2'0,"1"0"0,-1 0 0,1 0 0,-1 0 0,1 0 0,0-1 0,-1 1 0,4 1 0,2 3 0,36 32 0,1-1 0,70 42 0,45 37 0,-124-86 0,-2 1 0,-1 3 0,-2 0 0,28 41 0,-40-49 0,-2 1 0,-1 0 0,-2 2 0,0-1 0,-2 2 0,14 54 0,-18-46 0,-2-1 0,-1 1 0,-2 0 0,-2 0 0,-1 0 0,-2-1 0,-13 67 0,6-62 0,-2-1 0,-1 0 0,-2-1 0,-2-1 0,-1 0 0,-38 57 0,51-88 0,2-3 0,-1 0 0,1 1 0,-1-1 0,0 0 0,0-1 0,-1 1 0,1-1 0,-1 0 0,-7 5 0,11-9 0,1 0 0,-1 1 0,1-1 0,-1 0 0,0 0 0,1 0 0,-1 0 0,0 0 0,1 0 0,-1 0 0,1 0 0,-1-1 0,0 1 0,1 0 0,-1 0 0,1 0 0,-1-1 0,1 1 0,-1 0 0,0-1 0,1 1 0,0 0 0,-1-1 0,1 1 0,-1-1 0,1 1 0,-1-1 0,1 1 0,0-1 0,-1 1 0,1-1 0,0 1 0,-1-1 0,1 1 0,0-1 0,0 0 0,0 1 0,0-1 0,-1 1 0,1-1 0,0 0 0,-7-34 0,6 29 0,-5-38 0,2 0 0,2 0 0,7-84 0,4 51 0,27-105 0,-9 84 0,60-144 0,62-86 0,-131 289 0,31-52 342,-42 81-586,0 0 0,0 0 0,1 0 0,1 1 1,0 0-1,10-8 0,-1 5-6582</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11.252"/>
    </inkml:context>
    <inkml:brush xml:id="br0">
      <inkml:brushProperty name="width" value="0.025" units="cm"/>
      <inkml:brushProperty name="height" value="0.025" units="cm"/>
      <inkml:brushProperty name="color" value="#E71224"/>
    </inkml:brush>
  </inkml:definitions>
  <inkml:trace contextRef="#ctx0" brushRef="#br0">676 824 24575,'0'-2'0,"0"-1"0,0 1 0,0 0 0,0-1 0,0 1 0,-1 0 0,1 0 0,-1-1 0,1 1 0,-1 0 0,-2-4 0,1 1 0,-1 0 0,0-1 0,0 1 0,0 0 0,-1 0 0,1 1 0,-1-1 0,-1 1 0,1 0 0,0 0 0,-1 0 0,0 1 0,0-1 0,0 1 0,0 1 0,-1-1 0,1 1 0,-1-1 0,1 1 0,-1 1 0,0-1 0,0 1 0,0 0 0,-6 0 0,2 1 0,-1-1 0,0 2 0,1-1 0,-1 2 0,1-1 0,-1 1 0,1 1 0,0 0 0,0 0 0,0 1 0,0 0 0,-16 10 0,0 5 0,1 0 0,1 2 0,1 1 0,0 0 0,2 2 0,1 0 0,1 1 0,1 2 0,1-1 0,-20 46 0,5 2 0,3 1 0,-37 154 0,66-227 0,-5 15 0,1 1 0,0 0 0,2 0 0,0 0 0,1 24 0,1-41 0,0 0 0,0 0 0,0 0 0,0 0 0,1 0 0,-1 0 0,0 0 0,0 0 0,1 0 0,-1 0 0,1 0 0,-1 0 0,1-1 0,-1 1 0,2 1 0,-2-1 0,1-1 0,-1 0 0,1 0 0,-1 0 0,0 0 0,1 1 0,-1-1 0,1 0 0,-1 0 0,0 0 0,1 0 0,-1 0 0,1 0 0,-1 0 0,1 0 0,-1 0 0,0 0 0,1-1 0,-1 1 0,1 0 0,-1 0 0,0 0 0,1 0 0,-1-1 0,1 1 0,2-2 0,0-1 0,0 1 0,0-1 0,-1 1 0,1-1 0,-1 0 0,3-4 0,24-41 0,-2-1 0,31-78 0,-43 90 0,52-133 0,-39 97 0,-27 70 0,0-1 0,0 1 0,0 0 0,1 0 0,0 0 0,-1 0 0,1 1 0,0-1 0,1 0 0,-1 1 0,0-1 0,4-1 0,-5 3 0,1 0 0,0 0 0,0 1 0,0-1 0,0 1 0,0-1 0,0 1 0,0 0 0,-1 0 0,1 0 0,0 0 0,0 0 0,0 0 0,0 0 0,0 1 0,0-1 0,0 1 0,0-1 0,0 1 0,-1 0 0,1 0 0,2 1 0,5 3 0,-1-1 0,0 1 0,-1 1 0,1 0 0,-1 0 0,0 0 0,10 12 0,0 4 0,18 29 0,-25-34 0,1-1 0,1 0 0,0-1 0,24 23 0,-33-35 0,0 0 0,0-1 0,1 0 0,-1 0 0,0 0 0,1 0 0,-1 0 0,1-1 0,0 0 0,-1 1 0,1-1 0,0-1 0,0 1 0,0 0 0,0-1 0,0 0 0,-1 0 0,1 0 0,0-1 0,0 1 0,0-1 0,0 0 0,0 0 0,-1 0 0,1 0 0,0-1 0,-1 1 0,1-1 0,5-4 0,3-3 0,0-1 0,-1 0 0,1-1 0,-2 0 0,0 0 0,12-19 0,33-47 0,-4-2 0,-3-3 0,58-139 0,-55 100 0,-51 120 0,0 0 0,0 0 0,0 0 0,1 0 0,-1 0 0,0 1 0,1-1 0,-1 0 0,1 0 0,-1 0 0,1 1 0,0-1 0,-1 0 0,1 0 0,0 1 0,-1-1 0,1 1 0,0-1 0,0 1 0,-1-1 0,1 1 0,0-1 0,0 1 0,0 0 0,0-1 0,0 1 0,0 0 0,-1 0 0,1 0 0,0-1 0,0 1 0,0 0 0,0 0 0,0 1 0,0-1 0,0 0 0,0 0 0,0 0 0,0 1 0,0-1 0,-1 0 0,1 1 0,0-1 0,0 0 0,0 1 0,1 0 0,1 2 0,0 0 0,1 1 0,-1-1 0,-1 1 0,1-1 0,0 1 0,-1 0 0,3 6 0,5 12 0,-2 1 0,0 0 0,-2 0 0,5 29 0,7 101 0,-14-105 0,4 33 0,-5 0 0,-2 0 0,-13 94 0,-2-47 0,17-186 0,3-1 0,3 1 0,2 0 0,3 1 0,2 0 0,29-67 0,-37 104 0,1 0 0,0 0 0,1 1 0,2 0 0,0 1 0,25-30 0,-31 42 0,0 1 0,0-1 0,0 1 0,1 0 0,0 0 0,0 1 0,0 0 0,0 0 0,1 1 0,-1-1 0,1 2 0,0-1 0,0 1 0,0 0 0,0 1 0,1 0 0,-1 0 0,0 1 0,0 0 0,15 2 0,9 4 0,0 2 0,-1 0 0,0 3 0,-1 0 0,0 2 0,33 19 0,-23-9 0,-2 2 0,0 2 0,59 56 0,-81-67 0,-2 1 0,15 21 0,-29-38 0,1 1 0,-1 0 0,1 0 0,-1-1 0,1 1 0,-1 0 0,1-1 0,-1 1 0,1-1 0,-1 1 0,1-1 0,0 1 0,-1-1 0,1 1 0,0-1 0,0 0 0,-1 1 0,1-1 0,0 0 0,0 1 0,0-1 0,-1 0 0,1 0 0,0 0 0,0 0 0,0 0 0,0 0 0,-1 0 0,1 0 0,0 0 0,0 0 0,0-1 0,-1 1 0,1 0 0,0 0 0,0-1 0,-1 1 0,1-1 0,0 1 0,0-1 0,-1 1 0,1-1 0,1 0 0,2-4 0,0 1 0,-1-1 0,1 0 0,-1 0 0,3-6 0,-5 10 0,86-184 0,-14 26 0,33-45 0,-106 203 0,0 1 0,1-1 0,-1 0 0,0 0 0,1 0 0,-1 0 0,1 0 0,0 1 0,-1-1 0,1 0 0,-1 1 0,1-1 0,0 0 0,0 1 0,-1-1 0,1 1 0,0-1 0,0 1 0,0-1 0,0 1 0,0 0 0,-1-1 0,1 1 0,0 0 0,2-1 0,-1 2 0,-1-1 0,1 0 0,-1 1 0,0 0 0,1-1 0,-1 1 0,0 0 0,1-1 0,-1 1 0,0 0 0,0 0 0,0 0 0,1 0 0,0 2 0,6 6 0,-2 1 0,1-1 0,6 16 0,-10-20 0,21 41 0,-10-18 0,1 0 0,1-1 0,24 30 0,-37-55 0,-1 1 0,1-1 0,0 0 0,-1 1 0,1-1 0,0 0 0,0-1 0,0 1 0,1-1 0,-1 1 0,0-1 0,0 0 0,1 0 0,-1 0 0,1-1 0,-1 1 0,1-1 0,-1 0 0,1 0 0,-1 0 0,1 0 0,-1 0 0,1-1 0,-1 0 0,1 0 0,4-2 0,5-2 0,0 0 0,0-1 0,-1-1 0,0 0 0,14-12 0,8-8 0,-1-2 0,-2 0 0,-1-3 0,-1 0 0,31-48 0,-13 10 0,65-134 0,-96 171 0,-2 1 0,15-59 0,-25 78 0,-2 0 0,2 1 0,-1 0 0,11-23 0,-11 69 0,3 11 0,2 0 0,18 61 0,39 83 0,-63-184 0,7 20 0,1-1 0,2 0 0,0 0 0,1-2 0,2 1 0,0-2 0,1 0 0,2 0 0,0-2 0,28 24 0,-40-37 0,1-1 0,-1 1 0,0 0 0,-1 0 0,1 1 0,-1 0 0,6 11 0,-9-15 0,-1 1 0,1-1 0,-1 1 0,0 0 0,0-1 0,0 1 0,0 0 0,-1 0 0,0 0 0,0-1 0,0 1 0,0 0 0,0 0 0,-1 0 0,1 0 0,-1-1 0,0 1 0,-1 0 0,-1 4 0,-3 4 0,-1 1 0,-1-1 0,0-1 0,0 0 0,-12 12 0,-56 51 0,65-64 0,-42 39 216,-73 69-1797,82-72-5245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956"/>
    </inkml:context>
    <inkml:brush xml:id="br0">
      <inkml:brushProperty name="width" value="0.025" units="cm"/>
      <inkml:brushProperty name="height" value="0.025" units="cm"/>
    </inkml:brush>
  </inkml:definitions>
  <inkml:trace contextRef="#ctx0" brushRef="#br0">0 1 24575,'0'0'0,"0"5"0,0 1 0,5 5 0,2 1-8191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1.827"/>
    </inkml:context>
    <inkml:brush xml:id="br0">
      <inkml:brushProperty name="width" value="0.025" units="cm"/>
      <inkml:brushProperty name="height" value="0.025" units="cm"/>
    </inkml:brush>
  </inkml:definitions>
  <inkml:trace contextRef="#ctx0" brushRef="#br0">1 0 24575,'5'18'0,"175"404"0,20-9 0,-188-388 0,30 57 0,3-3 0,3-2 0,92 111 0,-41-68 0,128 142 0,128 70 0,-351-329-136,0 1-1,0-1 1,1 0-1,-1 0 1,1-1-1,-1 1 1,1-1-1,0 0 0,6 1 1,-1-1-6690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24.428"/>
    </inkml:context>
    <inkml:brush xml:id="br0">
      <inkml:brushProperty name="width" value="0.025" units="cm"/>
      <inkml:brushProperty name="height" value="0.025" units="cm"/>
      <inkml:brushProperty name="color" value="#E71224"/>
    </inkml:brush>
  </inkml:definitions>
  <inkml:trace contextRef="#ctx0" brushRef="#br0">1 1549 24575,'0'24'0,"2"45"0,4-1 0,2 0 0,33 123 0,-38-179 0,1 1 0,1-1 0,0 1 0,1-1 0,0-1 0,1 1 0,0-1 0,1 0 0,0-1 0,0 1 0,1-2 0,11 10 0,-12-13 0,1 1 0,0-1 0,0 0 0,0-1 0,1 0 0,0-1 0,-1 0 0,2 0 0,-1-1 0,0-1 0,1 1 0,-1-2 0,1 1 0,0-2 0,15 0 0,0-2 0,-1-2 0,1 0 0,-1-2 0,0-1 0,27-11 0,119-59 0,-133 58 0,289-133 0,279-143 0,-64-15 0,-435 255 0,2 4 0,160-51 0,-124 59 0,224-36 0,319-13 0,-473 66 0,-21 5 0,200-31 0,249-112 0,-329 42 0,-10-24 0,-136 64 0,-49 16 0,-96 59 0,-20 7 0,-1-1 0,1 0 0,0 1 0,0-1 0,-1 0 0,1-1 0,0 1 0,-1 0 0,4-3 0,-6 4 0,0-1 0,0 1 0,1 0 0,-1-1 0,0 1 0,0-1 0,0 1 0,0 0 0,0-1 0,0 1 0,0-1 0,0 1 0,0 0 0,0-1 0,0 1 0,0-1 0,0 1 0,0 0 0,0-1 0,0 1 0,0-1 0,0 1 0,0 0 0,-1-1 0,1 1 0,0 0 0,0-1 0,0 1 0,-1 0 0,1-1 0,0 1 0,-1 0 0,1-1 0,0 1 0,-1 0 0,1 0 0,-1-1 0,-18-12 0,13 9 0,-23-14 0,-1 1 0,-1 1 0,0 1 0,-1 2 0,-61-15 0,24 0 0,103 25 0,3 5 0,1 2 0,-1 2 0,56 16 0,-37-9 0,-30-8 0,0 2 0,-1 1 0,44 19 0,-62-24 0,0 1 0,-1 0 0,1 1 0,-1-1 0,1 1 0,-1 0 0,-1 1 0,1 0 0,-1-1 0,0 2 0,0-1 0,-1 0 0,0 1 0,0 0 0,-1 0 0,0 0 0,4 11 0,-3-1 0,-1 1 0,0-1 0,-1 1 0,-1 0 0,-1 0 0,0 0 0,-1-1 0,-1 1 0,-8 34 0,1-22 0,-1-1 0,-1 0 0,-1-1 0,-31 52 0,10-24 171,-29 68 0,52-102-415,1 2 0,1-1 0,1 1 0,1 1 1,1-1-1,-1 28 0,5-33-6582</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25.190"/>
    </inkml:context>
    <inkml:brush xml:id="br0">
      <inkml:brushProperty name="width" value="0.025" units="cm"/>
      <inkml:brushProperty name="height" value="0.025" units="cm"/>
      <inkml:brushProperty name="color" value="#E71224"/>
    </inkml:brush>
  </inkml:definitions>
  <inkml:trace contextRef="#ctx0" brushRef="#br0">90 321 24575,'-1'24'0,"-51"391"0,36-304 0,8-62 0,-4 89 0,16-180 0,1 0 0,21-75 0,-18 84 0,151-509 0,-119 416 0,-27 79 0,-10 33 0,0-1 0,2 1 0,12-26 0,-16 38 0,0 0 0,0 0 0,0 0 0,1 1 0,-1-1 0,1 1 0,0-1 0,-1 1 0,1-1 0,0 1 0,0 0 0,0 0 0,0 0 0,0 0 0,0 0 0,0 1 0,0-1 0,0 0 0,0 1 0,0 0 0,0-1 0,1 1 0,-1 0 0,0 0 0,0 0 0,0 0 0,1 1 0,-1-1 0,0 1 0,0-1 0,0 1 0,4 1 0,6 3 0,1 1 0,-1 0 0,-1 1 0,13 8 0,-19-11 0,75 55 0,-3 3 0,70 74 0,-128-118 0,57 62 0,17 15 0,-79-81 0,1-2 0,1 0 0,0-1 0,28 15 0,-38-24 0,0 0 0,0 0 0,0 0 0,0-1 0,0 0 0,0 0 0,0-1 0,0 0 0,0 0 0,1 0 0,-1-1 0,0 0 0,0 0 0,0 0 0,0-1 0,0 0 0,-1 0 0,1-1 0,0 1 0,-1-1 0,7-5 0,10-7 0,-1-1 0,0 0 0,27-29 0,170-206 0,-78 81 0,-139 169 0,0-1 0,1 1 0,-1-1 0,1 1 0,-1 0 0,1-1 0,-1 1 0,1 0 0,-1 0 0,1 0 0,0 0 0,0 0 0,0 1 0,0-1 0,-1 0 0,1 1 0,0 0 0,0-1 0,0 1 0,0 0 0,0 0 0,0 0 0,0 0 0,0 0 0,0 1 0,0-1 0,0 1 0,0-1 0,0 1 0,0-1 0,0 1 0,-1 0 0,1 0 0,0 0 0,-1 0 0,1 0 0,0 1 0,-1-1 0,0 0 0,1 1 0,1 2 0,6 6 0,-1 0 0,0 1 0,-1 0 0,11 22 0,9 24 0,-3 1 0,32 115 0,7 128 0,-43-150 263,-14-89-806,3 0 1,28 98-1,-28-132-6283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25.587"/>
    </inkml:context>
    <inkml:brush xml:id="br0">
      <inkml:brushProperty name="width" value="0.025" units="cm"/>
      <inkml:brushProperty name="height" value="0.025" units="cm"/>
      <inkml:brushProperty name="color" value="#E71224"/>
    </inkml:brush>
  </inkml:definitions>
  <inkml:trace contextRef="#ctx0" brushRef="#br0">1 1 24575,'0'17'0,"8"13"0,0 0 0,14 32 0,3 11 0,-2 10 0,-3 2 0,-4 0 0,-4 0 0,1 158 0,-13-235 0,0 0 0,1 0 0,0 0 0,0 0 0,0 0 0,1 0 0,3 9 0,-4-15 0,0 1 0,1-1 0,-1 1 0,1-1 0,-1 0 0,1 1 0,0-1 0,0 0 0,0 0 0,0 0 0,0 0 0,0-1 0,0 1 0,1-1 0,-1 1 0,0-1 0,1 0 0,0 0 0,-1 0 0,1 0 0,0 0 0,-1-1 0,1 1 0,3 0 0,21 0 0,1 0 0,-1-2 0,0-1 0,0-1 0,42-11 0,131-47 0,-154 45 0,10-3 138,5-2-890,83-18 1,-127 36-6075</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26.301"/>
    </inkml:context>
    <inkml:brush xml:id="br0">
      <inkml:brushProperty name="width" value="0.025" units="cm"/>
      <inkml:brushProperty name="height" value="0.025" units="cm"/>
      <inkml:brushProperty name="color" value="#E71224"/>
    </inkml:brush>
  </inkml:definitions>
  <inkml:trace contextRef="#ctx0" brushRef="#br0">972 24 24575,'-1'-9'0,"1"9"0,0-1 0,0 1 0,0 0 0,1-1 0,-1 1 0,0-1 0,0 1 0,0-1 0,0 1 0,0 0 0,0-1 0,0 1 0,0-1 0,0 1 0,0-1 0,0 1 0,0 0 0,0-1 0,-1 1 0,1-1 0,0 1 0,0 0 0,0-1 0,-1 1 0,1 0 0,0-1 0,0 1 0,-1 0 0,1-1 0,0 1 0,-1 0 0,1-1 0,0 1 0,-1 0 0,1 0 0,0 0 0,-1-1 0,-1 1 0,0 0 0,-1 0 0,1 0 0,0 0 0,0 1 0,0-1 0,0 1 0,-1-1 0,1 1 0,0 0 0,0-1 0,-3 3 0,-4 1 0,-164 72 0,139-58 0,1 1 0,1 2 0,-29 24 0,45-30 0,1-1 0,0 2 0,1 0 0,1 1 0,1 1 0,0-1 0,1 2 0,-14 32 0,9-9 0,1 1 0,3 0 0,-9 48 0,19-79 0,-2 7 0,-2 30 0,6-45 0,-1 1 0,1-1 0,1 1 0,-1 0 0,1-1 0,0 1 0,0-1 0,0 1 0,0-1 0,1 0 0,0 0 0,2 6 0,-3-9 0,1 0 0,-1 0 0,0 1 0,0-1 0,1 0 0,-1 0 0,1 0 0,-1 0 0,1-1 0,-1 1 0,1 0 0,-1-1 0,1 1 0,0-1 0,-1 1 0,1-1 0,0 0 0,0 0 0,-1 1 0,1-1 0,0-1 0,0 1 0,-1 0 0,1 0 0,0-1 0,-1 1 0,1-1 0,1 0 0,7-2 0,0-1 0,0 0 0,12-8 0,-20 11 0,57-32 0,119-46 0,-170 76 0,-1 1 0,1-1 0,-1-1 0,0 1 0,8-6 0,-389 317 0,322-259 0,2 2 0,2 2 0,3 2 0,2 2 0,3 2 0,-34 66 0,62-101 0,2-1 0,0 1 0,-6 26 0,12-37 0,1 0 0,1 1 0,0-1 0,1 1 0,0-1 0,1 1 0,3 19 0,-3-30 0,1 1 0,0-1 0,0 0 0,0 1 0,0-1 0,1 0 0,-1 0 0,1 0 0,0 0 0,-1 0 0,2-1 0,-1 1 0,0 0 0,0-1 0,1 1 0,0-1 0,-1 0 0,1 0 0,0 0 0,0 0 0,0-1 0,0 1 0,0-1 0,0 0 0,1 0 0,-1 0 0,0 0 0,7 0 0,7 1 0,0-1 0,0 0 0,0-2 0,26-3 0,-35 3 0,95-13 0,128-35 0,97-50 0,10-30-1365,-302 114-5461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39.128"/>
    </inkml:context>
    <inkml:brush xml:id="br0">
      <inkml:brushProperty name="width" value="0.025" units="cm"/>
      <inkml:brushProperty name="height" value="0.025" units="cm"/>
      <inkml:brushProperty name="color" value="#E71224"/>
    </inkml:brush>
  </inkml:definitions>
  <inkml:trace contextRef="#ctx0" brushRef="#br0">202 1640 24575,'-2'-1'0,"-1"0"0,1 1 0,0-1 0,0 0 0,0 0 0,0 0 0,0 0 0,0-1 0,0 1 0,0-1 0,0 1 0,1-1 0,-1 1 0,-2-4 0,1 2 0,-16-13 0,-52-51 0,61 57 0,0 0 0,2-1 0,-1-1 0,-11-21 0,16 24 0,1 0 0,0-1 0,0 1 0,1-1 0,0 0 0,1 1 0,0-1 0,1 0 0,0 0 0,0 0 0,3-14 0,3-7 0,0-1 0,14-35 0,-3 21 0,1 1 0,3 1 0,1 1 0,3 1 0,1 2 0,2 0 0,34-38 0,-16 27 0,2 3 0,2 2 0,2 2 0,87-57 0,-45 44 0,3 3 0,105-40 0,-66 41 0,148-37 0,-185 64 0,2 5 0,1 4 0,1 5 0,0 4 0,0 5 0,106 10 0,332 62 0,-408-48 0,361 56 0,-153-17 0,275 37 0,21-49 0,-244-20 0,12 20 0,-366-43 0,26 5 0,1 3 0,-1 2 0,-1 4 0,-1 2 0,-1 3 0,70 37 0,-102-43 0,-1 1 0,-2 1 0,1 2 0,24 25 0,88 107 0,-19-18 0,-113-125 0,1-1 0,1 1 0,0-1 0,0-1 0,1 0 0,0 0 0,1-1 0,18 10 0,13 8 0,-37-21 0,1-1 0,0 1 0,0-1 0,0 0 0,1-1 0,14 5 0,22 5 0,-31-8 0,0-2 0,26 5 0,-16-6 0,-1-2 0,1-1 0,0 0 0,0-2 0,38-9 0,-18 4 0,-21 4 0,-1 0 0,28-10 0,-15 2 0,1 2 0,55-10 0,-39 10 0,-1-3 0,0-1 0,54-25 0,-89 35 0,0 0 0,1 1 0,-1 1 0,1 1 0,-1 0 0,1 1 0,26 3 0,12-1 0,2-1 0,-14 0 0,-1-1 0,0-3 0,47-8 0,31-17 0,-66 13 0,0 4 0,1 1 0,58-2 0,172 12 0,42-1 0,-47-24 0,-76 4 0,537-55 0,-25 14 0,67-8 0,-395 19 0,298-45 0,-215 33 0,-298 43 0,134-12 0,347-57 0,-446 53 0,28-7 0,45-17 0,90-21 0,-300 66 0,37-11 0,-72 16 0,-53 8 0,0 0 0,0-2 0,1 0 0,-1-1 0,1-1 0,-24-12 0,-13-3 0,22 11 0,10 3 0,0 0 0,1-2 0,0 0 0,-37-23 0,58 32 0,-1 0 0,1 0 0,-1-1 0,1 1 0,0 0 0,-1 0 0,1-1 0,0 1 0,-1 0 0,1-1 0,0 1 0,-1 0 0,1-1 0,0 1 0,0-1 0,0 1 0,-1 0 0,1-1 0,0 1 0,0-1 0,0 1 0,0-1 0,0 1 0,0 0 0,0-1 0,0 1 0,0-1 0,0 1 0,0-1 0,0 1 0,0-1 0,12-9 0,21-1 0,10 6 0,0 2 0,1 2 0,46 5 0,-79-3 0,1 0 0,-1 1 0,1 0 0,-1 1 0,0 0 0,0 1 0,0 1 0,0-1 0,-1 2 0,19 12 0,-22-14 0,-1 2 0,0-1 0,-1 1 0,1 0 0,-1 0 0,0 0 0,0 1 0,-1 0 0,0 0 0,0 0 0,-1 0 0,0 1 0,0-1 0,-1 1 0,0 0 0,2 12 0,-2 6 48,-1 0-1,-2 0 0,0 0 1,-2 0-1,-7 31 1,-5 63-1698,14-101-5176</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39.491"/>
    </inkml:context>
    <inkml:brush xml:id="br0">
      <inkml:brushProperty name="width" value="0.025" units="cm"/>
      <inkml:brushProperty name="height" value="0.025" units="cm"/>
      <inkml:brushProperty name="color" value="#E71224"/>
    </inkml:brush>
  </inkml:definitions>
  <inkml:trace contextRef="#ctx0" brushRef="#br0">2 1 24575,'0'23'0,"-1"311"0,3 385 0,39-176 0,41-5 0,-68-428 0,-10-66 0,16 70 0,-16-102-273,0 0 0,1 0 0,0 0 0,7 10 0,-4-10-6553</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39.874"/>
    </inkml:context>
    <inkml:brush xml:id="br0">
      <inkml:brushProperty name="width" value="0.025" units="cm"/>
      <inkml:brushProperty name="height" value="0.025" units="cm"/>
      <inkml:brushProperty name="color" value="#E71224"/>
    </inkml:brush>
  </inkml:definitions>
  <inkml:trace contextRef="#ctx0" brushRef="#br0">32 1 24575,'0'18'0,"-2"15"0,-6 35 0,0 7 0,-6 537 0,15-511 0,30 410 0,37-4 0,-24-239 0,-40-230-1365,-3-26-5461</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40.219"/>
    </inkml:context>
    <inkml:brush xml:id="br0">
      <inkml:brushProperty name="width" value="0.025" units="cm"/>
      <inkml:brushProperty name="height" value="0.025" units="cm"/>
      <inkml:brushProperty name="color" value="#E71224"/>
    </inkml:brush>
  </inkml:definitions>
  <inkml:trace contextRef="#ctx0" brushRef="#br0">1 499 24575,'15'-1'0,"1"-1"0,-1 0 0,0-2 0,0 1 0,0-2 0,15-6 0,4-1 0,600-187 0,-377 123 0,168-43 0,-333 97 246,100-19-1857,-174 39-5215</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40.521"/>
    </inkml:context>
    <inkml:brush xml:id="br0">
      <inkml:brushProperty name="width" value="0.025" units="cm"/>
      <inkml:brushProperty name="height" value="0.025" units="cm"/>
      <inkml:brushProperty name="color" value="#E71224"/>
    </inkml:brush>
  </inkml:definitions>
  <inkml:trace contextRef="#ctx0" brushRef="#br0">0 909 24575,'23'-12'0,"80"-20"0,162-57 0,298-160 0,-14-35 0,-459 236 0,2 4 0,172-57 0,-84 56-1365,-157 41-5461</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43.054"/>
    </inkml:context>
    <inkml:brush xml:id="br0">
      <inkml:brushProperty name="width" value="0.025" units="cm"/>
      <inkml:brushProperty name="height" value="0.025" units="cm"/>
      <inkml:brushProperty name="color" value="#E71224"/>
    </inkml:brush>
  </inkml:definitions>
  <inkml:trace contextRef="#ctx0" brushRef="#br0">936 1224 24575,'0'-13'0,"0"0"0,-1 0 0,0 0 0,-1 0 0,0 1 0,-5-14 0,5 22 0,1 0 0,-1 0 0,-1 0 0,1 0 0,0 0 0,-1 0 0,0 1 0,0-1 0,0 1 0,0 0 0,0 0 0,-1 0 0,1 0 0,-1 1 0,0 0 0,0-1 0,0 1 0,0 0 0,0 1 0,0-1 0,-6 0 0,-4-1 0,-1 0 0,1 2 0,-1 0 0,1 0 0,-1 1 0,1 1 0,-1 1 0,-24 5 0,-10 5 0,-53 23 0,97-34 0,-29 12 0,2 0 0,0 3 0,0 0 0,2 2 0,0 1 0,1 2 0,1 1 0,1 1 0,1 1 0,1 1 0,1 1 0,1 2 0,2 0 0,1 1 0,1 1 0,-27 60 0,2 25 0,40-102 0,1 0 0,0 0 0,1 0 0,1 0 0,0 1 0,0-1 0,3 17 0,-2-28 0,0 1 0,1 0 0,-1 0 0,1-1 0,0 1 0,0 0 0,0-1 0,0 1 0,0-1 0,1 1 0,-1-1 0,1 0 0,-1 1 0,1-1 0,0 0 0,0 0 0,0 0 0,0 0 0,0-1 0,1 1 0,-1 0 0,3 0 0,0 0 0,0 0 0,0-1 0,1 1 0,-1-1 0,0 0 0,1-1 0,-1 0 0,1 0 0,-1 0 0,9-1 0,2-2 0,1 0 0,-1-1 0,0-1 0,0-1 0,0 0 0,-1-1 0,0 0 0,16-12 0,-3 1 0,-2-1 0,-1-2 0,29-29 0,-9 0 0,-2-1 0,-2-2 0,-3-2 0,-2-1 0,-3-2 0,38-90 0,-10-8 0,57-226 0,-78 234 0,32-232 0,-69 356 0,-1 0 0,-1 0 0,-4-41 0,-16 92 0,3 14 0,1 1 0,-17 83 0,21-83 0,-108 609 0,102-480 0,7 320 0,11-471 0,1-1 0,0 1 0,2-1 0,0 1 0,9 24 0,-11-38 0,0 0 0,1 0 0,0-1 0,0 1 0,1 0 0,0-1 0,-1 0 0,2 0 0,-1 0 0,1 0 0,-1-1 0,1 0 0,1 0 0,-1 0 0,0-1 0,1 1 0,0-1 0,0-1 0,11 5 0,-3-4 0,1 0 0,-1-1 0,0-1 0,1 0 0,-1-1 0,1-1 0,-1 0 0,1-1 0,23-6 0,-7 0 0,0-2 0,-1-1 0,38-20 0,-24 7 0,-2-1 0,0-1 0,-2-3 0,-1-1 0,-1-2 0,-2-2 0,-1-1 0,-2-2 0,-1-1 0,-3-1 0,-1-2 0,-1-1 0,-3-1 0,-1-1 0,30-84 0,-45 107 0,9-31 0,-16 49 0,0 0 0,0 0 0,-1 0 0,0 0 0,1 0 0,-1-1 0,0 1 0,0 0 0,-1 0 0,1 0 0,-1 0 0,-1-6 0,1 8 0,1 1 0,-1 0 0,1-1 0,-1 1 0,1-1 0,-1 1 0,1 0 0,-1-1 0,1 1 0,-1 0 0,1-1 0,-1 1 0,0 0 0,1 0 0,-1 0 0,1-1 0,-1 1 0,0 0 0,1 0 0,-1 0 0,0 0 0,1 0 0,-1 0 0,0 0 0,1 1 0,-1-1 0,1 0 0,-1 0 0,0 0 0,1 1 0,-1-1 0,1 0 0,-1 1 0,1-1 0,-1 0 0,1 1 0,-1-1 0,1 1 0,-1 0 0,-22 18 0,3 4 0,1 0 0,1 2 0,2 0 0,-18 35 0,-45 115 0,64-138 0,8-21 0,-20 46 0,-27 99 0,54-161 0,-6 37 0,6-36 0,0-1 0,0 1 0,0-1 0,0 1 0,0-1 0,0 1 0,0-1 0,0 1 0,0-1 0,0 1 0,0 0 0,0-1 0,1 1 0,-1-1 0,0 1 0,0-1 0,1 1 0,-1-1 0,0 0 0,1 1 0,-1-1 0,0 1 0,1-1 0,-1 0 0,0 1 0,1-1 0,-1 0 0,1 1 0,-1-1 0,1 0 0,-1 0 0,1 1 0,-1-1 0,1 0 0,-1 0 0,1 0 0,-1 0 0,1 0 0,0 0 0,-1 0 0,1 0 0,-1 0 0,1 0 0,-1 0 0,1 0 0,-1 0 0,1 0 0,-1 0 0,1 0 0,-1-1 0,1 1 0,-1 0 0,1 0 0,-1-1 0,1 1 0,-1 0 0,1-1 0,-1 1 0,0 0 0,1-1 0,22-15 0,-1-1 0,-1 0 0,0-2 0,-2 0 0,20-25 0,-16 19 0,-10 10 0,8-8 0,0 1 0,33-26 0,-47 43 0,1 0 0,-1 0 0,1 0 0,0 1 0,0 0 0,0 1 0,0 0 0,1 0 0,-1 1 0,1 0 0,0 0 0,16 0 0,34 4 0,-34-1 0,-1 0 0,27-4 0,-42 2 0,-1 0 0,1-1 0,-1 0 0,0-1 0,0 0 0,0 0 0,0-1 0,0 0 0,13-9 0,-6 1 0,-1-1 0,0 0 0,-1-1 0,-1-1 0,0 0 0,15-25 0,52-107 0,-77 142 0,40-92 0,51-181 0,-15 35 0,-72 234 0,-3 18 0,-2 26 0,-1-30 0,0 34 0,-13 569 0,2-455 0,-61 297 0,63-404 0,6-31 0,1 0 0,-2 0 0,0 0 0,-1 0 0,-12 25 0,17-40 0,0 0 0,-1 0 0,1 1 0,0-1 0,0 0 0,0 0 0,-1 0 0,1 1 0,0-1 0,0 0 0,-1 0 0,1 0 0,0 0 0,0 0 0,-1 0 0,1 1 0,0-1 0,-1 0 0,1 0 0,0 0 0,0 0 0,-1 0 0,1 0 0,0 0 0,-1 0 0,1 0 0,0 0 0,-1 0 0,1-1 0,0 1 0,0 0 0,-1 0 0,1 0 0,0 0 0,0 0 0,-1 0 0,1-1 0,0 1 0,0 0 0,-1 0 0,1 0 0,0-1 0,0 1 0,0 0 0,-1 0 0,1-1 0,0 1 0,0 0 0,0 0 0,0-1 0,0 1 0,0 0 0,0-1 0,0 1 0,-1 0 0,1 0 0,0-1 0,-9-20 0,9 20 0,-24-80 0,-14-84 0,20 78 0,11 60 0,0-3 0,-4-36 0,10 59 0,0-1 0,1 1 0,0 0 0,0-1 0,1 1 0,0 0 0,0-1 0,1 1 0,0 0 0,4-10 0,-3 13 0,-1-1 0,2 1 0,-1 0 0,0 0 0,1 1 0,-1-1 0,1 1 0,0-1 0,0 1 0,0 1 0,1-1 0,-1 0 0,1 1 0,0 0 0,-1 0 0,1 1 0,0-1 0,0 1 0,5-1 0,13-2 0,1 2 0,43 0 0,-45 2 0,90-4 0,190-30 0,-263 26 0,0-1 0,-1-2 0,0-2 0,46-23 0,-57 23 0,0-2 0,-2-1 0,0-1 0,0-1 0,-2-1 0,28-28 0,-42 36 0,0 0 0,-1 0 0,0-1 0,0 0 0,-1 0 0,-1-1 0,0 1 0,-1-2 0,0 1 0,-1 0 0,-1-1 0,3-21 0,-6 33 0,1 1 0,-1-1 0,0 1 0,0-1 0,0 0 0,0 1 0,0-1 0,0 0 0,-1 1 0,1-1 0,0 1 0,-1-1 0,1 1 0,-1-1 0,0 1 0,0-1 0,1 1 0,-1-1 0,0 1 0,0 0 0,0-1 0,0 1 0,0 0 0,-1 0 0,-1-2 0,1 3 0,0-1 0,1 1 0,-1 0 0,0-1 0,0 1 0,0 0 0,0 0 0,0 0 0,1 0 0,-1 1 0,0-1 0,0 0 0,0 1 0,1-1 0,-1 1 0,0 0 0,0-1 0,1 1 0,-1 0 0,1 0 0,-1 0 0,1 0 0,-2 2 0,-7 5 0,1 1 0,0-1 0,0 2 0,1-1 0,0 1 0,1 1 0,-11 19 0,1 6 0,-16 42 0,31-73 0,-16 49 0,16-49 0,1 0 0,0-1 0,1 1 0,-1 0 0,1 0 0,0 0 0,0 0 0,1 10 0,0-14 0,-1-1 0,0 1 0,1 0 0,0 0 0,-1 0 0,1-1 0,-1 1 0,1 0 0,0 0 0,-1-1 0,1 1 0,0-1 0,0 1 0,0-1 0,-1 1 0,1-1 0,0 1 0,0-1 0,0 0 0,0 1 0,0-1 0,0 0 0,0 0 0,0 0 0,0 0 0,0 0 0,0 0 0,0 0 0,0 0 0,0 0 0,0 0 0,1-1 0,38-9 0,-32 7 0,24-9 0,0-1 0,31-18 0,-30 13 0,56-20 0,-78 34 0,1 1 0,-1 0 0,1 1 0,0 0 0,0 1 0,0 0 0,0 1 0,0 0 0,13 3 0,-6 0 0,-1 2 0,1 0 0,-1 1 0,-1 1 0,1 1 0,-1 0 0,0 1 0,23 17 0,6 10 0,59 59 0,24 18 0,-110-99 0,0-1 0,1-1 0,1-1 0,0-1 0,0-1 0,1-1 0,28 7 0,-19-8 0,0-1 0,1-2 0,-1-1 0,55-3 0,-31-4 0,107-21 0,50-32 0,-3-10-1365,1-3-5461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2.235"/>
    </inkml:context>
    <inkml:brush xml:id="br0">
      <inkml:brushProperty name="width" value="0.025" units="cm"/>
      <inkml:brushProperty name="height" value="0.025" units="cm"/>
    </inkml:brush>
  </inkml:definitions>
  <inkml:trace contextRef="#ctx0" brushRef="#br0">1634 0 24575,'-4'1'0,"1"0"0,-1 0 0,0 0 0,1 1 0,-1 0 0,1-1 0,-1 1 0,1 0 0,0 0 0,0 1 0,0-1 0,0 1 0,-4 3 0,-1 1 0,-75 70 0,-79 93 0,36-35 0,37-39 0,-126 179 0,-46 127 0,19 48 0,96-167 0,-19-11 0,149-247 126,-47 71-1617,56-84-5335</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2:16:43.458"/>
    </inkml:context>
    <inkml:brush xml:id="br0">
      <inkml:brushProperty name="width" value="0.025" units="cm"/>
      <inkml:brushProperty name="height" value="0.025" units="cm"/>
      <inkml:brushProperty name="color" value="#E71224"/>
    </inkml:brush>
  </inkml:definitions>
  <inkml:trace contextRef="#ctx0" brushRef="#br0">0 922 24575,'0'0'0,"0"0"0,0 0 0,15-5 0,15-6 0,32-12 0,40-11 0,43-15 0,41-14 0,43-12-1410,43-12 1410,39-7-2344,32-2 2344,17 6-2527,6 7 2527,12 4 0,10 5 0,-61 15-1910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2.569"/>
    </inkml:context>
    <inkml:brush xml:id="br0">
      <inkml:brushProperty name="width" value="0.025" units="cm"/>
      <inkml:brushProperty name="height" value="0.025" units="cm"/>
    </inkml:brush>
  </inkml:definitions>
  <inkml:trace contextRef="#ctx0" brushRef="#br0">1 383 24575,'1'-1'0,"0"-1"0,0 0 0,0 1 0,0-1 0,1 1 0,-1-1 0,0 1 0,1 0 0,-1 0 0,1 0 0,0-1 0,-1 1 0,1 1 0,0-1 0,-1 0 0,1 0 0,3 0 0,-4 0 0,23-7 0,0 2 0,0 0 0,0 1 0,1 2 0,27-1 0,14-3 0,420-97 0,-370 74 0,322-73 0,5 31 0,-245 60 342,-166 13-684,0 1 1,0 1 0,0 2-1,32 8 1,-24 0-6485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3.409"/>
    </inkml:context>
    <inkml:brush xml:id="br0">
      <inkml:brushProperty name="width" value="0.025" units="cm"/>
      <inkml:brushProperty name="height" value="0.025" units="cm"/>
    </inkml:brush>
  </inkml:definitions>
  <inkml:trace contextRef="#ctx0" brushRef="#br0">1 1 24575,'4'2'0,"-1"1"0,1 0 0,0 0 0,-1 0 0,0 1 0,5 5 0,3 4 0,31 31 0,52 71 0,25 58 0,35 45 0,-150-212 0,271 349 0,-21 16 0,-202-286 0,99 122 0,-75-115 0,91 97 0,-138-165-1365,-16-17-5461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3.824"/>
    </inkml:context>
    <inkml:brush xml:id="br0">
      <inkml:brushProperty name="width" value="0.025" units="cm"/>
      <inkml:brushProperty name="height" value="0.025" units="cm"/>
    </inkml:brush>
  </inkml:definitions>
  <inkml:trace contextRef="#ctx0" brushRef="#br0">1229 0 24575,'0'3'0,"0"0"0,0-1 0,0 1 0,-1-1 0,1 1 0,-1-1 0,1 1 0,-1-1 0,0 1 0,-1 2 0,2-5 0,-9 20 0,-1 1 0,-1-1 0,-17 22 0,-9 18 0,-203 448 0,115-225 0,46-115 0,-183 397 0,119-279 0,-44 106 0,161-330 133,-19 56 23,40-102-432,1 1 0,0-1 1,1 1-1,1 0 1,0 21-1,2-26-6550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4.206"/>
    </inkml:context>
    <inkml:brush xml:id="br0">
      <inkml:brushProperty name="width" value="0.025" units="cm"/>
      <inkml:brushProperty name="height" value="0.025" units="cm"/>
    </inkml:brush>
  </inkml:definitions>
  <inkml:trace contextRef="#ctx0" brushRef="#br0">1 613 24575,'0'0'0,"0"0"0,0 0 0,-1-1 0,1 1 0,0 0 0,0-1 0,0 1 0,0 0 0,0-1 0,0 1 0,0 0 0,0-1 0,0 1 0,0 0 0,0-1 0,1 1 0,-1 0 0,0 0 0,0-1 0,0 1 0,0 0 0,0-1 0,0 1 0,1 0 0,-1 0 0,0-1 0,0 1 0,1 0 0,-1 0 0,0 0 0,0-1 0,1 1 0,-1 0 0,0 0 0,1 0 0,12-9 0,-11 8 0,254-135 0,-188 103 0,94-42 0,3 8 0,3 7 0,311-68 0,60 44 0,-152 73-1365,-368 12-5461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2.951"/>
    </inkml:context>
    <inkml:brush xml:id="br0">
      <inkml:brushProperty name="width" value="0.025" units="cm"/>
      <inkml:brushProperty name="height" value="0.025" units="cm"/>
    </inkml:brush>
  </inkml:definitions>
  <inkml:trace contextRef="#ctx0" brushRef="#br0">2188 30 24575,'0'-1'0,"0"0"0,0 1 0,0-1 0,0 0 0,0 1 0,-1-1 0,1 0 0,0 1 0,-1-1 0,1 0 0,0 1 0,-1-1 0,1 1 0,0-1 0,-1 1 0,1-1 0,-2 0 0,-4-2 0,0 0 0,0 1 0,0 0 0,0 0 0,-1 0 0,1 1 0,-1 0 0,1 0 0,-1 0 0,1 1 0,-10 1 0,0-2 0,-310 8 0,262 0 0,-1 3 0,2 2 0,-64 22 0,59-11 0,0 3 0,2 2 0,1 4 0,-93 60 0,127-71 0,1 2 0,1 0 0,1 2 0,1 1 0,1 1 0,1 2 0,2 0 0,1 1 0,1 1 0,-26 54 0,42-72 0,0 1 0,0-1 0,1 1 0,1 0 0,0 1 0,1-1 0,1 0 0,0 1 0,2 27 0,2-22 0,0 0 0,2 0 0,0 0 0,1-1 0,1 0 0,12 24 0,9 6 0,2-1 0,2-1 0,2-2 0,45 46 0,-5-10 0,46 53 0,-99-107 0,-1 1 0,-1 1 0,20 41 0,-25-35 0,-1 0 0,-2 1 0,-1 0 0,-2 0 0,-1 1 0,-2 0 0,-2 0 0,-1 0 0,-2 1 0,-6 44 0,4-70 0,1-1 0,-2 1 0,0 0 0,-1-1 0,0 0 0,0 0 0,-1 0 0,-7 11 0,1-5 0,0-1 0,0-1 0,-2 0 0,-20 19 0,-1-6 0,-1 0 0,-1-2 0,-62 33 0,69-44 0,-1-1 0,0-2 0,-1-1 0,0-1 0,-1-1 0,0-2 0,0-1 0,0-2 0,-58 0 0,-158-12 0,213 4 0,0-2 0,0-1 0,1-2 0,-66-26 0,64 21 241,26 11-509,0 0 0,0-1 1,1-1-1,0 0 1,-16-10-1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3.664"/>
    </inkml:context>
    <inkml:brush xml:id="br0">
      <inkml:brushProperty name="width" value="0.025" units="cm"/>
      <inkml:brushProperty name="height" value="0.025" units="cm"/>
    </inkml:brush>
  </inkml:definitions>
  <inkml:trace contextRef="#ctx0" brushRef="#br0">941 1 24575,'-24'24'0,"-61"55"0,-41 43 0,66-53 0,4 2 0,2 3 0,4 2 0,-46 95 0,24-19 0,-70 214 0,92-226 0,-61 204 0,107-329 0,1 0 0,0 0 0,1 1 0,0-1 0,2 0 0,0 1 0,0-1 0,5 23 0,-5-37 0,0 0 0,0-1 0,1 1 0,-1 0 0,0-1 0,0 1 0,1-1 0,-1 1 0,1-1 0,-1 1 0,0-1 0,1 1 0,-1-1 0,1 1 0,-1-1 0,1 0 0,-1 1 0,1-1 0,0 0 0,-1 1 0,1-1 0,-1 0 0,1 0 0,0 1 0,-1-1 0,1 0 0,-1 0 0,1 0 0,0 0 0,-1 0 0,1 0 0,0 0 0,-1 0 0,1 0 0,0 0 0,-1 0 0,1-1 0,0 1 0,-1 0 0,1 0 0,-1-1 0,1 1 0,-1 0 0,2-1 0,29-20 0,-24 16 0,44-30-1365,-26 17-5461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4.034"/>
    </inkml:context>
    <inkml:brush xml:id="br0">
      <inkml:brushProperty name="width" value="0.025" units="cm"/>
      <inkml:brushProperty name="height" value="0.025" units="cm"/>
    </inkml:brush>
  </inkml:definitions>
  <inkml:trace contextRef="#ctx0" brushRef="#br0">0 1 24575,'64'3'0,"109"20"0,-24-2 0,354-8 0,-366-15 0,-74 2-341,-1-3 0,1-3-1,71-16 1,-102 13-6485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5.161"/>
    </inkml:context>
    <inkml:brush xml:id="br0">
      <inkml:brushProperty name="width" value="0.025" units="cm"/>
      <inkml:brushProperty name="height" value="0.025" units="cm"/>
    </inkml:brush>
  </inkml:definitions>
  <inkml:trace contextRef="#ctx0" brushRef="#br0">1144 58 24575,'-17'-1'0,"1"-1"0,0-1 0,1 0 0,-1-1 0,-24-10 0,20 7 0,0 1 0,-35-7 0,23 10 0,-1 2 0,0 1 0,1 1 0,-1 1 0,1 3 0,-37 8 0,21 0 0,1 1 0,0 3 0,-61 31 0,83-34 0,1 1 0,0 1 0,1 1 0,1 1 0,1 0 0,0 2 0,2 1 0,0 0 0,-27 42 0,15-13 0,2 1 0,2 1 0,-34 96 0,57-135 0,-1 1 0,2-1 0,-1 1 0,2 0 0,0 0 0,0 20 0,2-31 0,0-1 0,0 1 0,0-1 0,0 1 0,1 0 0,-1-1 0,1 1 0,0-1 0,-1 1 0,1-1 0,0 1 0,1-1 0,-1 0 0,0 1 0,1-1 0,-1 0 0,1 0 0,0 0 0,-1 0 0,1 0 0,0-1 0,0 1 0,1 0 0,-1-1 0,0 0 0,0 1 0,1-1 0,-1 0 0,1 0 0,-1 0 0,1-1 0,-1 1 0,1 0 0,-1-1 0,1 0 0,0 0 0,-1 0 0,1 0 0,-1 0 0,1 0 0,2-1 0,9-1 0,-1-1 0,1 0 0,-1-1 0,0 0 0,-1-1 0,1 0 0,-1-1 0,0-1 0,0 0 0,-1 0 0,0-1 0,13-12 0,12-14 0,62-75 0,-96 107 0,125-150 0,-117 137 0,-8 12 0,0 0 0,0 0 0,0 1 0,0-1 0,1 1 0,-1-1 0,1 1 0,-1 0 0,1 0 0,5-4 0,-7 6 0,-1 0 0,0 0 0,1 0 0,-1 0 0,0 0 0,1 0 0,-1 0 0,0 0 0,0 0 0,1 0 0,-1 0 0,0 0 0,1 0 0,-1 0 0,0 1 0,0-1 0,1 0 0,-1 0 0,0 0 0,0 0 0,1 0 0,-1 1 0,0-1 0,0 0 0,0 0 0,1 1 0,-1-1 0,0 0 0,0 0 0,0 1 0,0-1 0,0 0 0,1 0 0,-1 1 0,0-1 0,0 0 0,0 0 0,0 1 0,0 0 0,2 14 0,-2-13 0,2 66 0,-1-17 0,8 52 0,-7-86 0,2 0 0,0-1 0,1 1 0,0-1 0,2 0 0,0 0 0,9 15 0,-13-26 0,1 1 0,0-1 0,0 0 0,0 0 0,1-1 0,-1 1 0,1-1 0,0 0 0,0 0 0,1-1 0,-1 1 0,1-1 0,7 3 0,-3-3 0,-1 0 0,1-1 0,0 0 0,0 0 0,0-1 0,0 0 0,18-1 0,-3-3 0,-1 0 0,0-2 0,0-1 0,-1-1 0,1 0 0,26-14 0,-9 1 0,-1-2 0,-2-2 0,0-1 0,66-59 0,116-144 0,-191 200 0,-14 20 0,-15 8 0,1 0 0,-1 0 0,0 0 0,1 0 0,-1 0 0,0 1 0,1-1 0,-1 0 0,0 0 0,1 0 0,-1 1 0,0-1 0,0 0 0,1 0 0,-1 1 0,0-1 0,0 0 0,0 0 0,1 1 0,-1-1 0,0 0 0,0 1 0,0-1 0,0 0 0,0 1 0,0-1 0,0 0 0,0 1 0,0-1 0,0 0 0,0 1 0,0-1 0,0 1 0,0-1 0,0 0 0,0 1 0,0-1 0,0 0 0,0 1 0,0-1 0,-12 86 0,-24 92 0,23-119 0,-65 255 0,65-275 0,10-29 0,-1-1 0,2 1 0,-4 17 0,6-26 0,0 0 0,-1-1 0,1 1 0,0 0 0,0 0 0,0-1 0,0 1 0,0 0 0,0 0 0,0-1 0,0 1 0,1 0 0,-1 0 0,0-1 0,0 1 0,1 0 0,-1-1 0,0 1 0,1 0 0,-1-1 0,1 1 0,-1 0 0,0-1 0,1 1 0,0 0 0,0-1 0,0 1 0,0-1 0,0 0 0,0 0 0,0 0 0,0 0 0,0 0 0,0 0 0,0-1 0,-1 1 0,1 0 0,0 0 0,0-1 0,0 1 0,0 0 0,0-1 0,1 0 0,6-4 0,-1-1 0,1 1 0,6-8 0,-12 12 0,336-334 0,-221 215 0,-114 116 0,1 1 0,0-1 0,0 1 0,0 0 0,0 0 0,0 0 0,1 0 0,-1 1 0,1 0 0,0 0 0,0 0 0,7-1 0,-9 2 0,0 1 0,0 0 0,0 0 0,1 0 0,-1 1 0,0-1 0,0 1 0,0 0 0,0-1 0,0 1 0,0 1 0,0-1 0,0 0 0,0 1 0,-1 0 0,1-1 0,0 1 0,-1 0 0,0 0 0,1 0 0,1 4 0,7 7 0,0 0 0,-1 1 0,-1 0 0,0 1 0,-2 0 0,1 0 0,-2 0 0,9 29 0,-1 13 0,9 66 0,-23-121 0,35 237-1365,-29-205-5461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9.245"/>
    </inkml:context>
    <inkml:brush xml:id="br0">
      <inkml:brushProperty name="width" value="0.025" units="cm"/>
      <inkml:brushProperty name="height" value="0.025" units="cm"/>
    </inkml:brush>
  </inkml:definitions>
  <inkml:trace contextRef="#ctx0" brushRef="#br0">0 226 24575,'0'0'0,"0"-5"0,0-2 0,0-5 0,0 1 0,0-4 0,0-4 0,0-9 0,0-4 0,0-2 0,5 0 0,1 6-8191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5.981"/>
    </inkml:context>
    <inkml:brush xml:id="br0">
      <inkml:brushProperty name="width" value="0.025" units="cm"/>
      <inkml:brushProperty name="height" value="0.025" units="cm"/>
    </inkml:brush>
  </inkml:definitions>
  <inkml:trace contextRef="#ctx0" brushRef="#br0">763 1251 24575,'-1'-24'0,"-1"15"0,0 1 0,-1-1 0,-1 1 0,1-1 0,-1 1 0,0 0 0,-1 0 0,0 1 0,-6-8 0,-1 0 0,-1 1 0,0 1 0,-21-17 0,23 23 0,0 0 0,0 1 0,0 0 0,-1 1 0,1 0 0,-1 1 0,-1 0 0,1 1 0,0 1 0,-1-1 0,0 2 0,-22 0 0,18 1 0,-1 1 0,1 0 0,-1 1 0,1 2 0,0-1 0,0 2 0,0 0 0,-26 13 0,25-8 0,-1 2 0,2 0 0,0 0 0,0 2 0,1 0 0,1 1 0,1 1 0,0 0 0,0 1 0,2 0 0,0 1 0,2 0 0,-14 29 0,11-15 0,1 1 0,1 0 0,2 1 0,1 0 0,2 0 0,1 1 0,0 50 0,4-76 0,1 0 0,1 1 0,0-1 0,0 0 0,1 1 0,4 14 0,-5-22 0,0 0 0,0 0 0,0 0 0,0 0 0,0 0 0,0 0 0,1 0 0,-1 0 0,1 0 0,0-1 0,-1 1 0,1-1 0,0 1 0,0-1 0,0 1 0,0-1 0,0 0 0,0 0 0,0 0 0,0 0 0,1-1 0,-1 1 0,0-1 0,0 1 0,1-1 0,-1 0 0,0 1 0,1-1 0,-1-1 0,0 1 0,4-1 0,9-1 0,-1-2 0,1 0 0,-1-1 0,0 0 0,0-1 0,-1 0 0,0-1 0,13-9 0,6-7 0,54-48 0,-55 41 0,-3-1 0,0-1 0,-2-1 0,25-42 0,75-154 0,-90 160 0,33-61 0,229-480 0,-263 519 0,24-109 0,-52 183 0,-6 15 0,0 0 0,0 0 0,0-1 0,-1 1 0,1-1 0,0 1 0,-1 0 0,1-1 0,-1-3 0,-1 6 0,0 0 0,1 0 0,-1 1 0,0-1 0,1 0 0,-1 1 0,0-1 0,1 1 0,-1-1 0,0 0 0,1 1 0,-1 0 0,1-1 0,-1 1 0,1-1 0,-1 1 0,0 0 0,-26 33 0,0 0 0,-25 45 0,-35 81 0,36-53 0,4 3 0,-62 226 0,86-238 0,4 1 0,5 1 0,-4 191 0,18-258 0,2 0 0,1 1 0,1-1 0,15 53 0,-16-75 0,0-1 0,1 0 0,0 0 0,1 0 0,0-1 0,0 0 0,1 0 0,0 0 0,1 0 0,0-1 0,0 0 0,1-1 0,0 0 0,0 0 0,1 0 0,0-1 0,0-1 0,14 7 0,11 1-682,71 16-1,-68-21-6143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6.410"/>
    </inkml:context>
    <inkml:brush xml:id="br0">
      <inkml:brushProperty name="width" value="0.025" units="cm"/>
      <inkml:brushProperty name="height" value="0.025" units="cm"/>
    </inkml:brush>
  </inkml:definitions>
  <inkml:trace contextRef="#ctx0" brushRef="#br0">529 63 24575,'1'0'0,"0"0"0,-1 0 0,1 0 0,0 0 0,0 0 0,-1-1 0,1 1 0,0 0 0,-1 0 0,1-1 0,0 1 0,0-1 0,-1 1 0,1 0 0,-1-1 0,1 1 0,0-1 0,-1 0 0,1 1 0,-1-1 0,0 1 0,1-1 0,-1 0 0,1 1 0,-1-1 0,0 0 0,1 0 0,-1 1 0,0-1 0,0 0 0,0 0 0,0 1 0,1-1 0,-1 0 0,0 0 0,0 1 0,0-1 0,-1 0 0,1 0 0,0 0 0,0-1 0,0 0 0,-1 0 0,1 1 0,0-1 0,-1 1 0,0-1 0,1 0 0,-1 1 0,0-1 0,1 1 0,-1-1 0,0 1 0,0 0 0,0-1 0,-1 1 0,1 0 0,0 0 0,-2-2 0,-2 1 0,0 0 0,0 0 0,-1 1 0,1 0 0,0 0 0,0 0 0,-1 0 0,1 1 0,0 0 0,-1 0 0,-5 2 0,0-1 0,0 1 0,0 0 0,0 1 0,-15 7 0,4 0 0,1 1 0,-1 1 0,2 1 0,0 1 0,0 1 0,1 0 0,1 2 0,-21 25 0,17-16 0,2 0 0,1 2 0,1 0 0,2 1 0,-21 50 0,22-46 0,6-11 0,0 0 0,1 1 0,-7 32 0,15-53 0,-1-1 0,1 1 0,0-1 0,0 1 0,-1-1 0,1 1 0,0-1 0,1 1 0,-1 0 0,0-1 0,0 1 0,1-1 0,-1 1 0,1-1 0,-1 1 0,1-1 0,-1 0 0,1 1 0,0-1 0,0 0 0,0 1 0,0-1 0,0 0 0,0 0 0,0 0 0,0 0 0,0 0 0,1 0 0,-1 0 0,0 0 0,1 0 0,-1-1 0,0 1 0,1 0 0,-1-1 0,1 1 0,-1-1 0,1 0 0,-1 1 0,1-1 0,-1 0 0,1 0 0,0 0 0,-1 0 0,1 0 0,-1-1 0,1 1 0,-1 0 0,1-1 0,-1 1 0,1-1 0,-1 1 0,1-1 0,-1 0 0,3-1 0,41-25 0,0-2 0,67-57 0,-97 72 0,-9 9 0,0 0 0,0 0 0,0 0 0,1 1 0,-1-1 0,12-4 0,-16 9 0,1-1 0,-1 1 0,0-1 0,1 1 0,-1 0 0,1 0 0,-1 0 0,0 0 0,1 0 0,-1 0 0,0 1 0,1-1 0,-1 1 0,0 0 0,1 0 0,-1 0 0,0 0 0,0 0 0,0 0 0,0 0 0,0 1 0,0-1 0,0 1 0,-1-1 0,1 1 0,2 2 0,11 15 0,0 0 0,-2 1 0,0 0 0,12 28 0,-1-4 0,21 42 308,25 40-1981,-56-105-5153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6.888"/>
    </inkml:context>
    <inkml:brush xml:id="br0">
      <inkml:brushProperty name="width" value="0.025" units="cm"/>
      <inkml:brushProperty name="height" value="0.025" units="cm"/>
    </inkml:brush>
  </inkml:definitions>
  <inkml:trace contextRef="#ctx0" brushRef="#br0">0 96 24575,'1'2'0,"0"0"0,0 1 0,0-1 0,0 0 0,0 0 0,0 0 0,1 0 0,-1 0 0,1 0 0,0 0 0,-1 0 0,1-1 0,0 1 0,0-1 0,3 3 0,4 3 0,35 38 0,64 87 0,-80-95 0,0-1 0,-3 2 0,-1 1 0,-1 0 0,-3 2 0,-1 1 0,-2 0 0,-2 1 0,-2 1 0,12 67 0,-5 62 0,-19-149 0,-1 0 0,-1 0 0,-1 0 0,-1 0 0,-8 27 0,7-38 0,0-1 0,-1 0 0,-1 0 0,-11 19 0,14-27 0,1 0 0,-1 0 0,0 0 0,-1 0 0,1 0 0,-1-1 0,1 1 0,-1-1 0,0 0 0,0 0 0,-1 0 0,1-1 0,0 0 0,-10 4 0,13-6 0,1 1 0,-1-1 0,0 0 0,0 1 0,0-1 0,0 0 0,0 0 0,0 0 0,0 0 0,0 0 0,0 0 0,0 0 0,0 0 0,0 0 0,1 0 0,-1-1 0,0 1 0,0 0 0,0-1 0,0 1 0,0-1 0,0 1 0,1 0 0,-1-1 0,0 0 0,0 1 0,1-1 0,-1 0 0,0 1 0,1-1 0,-1 0 0,1 1 0,-1-1 0,1 0 0,-1 0 0,1 0 0,0 0 0,-1 0 0,1 1 0,0-1 0,0 0 0,-1 0 0,1 0 0,0 0 0,0 0 0,0-2 0,0-3 0,1 0 0,0 0 0,0 0 0,0 0 0,1 0 0,2-7 0,122-276 0,21 11 0,-82 158 0,-41 76 0,95-169 0,-86 160 0,75-92 0,-53 80-1365,-35 41-5461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7.919"/>
    </inkml:context>
    <inkml:brush xml:id="br0">
      <inkml:brushProperty name="width" value="0.025" units="cm"/>
      <inkml:brushProperty name="height" value="0.025" units="cm"/>
    </inkml:brush>
  </inkml:definitions>
  <inkml:trace contextRef="#ctx0" brushRef="#br0">1353 612 24575,'-24'-19'0,"8"10"0,-11-9 0,-2 2 0,1 1 0,-2 2 0,-61-20 0,48 24 0,0 3 0,0 1 0,0 2 0,0 2 0,-1 2 0,1 2 0,0 1 0,-42 11 0,55-7 0,0 1 0,1 2 0,0 0 0,1 3 0,0 0 0,1 1 0,1 2 0,-36 29 0,18-8 0,1 1 0,3 2 0,-58 76 0,75-86 0,2 0 0,1 2 0,1 1 0,-23 58 0,34-69 0,0 0 0,2 1 0,0 0 0,2 0 0,1 0 0,1 1 0,0 0 0,4 31 0,-1-46 0,0 0 0,1-1 0,0 1 0,1 0 0,0-1 0,0 1 0,7 12 0,-8-19 0,0 1 0,0-1 0,0 0 0,1 0 0,-1 0 0,0-1 0,1 1 0,0 0 0,0-1 0,0 0 0,0 1 0,0-1 0,0-1 0,0 1 0,1 0 0,-1-1 0,1 0 0,-1 1 0,1-1 0,0-1 0,-1 1 0,8 0 0,1-1 0,1-1 0,-1-1 0,0 0 0,1-1 0,-1 0 0,0-1 0,21-9 0,-2-2 0,49-33 0,-32 14 0,-2-1 0,-2-3 0,70-77 0,99-152 0,-151 179 0,-3-2 0,-5-4 0,63-147 0,12-67 0,-127 305 0,20-58 0,-20 53 0,-4 7 0,-16 30 0,-7 21 0,2 1 0,-28 91 0,-10 117 0,46-168 0,3 1 0,5 0 0,3 0 0,10 105 0,-2-158 0,14 69 0,-16-98 0,1 0 0,0 0 0,1 0 0,0 0 0,1-1 0,-1 1 0,2-1 0,0 0 0,0-1 0,0 1 0,14 12 0,-14-17 0,1 1 0,0-1 0,0 0 0,0 0 0,1-1 0,-1 0 0,1 0 0,0-1 0,0 0 0,0 0 0,0-1 0,0 0 0,0 0 0,0-1 0,1 0 0,7-2 0,9 0 0,1-2 0,-1-1 0,43-15 0,-37 9 0,-1-2 0,0-1 0,-1-1 0,-1-2 0,0 0 0,46-40 0,-72 55 0,-1 1 0,1-1 0,0 1 0,0 0 0,0-1 0,0 1 0,0 0 0,0 0 0,0 0 0,0 0 0,0 1 0,0-1 0,1 1 0,-1-1 0,0 1 0,4 0 0,-4 0 0,0 0 0,-1 1 0,1-1 0,-1 1 0,1 0 0,-1 0 0,1-1 0,-1 1 0,1 0 0,-1 0 0,0 1 0,0-1 0,1 0 0,-1 0 0,0 0 0,0 1 0,0-1 0,0 1 0,-1-1 0,1 1 0,0-1 0,0 1 0,-1-1 0,1 3 0,49 143-1365,-43-130-5461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8.085"/>
    </inkml:context>
    <inkml:brush xml:id="br0">
      <inkml:brushProperty name="width" value="0.025" units="cm"/>
      <inkml:brushProperty name="height" value="0.025" units="cm"/>
    </inkml:brush>
  </inkml:definitions>
  <inkml:trace contextRef="#ctx0" brushRef="#br0">1 1 24575,'0'0'0,"0"0"0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8.954"/>
    </inkml:context>
    <inkml:brush xml:id="br0">
      <inkml:brushProperty name="width" value="0.025" units="cm"/>
      <inkml:brushProperty name="height" value="0.025" units="cm"/>
    </inkml:brush>
  </inkml:definitions>
  <inkml:trace contextRef="#ctx0" brushRef="#br0">2 88 24575,'0'0'0,"0"0"0,0-1 0,0 1 0,-1 0 0,1-1 0,0 1 0,0 0 0,0 0 0,0-1 0,0 1 0,0 0 0,0-1 0,0 1 0,-1 0 0,1-1 0,0 1 0,0 0 0,1-1 0,-1 1 0,0 0 0,0-1 0,0 1 0,0 0 0,0-1 0,0 1 0,0 0 0,0-1 0,1 1 0,-1 0 0,0-1 0,0 1 0,0 0 0,1 0 0,-1-1 0,0 1 0,0 0 0,1 0 0,-1-1 0,11-10 0,1 3 0,0 1 0,1 0 0,-1 0 0,1 1 0,1 1 0,-1 0 0,1 1 0,0 0 0,24-2 0,9 2 0,76 3 0,-119 1 0,0 0 0,0 0 0,0 0 0,0 0 0,0 1 0,0 0 0,0 0 0,0 0 0,0 1 0,0-1 0,0 1 0,0 0 0,-1 0 0,1 0 0,-1 0 0,4 4 0,-3-3 0,-1 1 0,-1 0 0,1-1 0,0 1 0,-1 0 0,0 1 0,0-1 0,0 0 0,0 1 0,-1-1 0,0 1 0,0-1 0,1 7 0,2 22 0,-2 57 0,2 18 0,-2-96 0,0 1 0,1-1 0,0 0 0,1 0 0,0 0 0,10 18 0,-7-16 0,2-2 0,-1 1 0,2-1 0,0 0 0,16 14 0,61 45 0,-65-55 0,-1 0 0,0 2 0,-1 0 0,29 37 0,-46-53 0,-1 1 0,0 1 0,0-1 0,-1 0 0,1 0 0,-1 1 0,1-1 0,-1 1 0,0-1 0,0 1 0,-1 0 0,1-1 0,-1 1 0,0 0 0,0-1 0,0 1 0,0 0 0,0-1 0,-1 1 0,0 0 0,0-1 0,0 1 0,0-1 0,0 1 0,-3 3 0,-2 3 0,-1 0 0,0 0 0,-1-1 0,0 0 0,0 0 0,-15 12 0,-12 8 0,-72 48 0,87-65 0,0-1 0,-1-1 0,0 0 0,-1-2 0,-36 10 0,57-18 0,-6 2 0,1-1 0,-1 1 0,0-1 0,-1-1 0,1 1 0,0-1 0,0 0 0,-14-3 0,21 3 0,0 0 0,-1 0 0,1 0 0,0 0 0,-1 0 0,1-1 0,0 1 0,-1 0 0,1 0 0,0 0 0,-1 0 0,1-1 0,0 1 0,0 0 0,-1 0 0,1-1 0,0 1 0,0 0 0,0-1 0,-1 1 0,1 0 0,0 0 0,0-1 0,0 1 0,0 0 0,0-1 0,0 1 0,0 0 0,0-1 0,0 1 0,0-1 0,6-11 0,20-10 0,-23 20 0,87-61 0,2 4 0,2 4 0,3 5 0,128-48 0,427-104 0,-248 80 0,-376 111 0,-2 0 0,1-1 0,32-22 0,-51 29 0,-1 0 0,0 0 0,0-1 0,0 0 0,-1 0 0,0-1 0,0 1 0,-1-1 0,0-1 0,0 1 0,0-1 0,-1 0 0,0 0 0,-1 0 0,4-10 0,-7 14 0,1 0 0,0 0 0,-1 0 0,0 0 0,0 0 0,0 0 0,0 0 0,-1 0 0,1 0 0,-1 0 0,0 0 0,0 1 0,-1-1 0,-2-6 0,1 4 0,-1 1 0,1 0 0,-1 0 0,0 1 0,0-1 0,-1 1 0,1 0 0,-10-7 0,1 3 0,0 1 0,0 0 0,-1 1 0,0 0 0,0 1 0,0 0 0,-17-2 0,2 3 0,0 1 0,-1 1 0,0 2 0,1 0 0,-1 3 0,1 0 0,0 2 0,-1 1 0,2 1 0,-1 1 0,1 2 0,-51 25 0,71-30 0,1-1 0,-1 1 0,1 0 0,1 0 0,-1 1 0,1 0 0,0 0 0,0 1 0,0-1 0,1 1 0,0 0 0,1 1 0,-5 8 0,4-5 0,1 0 0,1 1 0,-1-1 0,2 1 0,0 0 0,0 0 0,1 0 0,0 21 0,3-13 0,0 0 0,1 0 0,1-1 0,0 1 0,2-1 0,1 0 0,0 0 0,1-1 0,1 0 0,0-1 0,17 22 0,-7-16 29,1-1-1,1 0 1,0-2-1,2-1 0,1 0 1,0-2-1,1-1 1,1-1-1,0-1 1,1-1-1,32 10 1,27 5-598,2-3 0,115 16 0,-152-32-6257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5.569"/>
    </inkml:context>
    <inkml:brush xml:id="br0">
      <inkml:brushProperty name="width" value="0.025" units="cm"/>
      <inkml:brushProperty name="height" value="0.025" units="cm"/>
    </inkml:brush>
  </inkml:definitions>
  <inkml:trace contextRef="#ctx0" brushRef="#br0">355 518 24575,'-3'-1'0,"-1"1"0,1 0 0,-1 0 0,1 0 0,-1 0 0,1 1 0,-1-1 0,1 1 0,0 0 0,-1 0 0,1 0 0,0 0 0,0 1 0,0-1 0,0 1 0,0 0 0,0 0 0,0 0 0,0 0 0,1 1 0,-1-1 0,1 1 0,0-1 0,-4 6 0,-12 21 0,2 1 0,-20 47 0,-17 69 0,33-88 0,-87 238 0,101-277 0,1 0 0,1 0 0,0 0 0,2 1 0,0 0 0,1-1 0,3 40 0,-3-80 0,1 0 0,1 0 0,1 0 0,5-26 0,27-85 0,81-175 0,28 9 0,-111 235 0,4 1 0,1 2 0,4 1 0,2 3 0,2 1 0,55-50 0,-83 85 0,-13 15 0,0 1 0,-1 0 0,1 0 0,0 0 0,1 1 0,5-5 0,-9 8 0,0-1 0,1 0 0,-1 1 0,0 0 0,1-1 0,-1 1 0,0 0 0,1 0 0,-1-1 0,0 1 0,1 0 0,-1 0 0,0 1 0,1-1 0,-1 0 0,0 0 0,1 1 0,-1-1 0,0 1 0,1-1 0,-1 1 0,0-1 0,0 1 0,0 0 0,0 0 0,1-1 0,-1 1 0,0 0 0,0 0 0,1 2 0,1 0 0,0 1 0,0 1 0,0-1 0,0 0 0,0 1 0,-1-1 0,0 1 0,2 7 0,11 45 0,-10-33 0,137 631 0,-117-475 0,-9 1 0,-6 189 0,-10-352-1365,-1-4-5461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5.858"/>
    </inkml:context>
    <inkml:brush xml:id="br0">
      <inkml:brushProperty name="width" value="0.025" units="cm"/>
      <inkml:brushProperty name="height" value="0.025" units="cm"/>
    </inkml:brush>
  </inkml:definitions>
  <inkml:trace contextRef="#ctx0" brushRef="#br0">0 91 24575,'18'-1'0,"176"-37"0,-124 21 0,0 4 0,128-8 0,-17 23-1365,-155-2-5461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6.921"/>
    </inkml:context>
    <inkml:brush xml:id="br0">
      <inkml:brushProperty name="width" value="0.025" units="cm"/>
      <inkml:brushProperty name="height" value="0.025" units="cm"/>
    </inkml:brush>
  </inkml:definitions>
  <inkml:trace contextRef="#ctx0" brushRef="#br0">298 152 24575,'-3'1'0,"0"-1"0,0 1 0,0 0 0,0 0 0,1 0 0,-1 0 0,0 0 0,0 1 0,1-1 0,-1 1 0,1 0 0,-1-1 0,1 1 0,0 1 0,0-1 0,0 0 0,0 0 0,-2 3 0,-6 10 0,-17 29 0,17-26 0,-19 35 0,2 0 0,3 3 0,2 0 0,2 1 0,-13 65 0,17-36 0,2 0 0,-2 170 0,21 288 0,-3-604 0,3 0 0,12-62 0,35-117 0,-43 198 0,34-120 0,6 1 0,97-211 0,-129 334 0,1 0 0,3 2 0,0 0 0,2 1 0,2 1 0,30-31 0,-42 50 0,1 1 0,0 1 0,1 0 0,0 1 0,1 1 0,0 0 0,0 1 0,1 0 0,1 2 0,-1 0 0,1 1 0,0 1 0,1 0 0,-1 2 0,26-3 0,-38 6 0,1 0 0,0 0 0,0 0 0,0 1 0,-1 0 0,1 0 0,-1 1 0,1 0 0,7 3 0,-12-4 0,1 1 0,0-1 0,-1 1 0,0 0 0,1 0 0,-1 0 0,0 0 0,0 0 0,0 0 0,0 0 0,0 1 0,0-1 0,-1 1 0,1-1 0,-1 1 0,0 0 0,0 0 0,0 0 0,0-1 0,0 1 0,0 0 0,-1 0 0,1 4 0,-1 12 0,0 0 0,-1 0 0,-1 0 0,-1 0 0,-1-1 0,-6 22 0,-43 106 0,51-140 0,-103 224 0,79-181 0,-2-2 0,-55 69 0,54-82 0,30-34 0,1 1 0,0 0 0,-1-1 0,1 1 0,-1-1 0,1 0 0,0 1 0,0-1 0,-1 0 0,1 0 0,0 0 0,2 0 0,2 0 0,37 4 0,0 2 0,-1 3 0,0 1 0,0 2 0,77 33 0,-103-38 0,0 2 0,-1 0 0,0 0 0,0 2 0,-1 0 0,-1 0 0,0 1 0,0 1 0,-1 0 0,15 22 0,-21-25 0,0 0 0,0 0 0,-1 0 0,-1 1 0,0-1 0,0 1 0,-1 0 0,-1 1 0,0-1 0,0 0 0,-1 1 0,-1-1 0,1 1 0,-2-1 0,0 1 0,0-1 0,-4 15 0,-1-6 0,-1-1 0,-1 0 0,-1 0 0,0-1 0,-2 0 0,0-1 0,-1 0 0,0 0 0,-1-1 0,-1-1 0,-24 20 0,1-3 0,-2-2 0,-1-2 0,-76 40 0,67-44-124,-2-2 0,-1-3 0,0-1 0,-1-3 0,-1-3 0,0-2-1,-1-2 1,0-2 0,0-3 0,-75-5 0,112 0-6702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7.602"/>
    </inkml:context>
    <inkml:brush xml:id="br0">
      <inkml:brushProperty name="width" value="0.025" units="cm"/>
      <inkml:brushProperty name="height" value="0.025" units="cm"/>
    </inkml:brush>
  </inkml:definitions>
  <inkml:trace contextRef="#ctx0" brushRef="#br0">1437 120 24575,'-24'-19'0,"3"6"0,-2 0 0,1 1 0,-1 1 0,-1 1 0,0 1 0,-1 1 0,0 1 0,0 1 0,0 2 0,0 0 0,-1 2 0,0 1 0,1 1 0,-1 0 0,0 3 0,1 0 0,0 1 0,-1 2 0,2 0 0,-35 14 0,5 4 0,1 3 0,0 2 0,3 2 0,0 2 0,-74 66 0,70-49 0,2 2 0,3 3 0,2 1 0,-49 77 0,69-89 0,3 0 0,1 2 0,2 0 0,3 1 0,-14 52 0,21-58 0,3 1 0,1-1 0,2 1 0,1 0 0,3 1 0,5 61 0,-2-86 0,1 0 0,1 0 0,0 0 0,1 0 0,1-1 0,16 33 0,-17-41 0,1 1 0,1-1 0,-1 0 0,1 0 0,1-1 0,0 0 0,0 0 0,0-1 0,1 0 0,0 0 0,1-1 0,16 9 0,-1-5 0,1-1 0,1 0 0,-1-2 0,1-1 0,0-1 0,0-2 0,43 1 0,-5-5 0,-1-3 0,71-13 0,-73 6-455,1-3 0,99-37 0,-117 33-6371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9.479"/>
    </inkml:context>
    <inkml:brush xml:id="br0">
      <inkml:brushProperty name="width" value="0.025" units="cm"/>
      <inkml:brushProperty name="height" value="0.025" units="cm"/>
    </inkml:brush>
  </inkml:definitions>
  <inkml:trace contextRef="#ctx0" brushRef="#br0">1 0 24575,'0'0'0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8.569"/>
    </inkml:context>
    <inkml:brush xml:id="br0">
      <inkml:brushProperty name="width" value="0.025" units="cm"/>
      <inkml:brushProperty name="height" value="0.025" units="cm"/>
    </inkml:brush>
  </inkml:definitions>
  <inkml:trace contextRef="#ctx0" brushRef="#br0">59 770 24575,'0'-23'0,"0"5"0,0 4 0,0 22 0,-15 268 0,2-47 0,12 75 0,1-205 0,-12-237 0,1 37 0,5-485 0,7 554 0,2 0 0,1 1 0,1-1 0,14-41 0,-12 52 0,1 1 0,1 0 0,1 1 0,1 0 0,0 0 0,2 1 0,18-21 0,32-31 0,4 3 0,137-106 0,-181 157 0,1 1 0,1 1 0,0 1 0,0 2 0,1 0 0,1 2 0,0 1 0,0 1 0,0 1 0,1 1 0,0 2 0,0 0 0,41 3 0,-32 2 0,0 2 0,0 2 0,-1 0 0,1 3 0,-2 1 0,1 2 0,-1 1 0,-1 2 0,53 31 0,-72-37 0,0 2 0,-1 0 0,0 0 0,-1 1 0,0 1 0,-1 0 0,0 1 0,-1 0 0,-1 1 0,0 0 0,-1 1 0,-1 0 0,0 0 0,10 33 0,-11-23 0,-2 0 0,0 1 0,-2-1 0,-1 1 0,0 0 0,-2-1 0,-2 1 0,0 0 0,-8 35 0,0-18 0,-2 0 0,-2-1 0,-1-1 0,-3 0 0,-1-1 0,-2-1 0,-1-1 0,-3-1 0,-1-1 0,-1-1 0,-2-2 0,-2-1 0,-1-1 0,-37 29 0,31-31 0,-1-2 0,-1-2 0,-2-2 0,0-1 0,-1-2 0,-2-2 0,-86 24 0,97-35 0,-1 0 0,0-3 0,0-1 0,0-1 0,0-2 0,0-2 0,-1-1 0,1-2 0,0-1 0,1-2 0,-48-15 0,15-8-1365,45 18-5461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9.825"/>
    </inkml:context>
    <inkml:brush xml:id="br0">
      <inkml:brushProperty name="width" value="0.025" units="cm"/>
      <inkml:brushProperty name="height" value="0.025" units="cm"/>
    </inkml:brush>
  </inkml:definitions>
  <inkml:trace contextRef="#ctx0" brushRef="#br0">263 0 24575,'-3'73'0,"-15"84"0,11-106 0,-31 220 0,-33 289 0,-27 1255-692,98-1228-766,-9 557 1317,-10-120 141,48-1 0,118 1100 0,-90-1515 0,38-5 0,-66-460 0,85 381 0,-30-147 0,-26-109 0,75 385-860,-75-350 813,10-38 36,-12-59 13,17 111-2,-32-98 1368,10 47 471,-35-185-3204,-14-63-5461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1.206"/>
    </inkml:context>
    <inkml:brush xml:id="br0">
      <inkml:brushProperty name="width" value="0.025" units="cm"/>
      <inkml:brushProperty name="height" value="0.025" units="cm"/>
    </inkml:brush>
  </inkml:definitions>
  <inkml:trace contextRef="#ctx0" brushRef="#br0">1 87 24575,'3'0'0,"-1"-1"0,1 1 0,-1-1 0,1 1 0,0 0 0,-1 0 0,1 0 0,4 1 0,6 0 0,-6-1 0,727 6 0,-1 32 0,-518-20 0,399 45 0,-453-40 0,393 52 0,4-34 0,383-74-546,27-16 546,-528 31 0,369-2 3,2 21-498,-285 1 222,931 56 273,-607-26 0,1-32 0,-388-2 0,372-10 0,928-60 0,-1187 40 0,-150 6 0,18-3 0,-35 1 0,453-8 0,-313 9 0,48-2 0,-155 16 0,287-5 0,829 19 0,-1153 14 0,-16-1 0,7-15-54,-386 1-6772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2.474"/>
    </inkml:context>
    <inkml:brush xml:id="br0">
      <inkml:brushProperty name="width" value="0.025" units="cm"/>
      <inkml:brushProperty name="height" value="0.025" units="cm"/>
    </inkml:brush>
  </inkml:definitions>
  <inkml:trace contextRef="#ctx0" brushRef="#br0">1 1 24575,'13'25'0,"100"186"0,169 277 0,-165-330 0,6-5 0,170 163 0,-215-243 342,-65-62-684,1-1 1,0 0 0,0-1-1,18 9 1,-18-13-6485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2.889"/>
    </inkml:context>
    <inkml:brush xml:id="br0">
      <inkml:brushProperty name="width" value="0.025" units="cm"/>
      <inkml:brushProperty name="height" value="0.025" units="cm"/>
    </inkml:brush>
  </inkml:definitions>
  <inkml:trace contextRef="#ctx0" brushRef="#br0">1164 0 24575,'-24'13'0,"-22"20"0,2 3 0,2 1 0,1 2 0,-39 48 0,30-22 0,2 2 0,-59 111 0,-9 15 0,-110 108 0,41-58 0,149-187 0,-42 89 0,55-100 0,13-23-1365,3-2-5461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3.255"/>
    </inkml:context>
    <inkml:brush xml:id="br0">
      <inkml:brushProperty name="width" value="0.025" units="cm"/>
      <inkml:brushProperty name="height" value="0.025" units="cm"/>
    </inkml:brush>
  </inkml:definitions>
  <inkml:trace contextRef="#ctx0" brushRef="#br0">376 1 24575,'0'24'0,"-2"24"0,-2 0 0,-18 87 0,-39 94 0,53-200 0,-126 417 0,56-150 0,29-103 0,39-154-1365,2-7-5461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3.825"/>
    </inkml:context>
    <inkml:brush xml:id="br0">
      <inkml:brushProperty name="width" value="0.025" units="cm"/>
      <inkml:brushProperty name="height" value="0.025" units="cm"/>
    </inkml:brush>
  </inkml:definitions>
  <inkml:trace contextRef="#ctx0" brushRef="#br0">1 0 24575,'2'0'0,"1"1"0,-1 0 0,0-1 0,1 1 0,-1 0 0,0 0 0,0 0 0,0 0 0,4 3 0,9 4 0,41 11 0,116 24 0,64-6 0,-163-27 0,188 10-1365,-227-20-5461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4.667"/>
    </inkml:context>
    <inkml:brush xml:id="br0">
      <inkml:brushProperty name="width" value="0.025" units="cm"/>
      <inkml:brushProperty name="height" value="0.025" units="cm"/>
    </inkml:brush>
  </inkml:definitions>
  <inkml:trace contextRef="#ctx0" brushRef="#br0">1 1099 24575,'6'-24'0,"77"-132"0,46-92 0,-80 147 0,73-153 0,-22-7 0,-81 216 0,-14 36 0,-10 31 0,-32 101 0,-22 140 0,44-172 0,5 1 0,1 121 0,11-171 0,10 69 0,-9-94 0,0 0 0,2 0 0,0 0 0,1-1 0,1 0 0,14 27 0,-18-40 0,0 0 0,-1 0 0,1 0 0,0 0 0,0 0 0,1-1 0,-1 1 0,0-1 0,1 0 0,0 0 0,-1 0 0,1 0 0,0-1 0,0 0 0,0 1 0,0-2 0,0 1 0,0 0 0,0-1 0,1 1 0,-1-1 0,0-1 0,6 0 0,9-1 0,0-1 0,0-1 0,29-10 0,-46 14 0,30-12 0,0 0 0,0-2 0,-2-2 0,49-31 0,-37 17 0,-2-2 0,55-56 0,-9-8 0,117-168 0,-171 219 0,-3 0 0,28-58 0,-56 102 0,-1 1 0,0-1 0,0 0 0,1 0 0,-1 1 0,1-1 0,-1 0 0,1 0 0,-1 1 0,1-1 0,-1 1 0,1-1 0,0 0 0,-1 1 0,1-1 0,0 1 0,-1-1 0,1 1 0,0 0 0,0-1 0,-1 1 0,2-1 0,-1 2 0,-1-1 0,1 0 0,-1 1 0,1-1 0,-1 1 0,1-1 0,-1 1 0,0-1 0,1 0 0,-1 1 0,0-1 0,1 1 0,-1 0 0,0-1 0,0 1 0,1-1 0,-1 1 0,0-1 0,0 1 0,0 0 0,0-1 0,0 1 0,0-1 0,0 1 0,0 0 0,0-1 0,0 1 0,0-1 0,0 1 0,0 0 0,-1-1 0,1 2 0,-19 145 0,-6 58 0,12-90 0,-8 125 0,20-201 0,2-1 0,1 0 0,2 1 0,10 43 0,-11-69 0,1-1 0,0 1 0,1 0 0,1-1 0,-1 0 0,2 0 0,0-1 0,0 1 0,16 16 0,-16-20 0,1-1 0,0 0 0,1 0 0,-1-1 0,1 0 0,1 0 0,-1-1 0,1-1 0,0 1 0,0-2 0,0 1 0,17 2 0,-2-2-195,0-1 0,0-2 0,1 0 0,-1-1 0,1-2 0,25-5 0,-7 0-6631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5.172"/>
    </inkml:context>
    <inkml:brush xml:id="br0">
      <inkml:brushProperty name="width" value="0.025" units="cm"/>
      <inkml:brushProperty name="height" value="0.025" units="cm"/>
    </inkml:brush>
  </inkml:definitions>
  <inkml:trace contextRef="#ctx0" brushRef="#br0">320 0 24575,'0'7'0,"-3"30"0,-1 0 0,-2 0 0,-14 48 0,13-55 0,-222 824 0,217-813 0,8-25 10,-6 15 72,2 1 0,2 0 1,-4 34-1,10-57-189,-1 0 1,1 0-1,1 0 1,0 0-1,0 0 1,1 0-1,0 0 1,0 0-1,1-1 1,0 1-1,1-1 1,0 0-1,0 0 1,1 0-1,9 12 1,1-3-6720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4.506"/>
    </inkml:context>
    <inkml:brush xml:id="br0">
      <inkml:brushProperty name="width" value="0.025" units="cm"/>
      <inkml:brushProperty name="height" value="0.025" units="cm"/>
    </inkml:brush>
  </inkml:definitions>
  <inkml:trace contextRef="#ctx0" brushRef="#br0">1 119 24575,'47'-3'0,"0"-1"0,70-17 0,-60 10 0,248-38 0,-213 37 0,-40 3 0,81-1 0,10 11-1365,-118-1-5461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9.783"/>
    </inkml:context>
    <inkml:brush xml:id="br0">
      <inkml:brushProperty name="width" value="0.025" units="cm"/>
      <inkml:brushProperty name="height" value="0.025" units="cm"/>
    </inkml:brush>
  </inkml:definitions>
  <inkml:trace contextRef="#ctx0" brushRef="#br0">0 35 24575,'0'0'0,"0"-5"0,0-2 0,0-4 0,0 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5.111"/>
    </inkml:context>
    <inkml:brush xml:id="br0">
      <inkml:brushProperty name="width" value="0.025" units="cm"/>
      <inkml:brushProperty name="height" value="0.025" units="cm"/>
    </inkml:brush>
  </inkml:definitions>
  <inkml:trace contextRef="#ctx0" brushRef="#br0">501 2 24575,'-18'0'0,"-4"-1"0,1 1 0,0 1 0,0 1 0,-1 0 0,1 2 0,-36 11 0,38-7 0,1 0 0,0 2 0,0 0 0,1 1 0,0 0 0,1 2 0,0 0 0,1 1 0,1 0 0,0 1 0,1 1 0,1 0 0,0 1 0,1 0 0,1 0 0,1 1 0,0 1 0,1 0 0,1 0 0,1 0 0,1 1 0,0 0 0,2 0 0,0 0 0,1 0 0,2 35 0,0-53 0,-1 0 0,1 1 0,0-1 0,0 0 0,1 1 0,-1-1 0,0 0 0,1 0 0,-1 1 0,1-1 0,0 0 0,0 0 0,0 0 0,0 0 0,0 0 0,0 0 0,1 0 0,-1 0 0,0 0 0,1-1 0,0 1 0,-1-1 0,1 1 0,0-1 0,0 1 0,0-1 0,0 0 0,0 0 0,0 0 0,0 0 0,0 0 0,0-1 0,0 1 0,3 0 0,3 0 0,-1 1 0,1-1 0,-1-1 0,1 0 0,0 0 0,-1 0 0,1-1 0,-1 0 0,1 0 0,-1-1 0,1 0 0,11-5 0,4-3 0,1-1 0,29-19 0,-33 18 0,-1-2 0,0 0 0,17-17 0,-29 24 0,0 0 0,0 0 0,-1-1 0,-1 0 0,1 0 0,-1 0 0,0 0 0,-1-1 0,0 0 0,3-10 0,-7 16 0,1 0 0,-1 0 0,0 0 0,0-1 0,0 1 0,-1 0 0,1 0 0,-1 0 0,0 0 0,1 0 0,-1 0 0,-1 1 0,1-1 0,0 0 0,-1 0 0,1 1 0,-1-1 0,0 1 0,-3-4 0,-6-7 0,-1 1 0,-18-15 0,9 9 0,17 14 38,0 0 0,0 1 0,-1 0 0,0-1 0,1 1 0,-1 1 0,0-1 0,-10-3 0,11 5-152,1 0 0,-1 1 0,1-1 0,-1 1 1,1 0-1,-1 0 0,0 0 0,1 1 1,-1-1-1,1 1 0,-1 0 0,1-1 1,0 2-1,-7 2 0,-4 3-6712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5.331"/>
    </inkml:context>
    <inkml:brush xml:id="br0">
      <inkml:brushProperty name="width" value="0.025" units="cm"/>
      <inkml:brushProperty name="height" value="0.025" units="cm"/>
    </inkml:brush>
  </inkml:definitions>
  <inkml:trace contextRef="#ctx0" brushRef="#br0">0 1 24575,'0'0'0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5.890"/>
    </inkml:context>
    <inkml:brush xml:id="br0">
      <inkml:brushProperty name="width" value="0.025" units="cm"/>
      <inkml:brushProperty name="height" value="0.025" units="cm"/>
    </inkml:brush>
  </inkml:definitions>
  <inkml:trace contextRef="#ctx0" brushRef="#br0">1 145 24575,'13'-18'0,"-2"11"0,0-1 0,1 1 0,1 1 0,-1 0 0,1 1 0,25-7 0,-11 3 0,-2 0 0,91-29 0,-95 33 0,0 0 0,1 1 0,32-1 0,-42 5 0,0 0 0,-1 1 0,1 0 0,-1 1 0,0 1 0,1 0 0,-1 0 0,0 1 0,12 6 0,-18-7 0,0-1 0,-1 1 0,1 0 0,-1 0 0,1 0 0,-1 1 0,0 0 0,-1 0 0,1 0 0,-1 0 0,1 0 0,-1 1 0,0-1 0,-1 1 0,1 0 0,-1 0 0,0 0 0,0 0 0,-1 0 0,1 1 0,0 8 0,-1 7 0,-1-1 0,-2 1 0,0 0 0,0-1 0,-2 1 0,-8 23 0,-46 118 0,37-116 0,-2 0 0,-2-2 0,-2-1 0,-54 65 0,-151 140 0,211-232 0,17-13 0,0 0 0,1 0 0,-1 0 0,1 0 0,-1 1 0,-2 4 0,5-8 0,1 1 0,0-1 0,0 1 0,0-1 0,-1 1 0,1-1 0,0 1 0,0-1 0,0 1 0,0 0 0,0-1 0,0 1 0,0-1 0,0 1 0,0-1 0,0 1 0,1-1 0,-1 1 0,0 0 0,0-1 0,0 1 0,1-1 0,-1 1 0,0-1 0,1 0 0,-1 1 0,0-1 0,1 1 0,-1-1 0,0 1 0,1-1 0,-1 0 0,1 1 0,-1-1 0,1 0 0,-1 0 0,1 1 0,-1-1 0,1 0 0,23 10 0,-23-10 0,13 4 0,1-1 0,0-1 0,0 0 0,0-1 0,22-1 0,78-11 0,-62 4 0,158-22 275,-109 12-1095,173-5 0,-247 23-6006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6.442"/>
    </inkml:context>
    <inkml:brush xml:id="br0">
      <inkml:brushProperty name="width" value="0.025" units="cm"/>
      <inkml:brushProperty name="height" value="0.025" units="cm"/>
    </inkml:brush>
  </inkml:definitions>
  <inkml:trace contextRef="#ctx0" brushRef="#br0">1448 32 24575,'-1'-2'0,"1"0"0,-1 0 0,0 1 0,0-1 0,0 1 0,0-1 0,-1 1 0,1-1 0,-2-1 0,-2 0 0,0 1 0,1 0 0,-1 1 0,0-1 0,0 1 0,1 0 0,-1 0 0,0 1 0,0-1 0,-8 1 0,-51 6 0,64-6 0,-43 8 0,0 1 0,1 2 0,1 3 0,-1 1 0,2 1 0,1 3 0,0 1 0,1 2 0,-43 32 0,69-45 0,1 1 0,0 0 0,0 1 0,1 0 0,0 0 0,-13 22 0,19-27 0,1-1 0,0 1 0,0 0 0,1 1 0,0-1 0,0 0 0,0 1 0,1-1 0,0 1 0,0-1 0,1 1 0,-1 0 0,1-1 0,1 1 0,0 0 0,-1-1 0,4 9 0,18 50 0,41 84 0,-49-124 0,32 47 0,-32-53 0,-1 1 0,0 0 0,16 40 0,-25-51 0,-2 0 0,1 1 0,-1-1 0,-1 0 0,1 1 0,-2-1 0,1 1 0,-1-1 0,-1 1 0,0-1 0,-3 16 0,0-12 0,0 0 0,-1 0 0,0-1 0,-1 1 0,0-2 0,-1 1 0,-12 14 0,-6 4 0,-1-2 0,-2-1 0,0-1 0,-56 39 0,46-39 0,-2-1 0,0-1 0,-2-3 0,0-1 0,-2-2 0,0-2 0,0-2 0,-1-2 0,-1-2 0,0-2 0,-91 3 0,34-11-1365,82-1-5461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6.793"/>
    </inkml:context>
    <inkml:brush xml:id="br0">
      <inkml:brushProperty name="width" value="0.025" units="cm"/>
      <inkml:brushProperty name="height" value="0.025" units="cm"/>
    </inkml:brush>
  </inkml:definitions>
  <inkml:trace contextRef="#ctx0" brushRef="#br0">0 195 24575,'18'-12'0,"26"-4"0,1 1 0,0 3 0,63-10 0,-51 12 0,380-75 0,-366 69-1365,-38 9-5461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7.761"/>
    </inkml:context>
    <inkml:brush xml:id="br0">
      <inkml:brushProperty name="width" value="0.025" units="cm"/>
      <inkml:brushProperty name="height" value="0.025" units="cm"/>
    </inkml:brush>
  </inkml:definitions>
  <inkml:trace contextRef="#ctx0" brushRef="#br0">1687 1 24575,'-13'23'0,"4"-8"0,1 1 0,1 0 0,0 0 0,-5 17 0,-15 74 0,18-72 0,-78 336-262,-59 238-286,-97 391 306,41 9-797,-59 994 1039,31-152 0,113-1120 0,-35 246 0,75 8 0,63-493 0,-1 151 0,15-398 0,-11 454 0,-6 490 0,17-1082 0,-13 241 0,3-180 0,14 196 0,16 361-559,-18-673 1180,10 60 0,3 44 684,-15-110-2567,-1-28-5564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6.027"/>
    </inkml:context>
    <inkml:brush xml:id="br0">
      <inkml:brushProperty name="width" value="0.025" units="cm"/>
      <inkml:brushProperty name="height" value="0.025" units="cm"/>
    </inkml:brush>
  </inkml:definitions>
  <inkml:trace contextRef="#ctx0" brushRef="#br0">814 1 24575,'0'0'0,"-5"0"0,-7 0 0,-11 0 0,-16 0 0,-23 5 0,-19 1 0,-16 6 0,-37 4 0,-49 11 0,6-1-8191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6.824"/>
    </inkml:context>
    <inkml:brush xml:id="br0">
      <inkml:brushProperty name="width" value="0.025" units="cm"/>
      <inkml:brushProperty name="height" value="0.025" units="cm"/>
    </inkml:brush>
  </inkml:definitions>
  <inkml:trace contextRef="#ctx0" brushRef="#br0">1 3 24575,'2'-1'0,"1"1"0,0-1 0,-1 1 0,1 0 0,-1 0 0,1 0 0,0 0 0,3 1 0,7 0 0,823-1-1365,-811 0-5461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7.825"/>
    </inkml:context>
    <inkml:brush xml:id="br0">
      <inkml:brushProperty name="width" value="0.025" units="cm"/>
      <inkml:brushProperty name="height" value="0.025" units="cm"/>
    </inkml:brush>
  </inkml:definitions>
  <inkml:trace contextRef="#ctx0" brushRef="#br0">232 181 24575,'0'-2'0,"0"0"0,1 0 0,-1 0 0,0 0 0,1 0 0,-1 1 0,1-1 0,-1 0 0,1 0 0,1-2 0,3-2 0,1 0 0,-1 0 0,1 1 0,0 0 0,1 0 0,-1 0 0,9-3 0,53-26 0,-55 28 0,17-8 0,-1 2 0,2 1 0,0 1 0,0 2 0,45-6 0,-62 12 0,-1 2 0,1 0 0,-1 0 0,1 1 0,-1 1 0,24 6 0,-29-6 0,1 1 0,-1 1 0,1 0 0,-1 0 0,0 0 0,-1 1 0,1 0 0,-1 1 0,0 0 0,0 0 0,6 8 0,-7-6 0,0 0 0,-1 0 0,0 1 0,0 0 0,-1 0 0,0 1 0,-1-1 0,0 1 0,0 0 0,-1 0 0,-1 0 0,1 0 0,-1 0 0,-1 0 0,0 0 0,-1 0 0,-1 12 0,-3 8 0,-1 1 0,-1-1 0,-2 0 0,-16 38 0,3-19 0,-2-1 0,-1-2 0,-3-1 0,-45 56 0,-150 154 0,1-1 0,199-224 0,8-9 0,-1 0 0,-1-1 0,-1 0 0,-31 26 0,40-40 0,0 1 0,1 0 0,0 0 0,0 1 0,-8 11 0,16-18 0,0-1 0,0 1 0,-1 0 0,1 0 0,0-1 0,0 1 0,0 0 0,0 0 0,0-1 0,0 1 0,0 0 0,0 0 0,0-1 0,0 1 0,1 0 0,-1 0 0,0-1 0,0 1 0,1 0 0,-1 0 0,0-1 0,1 1 0,-1 0 0,1-1 0,-1 1 0,1-1 0,-1 1 0,1-1 0,-1 1 0,1-1 0,0 1 0,-1-1 0,2 1 0,25 15 0,-5-8 0,-1-1 0,2-1 0,-1 0 0,26 1 0,-5 1 0,41 8 0,0-3 0,154 4 0,-121-18-1365,-99 1-5461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8.990"/>
    </inkml:context>
    <inkml:brush xml:id="br0">
      <inkml:brushProperty name="width" value="0.025" units="cm"/>
      <inkml:brushProperty name="height" value="0.025" units="cm"/>
    </inkml:brush>
  </inkml:definitions>
  <inkml:trace contextRef="#ctx0" brushRef="#br0">1 1 24575,'0'0'0,"0"0"0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027"/>
    </inkml:context>
    <inkml:brush xml:id="br0">
      <inkml:brushProperty name="width" value="0.025" units="cm"/>
      <inkml:brushProperty name="height" value="0.025" units="cm"/>
    </inkml:brush>
  </inkml:definitions>
  <inkml:trace contextRef="#ctx0" brushRef="#br0">1 0 24575,'0'0'0,"5"0"0,6 0 0,7 5 0,5 1 0,-1 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9.537"/>
    </inkml:context>
    <inkml:brush xml:id="br0">
      <inkml:brushProperty name="width" value="0.025" units="cm"/>
      <inkml:brushProperty name="height" value="0.025" units="cm"/>
    </inkml:brush>
  </inkml:definitions>
  <inkml:trace contextRef="#ctx0" brushRef="#br0">1 56 24575,'8'-1'0,"0"0"0,1 0 0,-1-1 0,0 0 0,9-4 0,12-3 0,-18 6 0,27-7 0,65-9 0,-89 18 0,-1 1 0,1 0 0,-1 0 0,1 1 0,0 1 0,-1 1 0,0 0 0,21 7 0,-18-4 0,-6-3 0,0 1 0,-1 0 0,1 0 0,11 9 0,-18-11 0,0 1 0,0-1 0,0 1 0,0 0 0,-1 0 0,1 0 0,-1 0 0,0 1 0,0-1 0,0 0 0,-1 1 0,1 0 0,-1-1 0,1 1 0,0 5 0,0 7 0,0 0 0,0 0 0,-2 0 0,0 0 0,-1 0 0,0 1 0,-7 23 0,-34 110 0,37-136 0,-26 74 0,-4-2 0,-3-1 0,-62 100 0,66-132 0,-23 42 0,47-79 0,8-13 0,0 0 0,0 1 0,0-1 0,0 1 0,1-1 0,0 1 0,-2 3 0,3-6 0,0 1 0,0-1 0,0 0 0,0 1 0,0-1 0,1 0 0,-1 1 0,0-1 0,1 0 0,-1 0 0,1 0 0,-1 1 0,1-1 0,-1 0 0,1 0 0,0 0 0,0 0 0,-1 0 0,1 0 0,0 0 0,0 0 0,0 0 0,0 0 0,0-1 0,2 2 0,6 3 0,-1 0 0,1 0 0,1-1 0,-1 0 0,0-1 0,1 0 0,0-1 0,18 3 0,8-1 0,40-2 0,-42-2 0,264 0 79,-184-1-1523,-76 1-5382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0.037"/>
    </inkml:context>
    <inkml:brush xml:id="br0">
      <inkml:brushProperty name="width" value="0.025" units="cm"/>
      <inkml:brushProperty name="height" value="0.025" units="cm"/>
    </inkml:brush>
  </inkml:definitions>
  <inkml:trace contextRef="#ctx0" brushRef="#br0">1581 54 24575,'-2'0'0,"0"0"0,0 0 0,0 0 0,0 0 0,0-1 0,0 1 0,0 0 0,0-1 0,0 0 0,0 1 0,0-1 0,0 0 0,0 0 0,-2-2 0,-15-5 0,-27-3 0,-1 1 0,0 3 0,0 2 0,-1 2 0,0 3 0,1 1 0,-1 2 0,1 3 0,0 1 0,-66 20 0,91-21 0,1 2 0,1 1 0,-1 0 0,1 2 0,1 0 0,0 1 0,1 1 0,0 1 0,-27 27 0,26-22 0,1 2 0,0 1 0,2 0 0,0 1 0,2 0 0,0 2 0,-15 38 0,25-51 0,0 1 0,1 0 0,0 1 0,1-1 0,0 0 0,1 1 0,0-1 0,1 1 0,1-1 0,4 24 0,4 2 0,2 0 0,19 46 0,15 54 0,-42-124 0,0 1 0,0 0 0,-2 0 0,0 0 0,-1 0 0,-1 0 0,-2 17 0,-1-13 0,-1-1 0,-1 0 0,-1 0 0,-1 0 0,0 0 0,-1-1 0,-1-1 0,-23 30 0,2-8 0,-2-1 0,-53 46 0,56-57 0,-2-1 0,-1-2 0,-1-1 0,-1-2 0,-1-1 0,-59 23 0,88-40 43,-1 0 0,0-1-1,0 0 1,1-1 0,-1 0-1,0 0 1,-11-1 0,17 0-104,-1 0 0,1 0 0,-1 0 0,1-1 0,0 1 0,-1-1 0,1 0 0,0 0 0,-1 1 0,1-2 0,0 1 0,0 0 0,0 0 0,0-1 0,0 1 0,0-1 0,0 1 0,1-1 1,-1 0-1,0 0 0,1 0 0,0 0 0,-1 0 0,1 0 0,0 0 0,0 0 0,-1-5 0,-2-8-6765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0.285"/>
    </inkml:context>
    <inkml:brush xml:id="br0">
      <inkml:brushProperty name="width" value="0.025" units="cm"/>
      <inkml:brushProperty name="height" value="0.025" units="cm"/>
    </inkml:brush>
  </inkml:definitions>
  <inkml:trace contextRef="#ctx0" brushRef="#br0">1 310 24575,'12'-18'0,"4"7"0,0 0 0,0 1 0,1 1 0,1 1 0,-1 0 0,27-7 0,-22 7 0,324-91 0,-64 21 0,-213 53-1365,-42 15-5461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2.162"/>
    </inkml:context>
    <inkml:brush xml:id="br0">
      <inkml:brushProperty name="width" value="0.025" units="cm"/>
      <inkml:brushProperty name="height" value="0.025" units="cm"/>
    </inkml:brush>
  </inkml:definitions>
  <inkml:trace contextRef="#ctx0" brushRef="#br0">808 1 24575,'-22'1'0,"0"1"0,0 0 0,0 2 0,1 1 0,-26 9 0,7 1 0,-67 34 0,74-31 0,1 2 0,1 2 0,-40 36 0,20-11 0,-43 54 0,69-71 0,1 1 0,2 1 0,1 2 0,2 0 0,1 0 0,2 2 0,-19 60 0,31-81 0,1 1 0,1 0 0,0 0 0,1 0 0,0 0 0,2 0 0,0 0 0,0 0 0,2 0 0,0-1 0,0 1 0,2-1 0,0 1 0,7 14 0,0-4 0,2-1 0,0-1 0,2 0 0,0-1 0,1 0 0,2-1 0,22 20 0,-32-34 0,0 0 0,1 0 0,0-1 0,1 0 0,-1-1 0,1 0 0,1-1 0,-1 0 0,1 0 0,0-1 0,0-1 0,21 3 0,-11-4 0,1-1 0,-1-1 0,1-1 0,-1-1 0,1-1 0,25-6 0,-2-2 0,-1-2 0,0-1 0,-1-3 0,-1-1 0,-1-3 0,0-1 0,-2-2 0,-1-2 0,0-1 0,-2-2 0,56-57 0,-47 35 0,-3-2 0,39-61 0,-57 74 0,-2-2 0,-1 0 0,29-82 0,-47 112 0,-1 0 0,0 0 0,-1 1 0,0-2 0,-1 1 0,0 0 0,-1 0 0,-2-20 0,1 24 0,0 1 0,-1-1 0,-1 1 0,1 0 0,-1 0 0,0 0 0,-1 0 0,0 0 0,0 1 0,0-1 0,-1 1 0,0 0 0,0 1 0,-11-10 0,0 3 0,0 0 0,-1 1 0,-1 2 0,1-1 0,-1 2 0,-28-9 0,-117-26 0,125 35 0,-1 2 0,0 1 0,-42 1 0,67 4 0,0 0 0,0 1 0,0 1 0,0 0 0,0 1 0,1 1 0,-1 0 0,1 1 0,0 0 0,0 1 0,1 0 0,-13 9 0,20-11-85,0 0 0,1 0-1,-1 1 1,1 0 0,0 0-1,0 0 1,0 0 0,1 1-1,-1-1 1,2 1 0,-1 0-1,0 0 1,1 0 0,0 0-1,-1 11 1,-1 8-6741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2.395"/>
    </inkml:context>
    <inkml:brush xml:id="br0">
      <inkml:brushProperty name="width" value="0.025" units="cm"/>
      <inkml:brushProperty name="height" value="0.025" units="cm"/>
    </inkml:brush>
  </inkml:definitions>
  <inkml:trace contextRef="#ctx0" brushRef="#br0">0 0 24575,'0'0'0,"0"0"0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2.890"/>
    </inkml:context>
    <inkml:brush xml:id="br0">
      <inkml:brushProperty name="width" value="0.025" units="cm"/>
      <inkml:brushProperty name="height" value="0.025" units="cm"/>
    </inkml:brush>
  </inkml:definitions>
  <inkml:trace contextRef="#ctx0" brushRef="#br0">1 1 24575,'24'0'0,"736"0"0,-733 0 0,0 1 0,-1 2 0,36 7 0,-52-8 0,-1 1 0,1 0 0,-1 0 0,1 1 0,-1 0 0,0 1 0,-1 0 0,1 0 0,-1 1 0,0 0 0,-1 0 0,9 9 0,-13-10 0,1 0 0,-1 0 0,0 0 0,0 1 0,-1-1 0,0 1 0,0-1 0,0 1 0,0 0 0,-1 0 0,0 0 0,-1 0 0,1 9 0,-1 6 0,-1 1 0,-5 28 0,0-17 0,-2-1 0,-1-1 0,-1 0 0,-21 43 0,-69 116 0,69-136 0,-325 685 0,314-643 0,19-48 0,3 0 0,2 2 0,-18 76 0,35-118 0,-1-2 0,1 1 0,-1-1 0,2 1 0,-1 0 0,1 0 0,0-1 0,0 1 0,3 12 0,2-13-1365,3-2-5461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3.506"/>
    </inkml:context>
    <inkml:brush xml:id="br0">
      <inkml:brushProperty name="width" value="0.025" units="cm"/>
      <inkml:brushProperty name="height" value="0.025" units="cm"/>
    </inkml:brush>
  </inkml:definitions>
  <inkml:trace contextRef="#ctx0" brushRef="#br0">1616 32 24575,'-24'-17'0,"9"13"0,1 1 0,-1 0 0,0 1 0,0 0 0,0 1 0,-30 3 0,6-1 0,-14-2 0,0 3 0,0 3 0,-72 15 0,103-15 0,0 1 0,1 1 0,0 1 0,0 0 0,1 2 0,0 1 0,1 0 0,0 1 0,1 1 0,-29 28 0,20-15 0,2 1 0,1 2 0,-39 61 0,53-72 0,0 0 0,2 1 0,0 0 0,1 1 0,1-1 0,0 1 0,2 0 0,-3 37 0,5-20 0,2 0 0,2 0 0,2 0 0,1 0 0,2-1 0,1 0 0,2 0 0,1-1 0,2 0 0,2-1 0,34 60 0,-37-74 0,-1 0 0,-1 0 0,-1 0 0,-1 2 0,-1-1 0,-1 1 0,-1-1 0,0 2 0,-2-1 0,-1 0 0,0 1 0,-2-1 0,0 1 0,-5 24 0,3-34 0,0 0 0,-2-1 0,1 1 0,-2-1 0,0 0 0,0 0 0,-1 0 0,0-1 0,-1 0 0,-1 0 0,0 0 0,0-1 0,-1-1 0,0 1 0,0-1 0,-1-1 0,0 0 0,-14 8 0,-1 0 0,-1-2 0,-1-1 0,0 0 0,0-3 0,-45 13 0,-148 20 0,139-30 0,33-6-455,-1-1 0,-68-3 0,99-3-6371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3.953"/>
    </inkml:context>
    <inkml:brush xml:id="br0">
      <inkml:brushProperty name="width" value="0.025" units="cm"/>
      <inkml:brushProperty name="height" value="0.025" units="cm"/>
    </inkml:brush>
  </inkml:definitions>
  <inkml:trace contextRef="#ctx0" brushRef="#br0">0 59 24575,'1'0'0,"1"0"0,-1 0 0,0 0 0,1 0 0,-1 0 0,0 0 0,0 0 0,1 0 0,-1-1 0,0 1 0,1 0 0,-1-1 0,0 1 0,0-1 0,2-1 0,-1 2 0,22-8 0,0 1 0,1 2 0,0 0 0,44-2 0,-29 4 0,134-12 0,248 12 0,-262 17 330,39 1-2025,-177-15-5131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5.473"/>
    </inkml:context>
    <inkml:brush xml:id="br0">
      <inkml:brushProperty name="width" value="0.025" units="cm"/>
      <inkml:brushProperty name="height" value="0.025" units="cm"/>
    </inkml:brush>
  </inkml:definitions>
  <inkml:trace contextRef="#ctx0" brushRef="#br0">352 1 24575,'0'1'0,"0"0"0,0 0 0,0 1 0,0-1 0,0 0 0,0 0 0,0 0 0,0 1 0,0-1 0,-1 0 0,1 0 0,-1 0 0,1 1 0,-1-1 0,0 2 0,0-1 0,-39 87 0,5-12 0,-24 81 0,-52 329 0,46-174 0,51-249 0,4-1 0,3 2 0,2-1 0,4 72 0,2-119-1365,-1-5-5461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5.871"/>
    </inkml:context>
    <inkml:brush xml:id="br0">
      <inkml:brushProperty name="width" value="0.025" units="cm"/>
      <inkml:brushProperty name="height" value="0.025" units="cm"/>
    </inkml:brush>
  </inkml:definitions>
  <inkml:trace contextRef="#ctx0" brushRef="#br0">77 0 24575,'0'0'0,"-5"0"0,-1 0 0,-5 0 0,-1 0 0,2 0 0,-2 0 0,0 0 0,3 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262"/>
    </inkml:context>
    <inkml:brush xml:id="br0">
      <inkml:brushProperty name="width" value="0.025" units="cm"/>
      <inkml:brushProperty name="height" value="0.025" units="cm"/>
    </inkml:brush>
  </inkml:definitions>
  <inkml:trace contextRef="#ctx0" brushRef="#br0">0 19 24575,'0'0'0,"0"0"0,0-6 0,0 0 0,0-1-8191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6.409"/>
    </inkml:context>
    <inkml:brush xml:id="br0">
      <inkml:brushProperty name="width" value="0.025" units="cm"/>
      <inkml:brushProperty name="height" value="0.025" units="cm"/>
    </inkml:brush>
  </inkml:definitions>
  <inkml:trace contextRef="#ctx0" brushRef="#br0">0 177 24575,'3'0'0,"0"-1"0,0 1 0,-1 0 0,1 0 0,0 0 0,0 0 0,4 1 0,1-1 0,4-1 0,0 0 0,0-1 0,0-1 0,14-4 0,10-3 0,539-119 0,-538 121 0,0 2 0,0 1 0,1 1 0,55 3 0,-92 1 0,1 0 0,-1 0 0,0 1 0,1-1 0,-1 0 0,1 0 0,-1 1 0,0-1 0,0 1 0,1-1 0,-1 1 0,0 0 0,0 0 0,0-1 0,1 1 0,-1 0 0,0 0 0,0 0 0,0 0 0,-1 0 0,1 0 0,0 0 0,0 0 0,1 3 0,-1-1 0,0 1 0,0-1 0,0 1 0,-1-1 0,1 1 0,-1-1 0,0 1 0,0-1 0,-1 7 0,-1 4 0,0 1 0,-2-1 0,-8 25 0,-21 35 0,-3-2 0,-65 99 0,21-38 0,25-32 0,-50 137 0,-23 114 0,118-322 0,-30 73 0,38-95-170,0-1-1,0 1 0,0-1 1,1 1-1,0-1 0,1 1 1,0 8-1,0-2-6655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7.130"/>
    </inkml:context>
    <inkml:brush xml:id="br0">
      <inkml:brushProperty name="width" value="0.025" units="cm"/>
      <inkml:brushProperty name="height" value="0.025" units="cm"/>
    </inkml:brush>
  </inkml:definitions>
  <inkml:trace contextRef="#ctx0" brushRef="#br0">1042 35 24575,'0'-1'0,"-1"0"0,1 0 0,-1 0 0,1 0 0,-1 0 0,0 0 0,0 0 0,1 1 0,-1-1 0,0 0 0,0 0 0,0 1 0,0-1 0,1 1 0,-1-1 0,0 1 0,-2-1 0,-17-8 0,4 5 0,0 1 0,0 1 0,0 1 0,0 0 0,0 1 0,0 0 0,0 2 0,-25 4 0,19 0 0,1 0 0,0 1 0,1 1 0,-1 0 0,1 2 0,-25 16 0,20-9 0,0 1 0,2 0 0,0 2 0,-23 26 0,33-31 0,0 1 0,1 1 0,2 0 0,-1 1 0,2 0 0,-11 27 0,16-27 0,0 0 0,0 1 0,2 0 0,1 0 0,0 0 0,1 0 0,1 0 0,1 0 0,6 27 0,5 1 0,3 0 0,1-2 0,38 70 0,-26-56 0,23 66 0,-50-119 0,-1 0 0,1 0 0,-1 0 0,0 0 0,-1 0 0,1 0 0,-1 0 0,-1 1 0,1-1 0,-1 0 0,0 0 0,0 0 0,-1 0 0,0 0 0,0 0 0,0 0 0,-1-1 0,-3 7 0,-1-1 0,0-1 0,-1-1 0,0 1 0,0-1 0,-1-1 0,0 1 0,-1-1 0,-13 8 0,5-5 36,0-1 1,-1 0-1,0-2 0,-1 0 0,1-1 0,-1-1 0,-1-1 0,-34 5 0,-9-5-442,-95-3-1,92-3-470,53 1-5949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7.953"/>
    </inkml:context>
    <inkml:brush xml:id="br0">
      <inkml:brushProperty name="width" value="0.025" units="cm"/>
      <inkml:brushProperty name="height" value="0.025" units="cm"/>
    </inkml:brush>
  </inkml:definitions>
  <inkml:trace contextRef="#ctx0" brushRef="#br0">0 177 24575,'18'-5'0,"18"-6"0,0 1 0,1 2 0,63-5 0,-95 12 0,190-13 0,-55 5 0,-68 3 0,436-59 0,-455 51 312,-28 7-1150,27-4-1,-34 9-5987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9.235"/>
    </inkml:context>
    <inkml:brush xml:id="br0">
      <inkml:brushProperty name="width" value="0.025" units="cm"/>
      <inkml:brushProperty name="height" value="0.025" units="cm"/>
    </inkml:brush>
  </inkml:definitions>
  <inkml:trace contextRef="#ctx0" brushRef="#br0">1 1 24575,'2'42'0,"1"-1"0,3 0 0,1 0 0,2 0 0,2-1 0,2 0 0,22 47 0,146 256 0,-159-306 0,16 29 0,112 196 0,18 31 0,-158-278 27,-2-2 34,0 0 1,0-1-1,2 0 0,17 18 1,-24-28-130,0 0 0,0 1 0,0-1 0,0 0 0,0 0 0,0-1 0,1 1 0,-1-1 0,0 0 0,1 0 0,-1 0 0,1 0 0,0 0 0,-1-1 0,1 1 0,0-1 1,-1 0-1,1 0 0,0-1 0,-1 1 0,1-1 0,-1 0 0,1 0 0,4-2 0,9-4-6758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9.570"/>
    </inkml:context>
    <inkml:brush xml:id="br0">
      <inkml:brushProperty name="width" value="0.025" units="cm"/>
      <inkml:brushProperty name="height" value="0.025" units="cm"/>
    </inkml:brush>
  </inkml:definitions>
  <inkml:trace contextRef="#ctx0" brushRef="#br0">1203 1 24575,'-19'18'0,"-174"165"0,-48 47 0,18 19 0,-43 142 0,48-64 0,212-318-227,-1 0-1,1 0 1,1 1-1,0 0 1,-5 11-1,6-7-6598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0.084"/>
    </inkml:context>
    <inkml:brush xml:id="br0">
      <inkml:brushProperty name="width" value="0.025" units="cm"/>
      <inkml:brushProperty name="height" value="0.025" units="cm"/>
    </inkml:brush>
  </inkml:definitions>
  <inkml:trace contextRef="#ctx0" brushRef="#br0">35 1 24575,'7'0'0,"-1"1"0,1 0 0,0 0 0,0 1 0,-1 0 0,1 0 0,-1 0 0,0 1 0,0 0 0,0 1 0,0-1 0,0 1 0,8 7 0,-10-7 0,1 0 0,-1 0 0,0 0 0,0 0 0,-1 1 0,1 0 0,-1 0 0,0 0 0,0 0 0,-1 0 0,1 1 0,-1-1 0,0 1 0,-1-1 0,1 1 0,0 7 0,-2 13 0,0 1 0,-2 0 0,-1 0 0,-1-1 0,-1 0 0,-15 47 0,-73 143 0,53-130 0,37-80 0,1 1 0,-1-1 0,1 1 0,1 0 0,-1-1 0,1 1 0,0 0 0,1 0 0,-1 0 0,1 0 0,1-1 0,-1 1 0,3 9 0,-2-15 0,-1-1 0,1 1 0,0 0 0,0-1 0,-1 1 0,1-1 0,0 1 0,0-1 0,0 1 0,-1-1 0,1 0 0,0 1 0,0-1 0,0 0 0,0 0 0,0 0 0,0 1 0,0-1 0,0 0 0,0 0 0,0 0 0,0-1 0,0 1 0,1 0 0,30-6 0,-27 5 0,198-57-299,-162 45-767,-5 1-5760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1.394"/>
    </inkml:context>
    <inkml:brush xml:id="br0">
      <inkml:brushProperty name="width" value="0.025" units="cm"/>
      <inkml:brushProperty name="height" value="0.025" units="cm"/>
    </inkml:brush>
  </inkml:definitions>
  <inkml:trace contextRef="#ctx0" brushRef="#br0">2 731 24575,'-1'15'0,"1"-5"0,-1 0 0,2-1 0,-1 1 0,5 18 0,-5-26 0,0-1 0,1 0 0,-1 1 0,0-1 0,1 0 0,0 0 0,-1 1 0,1-1 0,0 0 0,-1 0 0,1 0 0,0 0 0,0 0 0,0 0 0,0 0 0,0 0 0,0 0 0,0-1 0,1 1 0,-1 0 0,0-1 0,0 1 0,0 0 0,1-1 0,-1 0 0,0 1 0,1-1 0,-1 0 0,0 0 0,1 0 0,-1 1 0,0-1 0,1-1 0,-1 1 0,1 0 0,-1 0 0,0 0 0,1-1 0,-1 1 0,0-1 0,0 1 0,2-2 0,13-5 0,-1-2 0,-1 0 0,0 0 0,0-1 0,16-16 0,-27 23 0,43-40 0,71-87 0,-34 35 0,-24 33 0,64-74 0,-93 100 0,48-77 0,-68 96 0,-3 7 0,-1-1 0,0 1 0,-1-1 0,7-22 0,-31 77 0,2-6 0,-18 51 0,4 1 0,4 1 0,-24 154 0,49-235 0,-1 9 0,1 1 0,1-1 0,0 1 0,5 37 0,-4-55 0,0 0 0,1 1 0,0-1 0,0 0 0,-1 1 0,1-1 0,0 0 0,1 0 0,-1 0 0,0 0 0,1 0 0,-1 0 0,1 0 0,-1-1 0,1 1 0,0-1 0,0 1 0,0-1 0,0 1 0,3 0 0,-1 0 0,0-1 0,0 0 0,0 0 0,0 0 0,0 0 0,0-1 0,0 0 0,0 0 0,0 0 0,8-1 0,4-2 0,0-1 0,0-1 0,0 0 0,24-12 0,59-33 0,-2-4 0,-3-5 0,-2-3 0,114-101 0,-147 106 0,-3-1 0,87-118 0,-117 142 0,46-47 0,-70 80 0,0-1 0,0 0 0,1 0 0,-1 1 0,1-1 0,-1 1 0,1 0 0,4-2 0,-7 3 0,1 0 0,-1 0 0,0-1 0,1 1 0,-1 0 0,1 0 0,-1 0 0,0 0 0,1 0 0,-1 0 0,1 0 0,-1 0 0,0 1 0,1-1 0,-1 0 0,1 0 0,-1 0 0,0 0 0,1 0 0,-1 1 0,0-1 0,1 0 0,-1 0 0,0 1 0,1-1 0,-1 1 0,1 0 0,-1 0 0,0-1 0,0 1 0,1 0 0,-1 0 0,0 0 0,0 0 0,0-1 0,0 1 0,0 0 0,0 0 0,-1 0 0,1 0 0,0 0 0,0-1 0,-1 2 0,-17 63 0,-65 262 0,67-247 0,4 0 0,-3 95 0,14-162 0,1 0 0,1 0 0,0 0 0,1-1 0,0 1 0,1 0 0,7 20 0,-7-26 0,0-1 0,1 1 0,0-1 0,0 0 0,0 0 0,1 0 0,0 0 0,0-1 0,0 0 0,1 0 0,0 0 0,0-1 0,0 0 0,10 6 0,0-3 31,0-1 0,0-1 0,1 0 0,0-1 0,-1 0 0,1-1 0,1-2 0,-1 1 1,0-2-1,18-1 0,24-5-884,85-18 0,-144 24 852,53-12-6825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2.048"/>
    </inkml:context>
    <inkml:brush xml:id="br0">
      <inkml:brushProperty name="width" value="0.025" units="cm"/>
      <inkml:brushProperty name="height" value="0.025" units="cm"/>
    </inkml:brush>
  </inkml:definitions>
  <inkml:trace contextRef="#ctx0" brushRef="#br0">1 32 24575,'33'-3'0,"57"4"0,-28 1 0,16-2 0,1 2 0,134-16 0,5-5-1365,-183 19-5461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5.138"/>
    </inkml:context>
    <inkml:brush xml:id="br0">
      <inkml:brushProperty name="width" value="0.025" units="cm"/>
      <inkml:brushProperty name="height" value="0.025" units="cm"/>
    </inkml:brush>
  </inkml:definitions>
  <inkml:trace contextRef="#ctx0" brushRef="#br0">0 236 24575,'3'0'0,"-1"-1"0,0 1 0,1 0 0,-1-1 0,0 1 0,1-1 0,-1 0 0,3-1 0,21-9 0,1 1 0,1 1 0,47-9 0,-23 6 0,102-25 0,177-48 0,-280 68 0,-36 11 0,1 0 0,1 1 0,-1 1 0,1 1 0,-1 0 0,1 1 0,17 0 0,-7 3-1365,-16 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5.728"/>
    </inkml:context>
    <inkml:brush xml:id="br0">
      <inkml:brushProperty name="width" value="0.025" units="cm"/>
      <inkml:brushProperty name="height" value="0.025" units="cm"/>
    </inkml:brush>
  </inkml:definitions>
  <inkml:trace contextRef="#ctx0" brushRef="#br0">646 3 24575,'-7'-1'0,"-1"0"0,0 0 0,1 1 0,-1 0 0,1 1 0,-1-1 0,1 1 0,-1 1 0,1-1 0,0 1 0,-1 0 0,1 1 0,0 0 0,0 0 0,1 1 0,-1 0 0,1 0 0,0 0 0,-10 9 0,-5 5 0,2 2 0,0 0 0,-32 44 0,-19 37 0,-65 126 0,115-183 0,2 0 0,2 1 0,-15 71 0,4-17 0,-7 47 0,14-54 0,17-79 0,0 0 0,0 0 0,2 1 0,0-1 0,0 0 0,1 1 0,3 19 0,1-23-1365,3-2-5461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545"/>
    </inkml:context>
    <inkml:brush xml:id="br0">
      <inkml:brushProperty name="width" value="0.025" units="cm"/>
      <inkml:brushProperty name="height" value="0.025" units="cm"/>
    </inkml:brush>
  </inkml:definitions>
  <inkml:trace contextRef="#ctx0" brushRef="#br0">1 0 24575,'0'0'0,"0"0"0,5 5 0,7 2 0,6 4 0,9 10 0,16 7 0,11 9 0,0-3 0,-9-6-8191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5.951"/>
    </inkml:context>
    <inkml:brush xml:id="br0">
      <inkml:brushProperty name="width" value="0.025" units="cm"/>
      <inkml:brushProperty name="height" value="0.025" units="cm"/>
    </inkml:brush>
  </inkml:definitions>
  <inkml:trace contextRef="#ctx0" brushRef="#br0">1 0 24575,'0'0'0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6.666"/>
    </inkml:context>
    <inkml:brush xml:id="br0">
      <inkml:brushProperty name="width" value="0.025" units="cm"/>
      <inkml:brushProperty name="height" value="0.025" units="cm"/>
    </inkml:brush>
  </inkml:definitions>
  <inkml:trace contextRef="#ctx0" brushRef="#br0">1606 1 24575,'-6'0'0,"0"0"0,-1 0 0,1 0 0,0 1 0,-1 0 0,1 0 0,0 1 0,0 0 0,0 0 0,-10 5 0,-6 0 0,-94 26 0,-16 4 0,-64 38 0,160-58 0,0 1 0,2 2 0,-40 29 0,63-41 0,1 0 0,0 1 0,1 0 0,-1 1 0,2 0 0,-15 20 0,21-27 0,0 1 0,1-1 0,-1 1 0,1-1 0,0 1 0,0-1 0,0 1 0,0 0 0,0-1 0,1 1 0,0 0 0,-1 0 0,1-1 0,1 1 0,-1 0 0,1 0 0,-1-1 0,1 1 0,0 0 0,0-1 0,1 1 0,-1-1 0,1 1 0,0-1 0,0 0 0,0 0 0,4 6 0,8 6 0,1 0 0,17 14 0,13 12 0,-8-4 0,-8-8 0,44 55 0,-65-74 0,-2 0 0,1 0 0,-1 1 0,-1 0 0,0 1 0,0-1 0,-1 1 0,0 0 0,-1 0 0,1 13 0,-3-14 0,0 0 0,-1 0 0,0 0 0,-1-1 0,0 1 0,-1 0 0,0-1 0,-1 1 0,-5 14 0,2-12 0,-1 0 0,0 0 0,-1 0 0,0-1 0,-1 0 0,-14 14 0,2-5 0,-1 0 0,-1-2 0,-1 0 0,0-2 0,-1 0 0,-1-2 0,0-1 0,-29 11 0,8-8 0,0-1 0,0-3 0,-2-2 0,-53 5 0,-277 39 0,356-51-455,0-2 0,-35-1 0,51-2-6371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7.111"/>
    </inkml:context>
    <inkml:brush xml:id="br0">
      <inkml:brushProperty name="width" value="0.025" units="cm"/>
      <inkml:brushProperty name="height" value="0.025" units="cm"/>
    </inkml:brush>
  </inkml:definitions>
  <inkml:trace contextRef="#ctx0" brushRef="#br0">0 136 24575,'0'0'0,"13"0"0,61-16 0,118-10 0,-143 21 0,322-53 0,-331 51 0,27-9-1365,-43 9-5461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8.536"/>
    </inkml:context>
    <inkml:brush xml:id="br0">
      <inkml:brushProperty name="width" value="0.025" units="cm"/>
      <inkml:brushProperty name="height" value="0.025" units="cm"/>
    </inkml:brush>
  </inkml:definitions>
  <inkml:trace contextRef="#ctx0" brushRef="#br0">0 1 24575,'64'3'0,"0"3"0,66 15 0,-60-8 0,90 4 0,210-19 0,-267-11-274,-82 9-817,11-1-5735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9.205"/>
    </inkml:context>
    <inkml:brush xml:id="br0">
      <inkml:brushProperty name="width" value="0.025" units="cm"/>
      <inkml:brushProperty name="height" value="0.025" units="cm"/>
    </inkml:brush>
  </inkml:definitions>
  <inkml:trace contextRef="#ctx0" brushRef="#br0">1113 0 24575,'-52'0'0,"0"3"0,1 1 0,-1 3 0,1 2 0,1 3 0,0 1 0,0 3 0,-80 37 0,84-29 0,0 1 0,-45 35 0,66-41 0,0 2 0,1 1 0,1 1 0,-31 39 0,16-7 0,1 1 0,4 1 0,1 2 0,-36 99 0,60-137 0,2 0 0,0 1 0,2 0 0,0 0 0,2 0 0,0 32 0,2-40 0,1 1 0,0-1 0,1 0 0,1 0 0,0 0 0,1-1 0,1 1 0,0-1 0,0 0 0,2 0 0,8 13 0,-11-20 0,0-1 0,1 1 0,0-1 0,0 0 0,0 0 0,0-1 0,1 0 0,0 0 0,0 0 0,11 5 0,-6-5 0,0 0 0,1 0 0,-1-1 0,1 0 0,21 1 0,-4-3 0,0-1 0,0-1 0,0-2 0,38-8 0,-60 10 0,164-38 0,-145 31 0,0 0 0,-1-2 0,0-1 0,34-21 0,-48 25 0,0-1 0,-1 0 0,0 0 0,-1-2 0,0 1 0,0-1 0,-1 0 0,0-1 0,0 1 0,-1-2 0,-1 1 0,0-1 0,-1 0 0,0 0 0,-1-1 0,0 1 0,-1-1 0,0 0 0,-1 0 0,-1 0 0,0 0 0,0 0 0,-2 0 0,1 0 0,-2 0 0,0 0 0,0 0 0,-1 0 0,-1 0 0,0 1 0,-7-15 0,1 6 0,0 1 0,-2-1 0,0 2 0,-1 0 0,-1 0 0,-1 1 0,0 1 0,-1 1 0,-1 0 0,-1 1 0,0 1 0,-39-24 0,25 18 0,-15-10 0,44 28 0,-1 0 0,1 1 0,0 0 0,-1-1 0,1 1 0,-1 1 0,0-1 0,1 0 0,-1 1 0,1 0 0,-6 0 0,-1 4-1365,3 2-5461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9.395"/>
    </inkml:context>
    <inkml:brush xml:id="br0">
      <inkml:brushProperty name="width" value="0.025" units="cm"/>
      <inkml:brushProperty name="height" value="0.025" units="cm"/>
    </inkml:brush>
  </inkml:definitions>
  <inkml:trace contextRef="#ctx0" brushRef="#br0">0 1 24575,'0'0'0,"0"0"0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9.954"/>
    </inkml:context>
    <inkml:brush xml:id="br0">
      <inkml:brushProperty name="width" value="0.025" units="cm"/>
      <inkml:brushProperty name="height" value="0.025" units="cm"/>
    </inkml:brush>
  </inkml:definitions>
  <inkml:trace contextRef="#ctx0" brushRef="#br0">983 0 24575,'-30'1'0,"-1"1"0,1 2 0,1 1 0,-1 1 0,-55 19 0,22 1 0,-90 49 0,67-30 0,-82 47 0,159-87 0,1 1 0,-1 0 0,1 0 0,0 1 0,1 0 0,-9 9 0,14-13 0,0 0 0,-1 1 0,1-1 0,1 1 0,-1-1 0,0 1 0,1 0 0,0-1 0,0 1 0,0 0 0,0 0 0,1 0 0,0 0 0,-1 0 0,1 0 0,1 0 0,-1 0 0,2 6 0,1 3 0,1-1 0,1 0 0,-1 0 0,2 0 0,0-1 0,0 1 0,1-1 0,1-1 0,11 13 0,12 11 0,43 37 0,-6-13 0,59 59 0,-120-109 0,61 72 0,-62-72 0,0 1 0,-1-1 0,0 1 0,0 0 0,-1 1 0,0-1 0,-1 1 0,2 10 0,-4-14 0,-1-1 0,0 0 0,-1 1 0,1-1 0,-1 1 0,0-1 0,0 1 0,-1-1 0,0 0 0,0 0 0,0 0 0,0 0 0,-1 0 0,0-1 0,0 1 0,-5 6 0,0-1 0,-1 0 0,0 0 0,-1-1 0,0 0 0,-19 12 0,12-11 0,0-1 0,-1-1 0,0 0 0,-1-2 0,0 0 0,0-1 0,0-1 0,-30 3 0,-20-3 0,-71-3 0,114-1 0,9 0-195,1-1 0,-1 0 0,1-2 0,-1 1 0,1-2 0,-18-6 0,20 4-6631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0.235"/>
    </inkml:context>
    <inkml:brush xml:id="br0">
      <inkml:brushProperty name="width" value="0.025" units="cm"/>
      <inkml:brushProperty name="height" value="0.025" units="cm"/>
    </inkml:brush>
  </inkml:definitions>
  <inkml:trace contextRef="#ctx0" brushRef="#br0">1 162 24575,'24'0'0,"60"-1"0,133-17 0,231-65 0,-339 61 0,103-9-1365,-183 24-5461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2.205"/>
    </inkml:context>
    <inkml:brush xml:id="br0">
      <inkml:brushProperty name="width" value="0.025" units="cm"/>
      <inkml:brushProperty name="height" value="0.025" units="cm"/>
    </inkml:brush>
  </inkml:definitions>
  <inkml:trace contextRef="#ctx0" brushRef="#br0">1321 291 24575,'-23'-19'0,"6"3"0,-2 4 0,-1 1 0,1 1 0,-2 1 0,1 1 0,-1 0 0,0 2 0,-1 0 0,0 2 0,0 0 0,-25-1 0,-13 3 0,1 2 0,-93 13 0,98-6 0,1 2 0,0 2 0,1 3 0,1 2 0,-63 28 0,88-32 0,0 2 0,1 0 0,1 2 0,0 1 0,1 0 0,1 2 0,1 1 0,0 0 0,2 2 0,0 0 0,-23 36 0,30-37 0,1-1 0,0 1 0,1 1 0,2 0 0,0 0 0,1 0 0,2 1 0,0 0 0,1 0 0,-1 37 0,5-43 0,0 0 0,1 0 0,5 30 0,-5-40 0,1-1 0,0 0 0,1 0 0,0 0 0,0 0 0,0 0 0,0-1 0,1 1 0,0-1 0,0 0 0,0 0 0,1 0 0,5 4 0,6 3 0,1 0 0,0-1 0,1-1 0,0-1 0,0 0 0,1-1 0,0-1 0,34 7 0,-21-7 0,1-2 0,-1-1 0,1-2 0,57-3 0,-32-5 0,0-3 0,-1-2 0,0-3 0,-1-2 0,-1-3 0,-1-2 0,0-2 0,-2-3 0,-1-2 0,-1-2 0,78-62 0,-99 67 0,-2-1 0,0-1 0,39-53 0,-50 58 0,0-2 0,-2 0 0,-1-1 0,-1 0 0,16-47 0,-25 61 0,0-1 0,-1 0 0,-1 0 0,1 0 0,-2 0 0,0 0 0,0 0 0,-1 0 0,0 0 0,-1 0 0,-1 0 0,0 1 0,0-1 0,-8-16 0,4 15 0,0-1 0,-1 1 0,0 1 0,-1 0 0,-1 0 0,1 0 0,-2 1 0,0 1 0,0 0 0,-1 0 0,-15-9 0,-3 0 0,-1 2 0,-1 1 0,-51-18 0,61 26 0,-1 2 0,0 1 0,0 0 0,-1 2 0,1 0 0,-32 2 0,-1 5 0,1 3 0,0 2 0,-73 21 0,101-21-1365,8 1-5461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2.458"/>
    </inkml:context>
    <inkml:brush xml:id="br0">
      <inkml:brushProperty name="width" value="0.025" units="cm"/>
      <inkml:brushProperty name="height" value="0.02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39.948"/>
    </inkml:context>
    <inkml:brush xml:id="br0">
      <inkml:brushProperty name="width" value="0.025" units="cm"/>
      <inkml:brushProperty name="height" value="0.025" units="cm"/>
    </inkml:brush>
  </inkml:definitions>
  <inkml:trace contextRef="#ctx0" brushRef="#br0">172 0 24575,'-4'122'0,"-28"181"0,24-251 0,-92 760 0,73-247 0,39-2 0,17-166 0,9 124 0,-5 4 0,15 261 0,-36-387 0,-1 4 0,7 868 0,-20-856 0,-13-7 0,1-39 0,14-309 0,-12 241 0,-6 297 0,16-539 0,-11 60 0,-1 42 0,13-17 0,-9 157 0,-10 13 0,21 2 0,1-115 0,-2 185-1365,0-374-5461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752"/>
    </inkml:context>
    <inkml:brush xml:id="br0">
      <inkml:brushProperty name="width" value="0.025" units="cm"/>
      <inkml:brushProperty name="height" value="0.025" units="cm"/>
    </inkml:brush>
  </inkml:definitions>
  <inkml:trace contextRef="#ctx0" brushRef="#br0">1 166 24575,'0'0'0,"0"-5"0,5-2 0,1-4 0,6-11 0,4-6 0,6-3 0,-2-2 0,-3 5-8191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3.098"/>
    </inkml:context>
    <inkml:brush xml:id="br0">
      <inkml:brushProperty name="width" value="0.025" units="cm"/>
      <inkml:brushProperty name="height" value="0.025" units="cm"/>
    </inkml:brush>
  </inkml:definitions>
  <inkml:trace contextRef="#ctx0" brushRef="#br0">1405 1 24575,'-36'2'0,"0"1"0,0 3 0,-40 11 0,28-7 0,-49 16 0,1 5 0,-108 49 0,138-53 0,-32 15 0,3 4 0,-99 63 0,183-102 0,1 1 0,-1 0 0,1 0 0,1 1 0,-1 1 0,1-1 0,1 2 0,0-1 0,1 1 0,0 0 0,0 1 0,1-1 0,-4 14 0,6-16 0,2 1 0,-1-1 0,1 1 0,1 0 0,0 0 0,0-1 0,1 1 0,0 0 0,1 0 0,0 0 0,0-1 0,1 1 0,0 0 0,1-1 0,0 0 0,1 0 0,0 0 0,5 9 0,0-4 0,0 0 0,1-1 0,1 0 0,0 0 0,0-2 0,16 13 0,85 58 0,-48-38 0,94 90 0,-61-50 0,-36-36 0,-39-32 0,0 1 0,-1 1 0,0 1 0,-2 0 0,31 41 0,-49-59 0,0 1 0,0 0 0,0-1 0,0 1 0,-1-1 0,1 1 0,0 0 0,-1 0 0,0-1 0,1 1 0,-1 0 0,0 0 0,0-1 0,0 1 0,0 0 0,0 0 0,0 0 0,0-1 0,-1 1 0,0 2 0,0-1 0,-1 0 0,1 0 0,-1 0 0,0 0 0,0-1 0,0 1 0,0-1 0,-1 1 0,1-1 0,-4 3 0,-7 4 0,-1 0 0,0-1 0,-24 11 0,27-14 0,-36 15 0,-97 28 0,-56-1 0,143-35 0,-9 1-341,1-3 0,-1-2-1,-107-3 1,149-5-6485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3.507"/>
    </inkml:context>
    <inkml:brush xml:id="br0">
      <inkml:brushProperty name="width" value="0.025" units="cm"/>
      <inkml:brushProperty name="height" value="0.025" units="cm"/>
    </inkml:brush>
  </inkml:definitions>
  <inkml:trace contextRef="#ctx0" brushRef="#br0">0 198 24575,'14'-1'0,"-1"-1"0,0 0 0,23-7 0,7-1 0,640-96 0,-528 84 0,145-2 0,0 23 0,-192 2 0,-98-1-227,1-1-1,-1-1 1,0 1-1,1-2 1,19-6-1,-15 3-6598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5.068"/>
    </inkml:context>
    <inkml:brush xml:id="br0">
      <inkml:brushProperty name="width" value="0.025" units="cm"/>
      <inkml:brushProperty name="height" value="0.025" units="cm"/>
    </inkml:brush>
  </inkml:definitions>
  <inkml:trace contextRef="#ctx0" brushRef="#br0">644 0 24575,'-17'6'0,"2"4"0,2 0 0,-1 0 0,2 1 0,-1 1 0,1 0 0,-13 19 0,-57 86 0,82-117 0,-41 68 0,4 2 0,2 1 0,3 2 0,-32 111 0,23-25 0,-25 185 0,40-185 0,-31 232 0,21 8 0,34-377 0,0-11 0,1 0 0,1 0 0,0 17 0,0-27-44,0 0 0,0-1 0,0 1 0,1-1 0,-1 1 0,0 0 0,0-1 0,0 1 0,0-1 0,1 1 0,-1-1 0,0 1 0,1-1 0,-1 1 0,0-1 0,1 1 0,-1-1 0,0 1-1,1-1 1,-1 1 0,1-1 0,-1 0 0,1 1 0,-1-1 0,1 0 0,-1 0 0,1 1 0,-1-1 0,1 0 0,0 0 0,6 0-6782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5.364"/>
    </inkml:context>
    <inkml:brush xml:id="br0">
      <inkml:brushProperty name="width" value="0.025" units="cm"/>
      <inkml:brushProperty name="height" value="0.025" units="cm"/>
    </inkml:brush>
  </inkml:definitions>
  <inkml:trace contextRef="#ctx0" brushRef="#br0">0 19 24575,'0'0'0,"0"-5"0,0-2 0,0 1-8191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5.854"/>
    </inkml:context>
    <inkml:brush xml:id="br0">
      <inkml:brushProperty name="width" value="0.025" units="cm"/>
      <inkml:brushProperty name="height" value="0.025" units="cm"/>
    </inkml:brush>
  </inkml:definitions>
  <inkml:trace contextRef="#ctx0" brushRef="#br0">1 119 24575,'24'-6'0,"3"-3"0,13-7 0,2 1 0,-1 3 0,2 1 0,67-7 0,43 4 0,148-4 0,-216 19-1365,-78-1-5461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6.538"/>
    </inkml:context>
    <inkml:brush xml:id="br0">
      <inkml:brushProperty name="width" value="0.025" units="cm"/>
      <inkml:brushProperty name="height" value="0.025" units="cm"/>
    </inkml:brush>
  </inkml:definitions>
  <inkml:trace contextRef="#ctx0" brushRef="#br0">484 0 24575,'-10'4'0,"9"-3"0,0-1 0,0 0 0,-1 1 0,1-1 0,0 1 0,0 0 0,0-1 0,0 1 0,0 0 0,0 0 0,0 0 0,0-1 0,1 1 0,-1 0 0,0 0 0,-1 2 0,-7 12 0,0 1 0,1 0 0,0 0 0,-10 34 0,-13 75 0,17-61 0,-58 189 0,-20 90 0,80-285 0,5-27 0,1 0 0,-3 52 0,9-81 0,0 0 0,0 0 0,0-1 0,0 1 0,0 0 0,1-1 0,-1 1 0,0 0 0,1-1 0,-1 1 0,1-1 0,0 1 0,1 2 0,-1-3 0,-1-1 0,1 1 0,0-1 0,0 1 0,-1 0 0,1-1 0,0 1 0,0-1 0,0 0 0,-1 1 0,1-1 0,0 0 0,0 1 0,0-1 0,0 0 0,0 0 0,0 0 0,1 0 0,4 0 0,0-1 0,-1 0 0,1-1 0,0 1 0,-1-1 0,9-4 0,83-37 0,50-20 0,-120 54 0,1 1 0,0 0 0,45-4 0,-32 10 0,-1 2 0,1 1 0,-1 3 0,0 1 0,0 2 0,0 1 0,-1 3 0,49 19 0,-54-17 0,0 1 0,-1 2 0,-1 1 0,-1 2 0,-1 1 0,48 40 0,-65-48 0,-1 0 0,0 1 0,-1 0 0,-1 0 0,0 1 0,-1 1 0,0 0 0,-1 0 0,-1 0 0,0 1 0,-1 0 0,-1 1 0,-1-1 0,0 1 0,-1 0 0,1 22 0,-4-17 0,-1 0 0,-1 0 0,-1 0 0,-1 0 0,-1-1 0,0 0 0,-2 0 0,-16 35 0,5-19 0,-2-1 0,-1-1 0,-46 57 0,34-55 0,0-1 0,-3-1 0,-1-2 0,-51 36 0,31-32 0,-1-2 0,-98 44 0,124-66 34,0-2 1,0-2-1,-1-1 0,0-1 0,-1-2 0,1-1 0,-1-2 0,0-1 0,-50-5 1,36-1-279,0-3 0,1-2 0,0-2 0,1-1 1,0-3-1,-45-23 0,73 30-6582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6.799"/>
    </inkml:context>
    <inkml:brush xml:id="br0">
      <inkml:brushProperty name="width" value="0.025" units="cm"/>
      <inkml:brushProperty name="height" value="0.025" units="cm"/>
    </inkml:brush>
  </inkml:definitions>
  <inkml:trace contextRef="#ctx0" brushRef="#br0">2699 60 24575,'-64'-19'0,"38"11"0,-52-11 0,7 11 0,1 3 0,-112 6 0,-140 34 0,244-21 0,0 3 0,-78 29 0,-145 68 0,235-88 0,10-2 0,-96 58 0,146-78 0,0-1 0,1 1 0,-1-1 0,1 2 0,0-1 0,0 1 0,1-1 0,-1 1 0,1 0 0,0 1 0,1-1 0,-1 1 0,1 0 0,0 0 0,0 0 0,1 0 0,0 0 0,0 0 0,1 1 0,-1-1 0,1 1 0,0-1 0,1 1 0,0 0 0,0-1 0,0 1 0,1-1 0,0 1 0,0-1 0,1 1 0,0-1 0,0 0 0,5 11 0,6 9 0,1-2 0,2 0 0,0-1 0,1 0 0,1-1 0,1-1 0,38 32 0,171 113 0,-156-118 0,-45-29 0,146 104 0,-135-93 0,-2 2 0,46 50 0,-78-78 0,0 1 0,0 0 0,-1 0 0,0 0 0,0 0 0,0 1 0,0-1 0,-1 1 0,0 0 0,0 0 0,-1 0 0,0 0 0,0 0 0,0 0 0,0 10 0,-2-9 0,0 0 0,0 0 0,-1 1 0,0-1 0,0 0 0,0-1 0,-1 1 0,0 0 0,0-1 0,-1 1 0,0-1 0,-8 10 0,-13 12 0,-1-1 0,-1-1 0,-1-1 0,-1-1 0,-1-2 0,-1-1 0,-39 19 0,4-7 0,-1-4 0,-118 36 0,97-42 0,-1-3 0,-153 13 0,-184-20 0,365-16 0,0-2 0,-98-20 0,126 12-1365,20 7-5461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7.170"/>
    </inkml:context>
    <inkml:brush xml:id="br0">
      <inkml:brushProperty name="width" value="0.025" units="cm"/>
      <inkml:brushProperty name="height" value="0.025" units="cm"/>
    </inkml:brush>
  </inkml:definitions>
  <inkml:trace contextRef="#ctx0" brushRef="#br0">1 1 24575,'0'0'0,"5"0"0,2 0 0,4 0 0,10 0 0,12 0 0,10 0 0,3 0 0,3 0 0,9 5 0,3 2 0,3-6 0,-1-2 0,4-2 0,-4 0 0,-8 0 0,-13 2-8191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7.857"/>
    </inkml:context>
    <inkml:brush xml:id="br0">
      <inkml:brushProperty name="width" value="0.025" units="cm"/>
      <inkml:brushProperty name="height" value="0.025" units="cm"/>
    </inkml:brush>
  </inkml:definitions>
  <inkml:trace contextRef="#ctx0" brushRef="#br0">0 87 24575,'67'-12'0,"-25"-1"0,130-34 0,-148 42 0,0 1 0,0 1 0,1 1 0,-1 2 0,30 2 0,-43-1 0,1 1 0,-1 0 0,0 1 0,0 1 0,0-1 0,-1 2 0,19 9 0,-23-10 0,-1-1 0,1 1 0,-1 1 0,0-1 0,0 1 0,-1-1 0,1 1 0,-1 1 0,0-1 0,-1 0 0,1 1 0,-1 0 0,0 0 0,4 11 0,-2 2 0,-1-1 0,-1 1 0,-1 0 0,0 0 0,-2 25 0,-13 94 0,6-99 0,-1-2 0,-3 1 0,0-1 0,-2-1 0,-2 0 0,-25 43 0,-10 6 0,-76 96 0,93-137 0,-43 78 0,45-45 0,30-75 0,0-1 0,0 1 0,0-1 0,0 1 0,0-1 0,1 1 0,-1 0 0,0-1 0,1 1 0,-1 0 0,1 0 0,0-1 0,0 1 0,-1 0 0,1 0 0,0-1 0,1 1 0,-1 0 0,0 0 0,0 0 0,1-1 0,-1 1 0,1 0 0,-1-1 0,1 1 0,0 0 0,0-1 0,0 1 0,0-1 0,0 1 0,0-1 0,0 1 0,0-1 0,0 0 0,1 0 0,-1 0 0,1 0 0,-1 0 0,3 2 0,6 1 0,-1 0 0,1 0 0,0-1 0,0 0 0,16 2 0,-22-5 0,40 7 0,0-2 0,0-2 0,55-4 0,135-20 0,-177 14 0,529-20 0,-545 27-1365,-28 0-5461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8.441"/>
    </inkml:context>
    <inkml:brush xml:id="br0">
      <inkml:brushProperty name="width" value="0.025" units="cm"/>
      <inkml:brushProperty name="height" value="0.025" units="cm"/>
    </inkml:brush>
  </inkml:definitions>
  <inkml:trace contextRef="#ctx0" brushRef="#br0">2135 1 24575,'-24'0'0,"-10"-1"0,0 2 0,0 2 0,0 1 0,1 1 0,-1 2 0,-43 15 0,-71 40 0,-208 121 0,280-137 0,2 3 0,2 4 0,2 2 0,-83 87 0,56-39 0,5 4 0,-79 120 0,92-108 0,5 3 0,-77 174 0,105-188 0,5 3 0,4 1 0,-26 143 0,51-188 0,3 1 0,3 0 0,3 0 0,5 68 0,2-91 0,2 0 0,2 0 0,1-1 0,3 0 0,1-1 0,39 83 0,-31-86 0,1-1 0,3 0 0,1-2 0,1-1 0,46 45 0,-46-54 0,2-2 0,1-1 0,0-1 0,2-2 0,1-1 0,62 28 0,-36-26 0,1-2 0,1-3 0,0-2 0,1-3 0,117 6 0,-74-17 0,119-15 0,-150 5-1365,-14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995"/>
    </inkml:context>
    <inkml:brush xml:id="br0">
      <inkml:brushProperty name="width" value="0.025" units="cm"/>
      <inkml:brushProperty name="height" value="0.025" units="cm"/>
    </inkml:brush>
  </inkml:definitions>
  <inkml:trace contextRef="#ctx0" brushRef="#br0">0 1 24575,'0'0'0,"0"5"0,5 7 0,1 5 0,5 6 0,1-1-8191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9.887"/>
    </inkml:context>
    <inkml:brush xml:id="br0">
      <inkml:brushProperty name="width" value="0.025" units="cm"/>
      <inkml:brushProperty name="height" value="0.025" units="cm"/>
    </inkml:brush>
  </inkml:definitions>
  <inkml:trace contextRef="#ctx0" brushRef="#br0">1638 0 24575,'-19'1'0,"-48"11"0,1 4 0,0 2 0,2 3 0,0 3 0,-84 44 0,60-21 0,3 4 0,2 4 0,2 3 0,3 4 0,3 3 0,3 3 0,3 4 0,3 2 0,3 3 0,3 3 0,-73 132 0,27 1 0,84-161 0,3 1 0,-15 68 0,31-107 0,0-1 0,1 1 0,1 0 0,0 15 0,2-21 0,-1-1 0,1 0 0,1 1 0,0-1 0,0 0 0,0 0 0,1 0 0,0-1 0,5 10 0,2-1 0,0-1 0,1 0 0,0-1 0,1 0 0,1-1 0,0 0 0,1-1 0,0 0 0,29 16 0,-6-8 0,1-2 0,1-1 0,42 12 0,90 13 0,-132-35 17,0-3-1,-1-1 1,55-4-1,-16 1-1447,-66 1-5395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1.887"/>
    </inkml:context>
    <inkml:brush xml:id="br0">
      <inkml:brushProperty name="width" value="0.025" units="cm"/>
      <inkml:brushProperty name="height" value="0.025" units="cm"/>
    </inkml:brush>
  </inkml:definitions>
  <inkml:trace contextRef="#ctx0" brushRef="#br0">1108 263 24575,'-36'3'0,"-31"6"0,4 6 0,-78 28 0,108-30 0,0 1 0,1 2 0,-59 39 0,58-30 0,0 1 0,1 2 0,2 1 0,1 1 0,1 2 0,2 0 0,1 2 0,2 1 0,1 1 0,2 1 0,2 0 0,1 2 0,-20 68 0,35-99 0,0 1 0,0 0 0,1 0 0,0 0 0,0-1 0,1 11 0,1-17 0,-1 1 0,0-1 0,1 0 0,-1 0 0,1 0 0,-1 1 0,1-1 0,0 0 0,0 0 0,0 0 0,0 0 0,1 0 0,-1 0 0,0-1 0,1 1 0,-1 0 0,1-1 0,0 1 0,-1-1 0,1 1 0,0-1 0,0 0 0,0 0 0,0 0 0,0 0 0,0 0 0,0 0 0,5 0 0,6 2 0,1-2 0,0 1 0,-1-2 0,1 0 0,-1-1 0,1 0 0,-1-1 0,1 0 0,15-6 0,1-1 0,0-2 0,53-28 0,-45 17 0,-1-2 0,-1-1 0,-1-2 0,-2-1 0,-1-2 0,-1-2 0,-1 0 0,-2-2 0,34-53 0,-57 79 0,0 0 0,-1 0 0,0 0 0,0-1 0,-1 1 0,0-1 0,1-10 0,-3 16 0,-1 0 0,0 0 0,1-1 0,-1 1 0,-1 0 0,1 0 0,0 0 0,-1 0 0,0 0 0,0 0 0,0 0 0,0 0 0,0 0 0,-1 0 0,1 0 0,-1 0 0,1 1 0,-1-1 0,0 1 0,0-1 0,-1 1 0,1 0 0,-5-4 0,-5-2 0,0 1 0,0 0 0,-1 0 0,0 1 0,0 1 0,-1 1 0,-13-4 0,-6 1 0,-61-6 0,39 10 0,-104 9 0,-54 21 0,155-19 0,34-5 0,0 1 0,1 1 0,-1 1 0,1 1 0,1 0 0,-30 16 0,41-14 0,28-11 0,345-91 0,25-8 0,-29 27 0,-282 63 0,2 3 0,131 3 0,-189 6 0,0 1 0,0 1 0,38 10 0,-48-10 0,0 1 0,0 0 0,0 1 0,-1 0 0,1 1 0,-1 0 0,-1 0 0,17 15 0,-11-5 0,0 1 0,-1 0 0,0 1 0,-2 0 0,0 1 0,-1 0 0,-1 1 0,-1 0 0,-1 0 0,7 30 0,-1 10 0,-3 0 0,3 86 0,-13-90 0,-2 0 0,-19 104 0,16-123 0,2-23 0,0 1 0,0-1 0,-1 0 0,-7 14 0,17-84 0,9-15 0,4 1 0,3 1 0,3 1 0,2 0 0,51-85 0,-27 66 0,5 2 0,3 3 0,91-97 0,-126 153 0,48-40 0,-61 57 0,0 1 0,0 1 0,0 0 0,1 0 0,0 1 0,1 1 0,22-7 0,-30 11 0,1 1 0,-1-1 0,0 1 0,1 0 0,-1 1 0,1-1 0,-1 1 0,0 0 0,0 0 0,1 1 0,-1 0 0,0 0 0,0 0 0,-1 0 0,1 1 0,0 0 0,-1 0 0,0 0 0,1 0 0,-1 1 0,-1 0 0,8 8 0,-1-1 0,-1 1 0,0 1 0,-1-1 0,0 1 0,-1 1 0,-1 0 0,5 14 0,3 18 0,-2 1 0,-3 1 0,-1-1 0,1 56 0,-7 197 0,-4-219 0,2-80 0,0 1 0,-1 0 0,1 0 0,1-1 0,-1 1 0,0 0 0,0-1 0,1 1 0,-1 0 0,1 0 0,-1-1 0,1 1 0,0-1 0,-1 1 0,2 1 0,-1-2 0,0-1 0,0 1 0,0-1 0,0 0 0,0 1 0,1-1 0,-1 0 0,0 0 0,0 0 0,0 0 0,0 0 0,0 0 0,0 0 0,0 0 0,0 0 0,0 0 0,0-1 0,0 1 0,0 0 0,0-1 0,0 1 0,0-1 0,0 1 0,0-1 0,0 1 0,1-2 0,54-31 0,-2-2 0,62-53 0,91-96 0,-67 56 0,-125 113 0,-13 12 0,0 0 0,0 1 0,1-1 0,-1 1 0,1 0 0,0 0 0,-1-1 0,1 2 0,0-1 0,0 0 0,4-1 0,-6 3 0,0 0 0,0 0 0,-1 0 0,1 0 0,0 0 0,0 1 0,-1-1 0,1 0 0,0 0 0,-1 1 0,1-1 0,0 1 0,-1-1 0,1 0 0,-1 1 0,1-1 0,0 1 0,-1-1 0,1 1 0,-1 0 0,0-1 0,1 1 0,-1 0 0,1-1 0,-1 1 0,0 0 0,1 0 0,7 21 0,-8-20 0,12 45 0,9 93 0,-18-110 0,0-8 0,14 95 0,-13-103 0,0 1 0,0-1 0,1 0 0,1 0 0,13 23 0,-14-30 0,0-1 0,0 0 0,0 0 0,1-1 0,0 0 0,0 0 0,0 0 0,1 0 0,0-1 0,-1 0 0,1-1 0,1 0 0,-1 0 0,0 0 0,1-1 0,0 0 0,-1 0 0,13 0 0,3 0 0,0-1 0,0-1 0,0-1 0,0-1 0,24-5 0,-5-2 0,-1-3 0,-1-1 0,0-2 0,0-1 0,-2-3 0,0 0 0,47-34 0,229-195 0,-296 232 0,218-195 0,-216 190 0,4-5 0,-23 25 0,1 0 0,-1 0 0,0 0 0,1 0 0,0 0 0,-1 0 0,1 0 0,-1 0 0,1 1 0,0-1 0,0 1 0,-1-1 0,1 1 0,3-1 0,-5 1 0,1 1 0,-1-1 0,1 0 0,-1 0 0,1 0 0,-1 0 0,1 0 0,-1 1 0,1-1 0,-1 0 0,0 0 0,1 1 0,-1-1 0,0 0 0,1 1 0,-1-1 0,1 0 0,-1 1 0,0-1 0,0 1 0,1-1 0,-1 0 0,0 1 0,0-1 0,0 1 0,1-1 0,-1 1 0,0-1 0,0 1 0,0-1 0,0 1 0,0-1 0,0 1 0,0-1 0,0 1 0,0 0 0,-3 22 0,2-20 0,-172 647 0,126-491 0,-24 72 0,-15 51 0,80-260 0,1 0 0,1 0 0,1 1 0,1-1 0,1 1 0,3 33 0,-2-73 0,1-1 0,1 0 0,4-18 0,3-24 0,7-178 0,21-166 0,-18 302 0,5 2 0,4 0 0,5 2 0,4 1 0,74-139 0,-87 193 0,1 1 0,49-59 0,-60 83 0,2 0 0,0 2 0,2 0 0,-1 1 0,2 0 0,0 2 0,31-18 0,-41 28 0,-1-1 0,0 1 0,1 1 0,0-1 0,0 2 0,0-1 0,-1 1 0,1 0 0,0 1 0,0 0 0,10 2 0,-6-1 0,-1 2 0,1 0 0,-1 0 0,0 1 0,0 1 0,0 0 0,17 10 0,-19-9 0,1 0 0,-1 1 0,0 1 0,-1 0 0,0 0 0,0 1 0,-1 0 0,0 0 0,0 1 0,-1 0 0,0 0 0,-1 1 0,0 0 0,-1 0 0,0 0 0,-1 1 0,4 18 0,-6-12 0,0 0 0,-2 0 0,0 0 0,-2 0 0,0 0 0,0-1 0,-2 1 0,0 0 0,-1-1 0,-1 0 0,-12 25 0,-4 1 0,-1-1 0,-2-2 0,-34 42 0,34-50 0,-1-1 0,-1-2 0,-1 0 0,-1-2 0,-37 25 0,61-49-227,1 1-1,-1-1 1,1 1-1,0 0 1,-4 5-1,5-4-6598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2.696"/>
    </inkml:context>
    <inkml:brush xml:id="br0">
      <inkml:brushProperty name="width" value="0.025" units="cm"/>
      <inkml:brushProperty name="height" value="0.025" units="cm"/>
    </inkml:brush>
  </inkml:definitions>
  <inkml:trace contextRef="#ctx0" brushRef="#br0">382 363 24575,'0'6'0,"-1"1"0,-1-1 0,1 1 0,-1-1 0,0 0 0,-5 11 0,-2 4 0,-109 262 0,39-99 0,63-145 0,-24 56 0,5 1 0,-25 107 0,59-200 0,-2 8 0,1 0 0,0 1 0,1-1 0,0 0 0,1 20 0,1-28 0,-1-1 0,0 1 0,1-1 0,0 0 0,0 1 0,0-1 0,0 0 0,0 1 0,0-1 0,0 0 0,1 0 0,-1 0 0,1 0 0,-1 0 0,1-1 0,0 1 0,0 0 0,0-1 0,0 1 0,0-1 0,0 0 0,0 1 0,0-1 0,1 0 0,-1-1 0,0 1 0,1 0 0,-1-1 0,1 1 0,-1-1 0,1 1 0,2-1 0,5 0 0,0 0 0,0-1 0,-1 0 0,1 0 0,0-1 0,-1 0 0,1 0 0,-1-2 0,9-3 0,17-9 0,32-20 0,-52 28 0,174-103 0,279-215 0,-408 277 0,-2-3 0,-2-2 0,51-66 0,-104 116 0,1 0 0,-1 0 0,1 1 0,-1-1 0,9-5 0,-11 9 0,0-1 0,-1 1 0,1-1 0,0 1 0,0 0 0,0-1 0,-1 1 0,1 0 0,0 0 0,0 0 0,0-1 0,0 1 0,0 0 0,-1 0 0,1 0 0,0 0 0,0 1 0,0-1 0,0 0 0,-1 0 0,1 0 0,0 1 0,0-1 0,0 0 0,-1 1 0,1-1 0,0 1 0,0-1 0,-1 1 0,1-1 0,0 1 0,-1 0 0,1-1 0,-1 1 0,1 0 0,-1-1 0,1 1 0,-1 0 0,1-1 0,-1 1 0,0 0 0,0 0 0,1 1 0,1 5 0,0 0 0,-1 0 0,1 1 0,-1-1 0,-1 1 0,0-1 0,0 1 0,0-1 0,-1 0 0,0 1 0,-2 7 0,-1 7 0,-7 71 0,-8 44 0,0 183 0,20-305 0,-1 0 0,2 1 0,0-1 0,1 0 0,0-1 0,10 26 0,-11-35 0,0 0 0,1 0 0,-1 0 0,1 0 0,1 0 0,-1-1 0,1 1 0,-1-1 0,1 0 0,1 0 0,-1-1 0,0 1 0,1-1 0,0 0 0,0 0 0,0 0 0,0-1 0,0 0 0,0 0 0,0 0 0,9 1 0,4 0 0,0-2 0,-1 0 0,1-1 0,0 0 0,0-2 0,0 0 0,25-7 0,-10 0 0,0-1 0,62-30 0,-37 9 0,-1-2 0,70-54 0,94-96 0,-129 97 0,123-150 0,57-116 0,-118 130 0,-37 52 0,-104 151 0,-8 11 0,0 0 0,1 0 0,0 0 0,0 1 0,1 0 0,13-11 0,-20 18 0,0 0 0,0 0 0,1 0 0,-1-1 0,0 1 0,0 0 0,0 0 0,0 0 0,1 0 0,-1 0 0,0 0 0,0 0 0,0 0 0,1-1 0,-1 1 0,0 0 0,0 0 0,0 0 0,1 0 0,-1 0 0,0 0 0,0 0 0,0 0 0,1 0 0,-1 1 0,0-1 0,0 0 0,0 0 0,1 0 0,-1 0 0,0 0 0,0 0 0,0 0 0,1 0 0,-1 0 0,0 1 0,0-1 0,1 10 0,-6 16 0,5-23 0,-75 245 0,8-30 0,-4 120 0,61-261 0,3 1 0,5 110 0,3-169 0,0 0 0,2-1 0,0 1 0,1-1 0,1 1 0,10 25 0,-12-38 0,0 0 0,0 0 0,0 0 0,1-1 0,0 1 0,0-1 0,0 0 0,1 0 0,-1-1 0,1 1 0,0-1 0,1 0 0,-1 0 0,1-1 0,0 0 0,-1 0 0,1 0 0,1 0 0,-1-1 0,0 0 0,11 1 0,-6-2-273,0 0 0,1-1 0,-1 0 0,18-3 0,3-2-6553</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3.335"/>
    </inkml:context>
    <inkml:brush xml:id="br0">
      <inkml:brushProperty name="width" value="0.025" units="cm"/>
      <inkml:brushProperty name="height" value="0.025" units="cm"/>
    </inkml:brush>
  </inkml:definitions>
  <inkml:trace contextRef="#ctx0" brushRef="#br0">1 489 24575,'25'2'0,"48"-2"0,-23-2 0,182 1 0,271 3 0,-225 13 0,56 0 0,59-33 0,-298 5 0,0-3 0,100-32 0,-182 44 0,1-1 0,-1 0 0,0-1 0,-1 0 0,1-1 0,-1-1 0,0 0 0,-1 0 0,17-16 0,-24 19 0,0 0 0,1 0 0,-2 0 0,1 0 0,-1 0 0,1-1 0,-2 0 0,1 0 0,-1 0 0,1 0 0,-2 0 0,1 0 0,-1 0 0,0 0 0,0-1 0,0 1 0,-1-1 0,0 1 0,0 0 0,-1-1 0,0 1 0,0 0 0,-3-10 0,0 6 0,-1 0 0,1 0 0,-1 1 0,-1 0 0,0 0 0,0 1 0,0-1 0,-1 1 0,-1 1 0,1-1 0,-1 1 0,-1 1 0,1 0 0,-19-11 0,9 7 0,-1 1 0,1 1 0,-2 1 0,1 0 0,-1 1 0,-37-5 0,39 10 0,1 0 0,-1 1 0,0 1 0,0 1 0,1 1 0,-1 0 0,1 1 0,0 1 0,0 1 0,0 0 0,1 1 0,0 1 0,0 0 0,1 1 0,-25 20 0,18-12 0,0 1 0,2 1 0,1 1 0,0 1 0,1 1 0,2 0 0,0 1 0,1 1 0,-16 37 0,24-44 0,1 0 0,1 1 0,0-1 0,2 1 0,0 0 0,1 1 0,1-1 0,0 0 0,2 1 0,0-1 0,1 0 0,4 20 0,1-8 0,2 0 0,0 0 0,2-1 0,2-1 0,0 0 0,24 37 0,-27-50 0,1-1 0,0 0 0,1 0 0,0-2 0,1 1 0,0-1 0,1-1 0,19 12 0,-12-11 0,0-1 0,0-1 0,0-1 0,1-1 0,38 9 0,-11-9 0,0-1 0,0-3 0,1-2 0,0-2 0,66-8 0,-36-4-273,0-3 0,-2-4 0,0-3 0,91-40 0,-98 33-6553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3.823"/>
    </inkml:context>
    <inkml:brush xml:id="br0">
      <inkml:brushProperty name="width" value="0.025" units="cm"/>
      <inkml:brushProperty name="height" value="0.025" units="cm"/>
    </inkml:brush>
  </inkml:definitions>
  <inkml:trace contextRef="#ctx0" brushRef="#br0">1489 0 24575,'-41'7'0,"1"2"0,0 1 0,0 2 0,1 1 0,-45 23 0,-175 110 0,122-60 0,-218 179 0,299-214 0,-98 115 0,121-124 0,2 1 0,2 2 0,-37 78 0,50-88 0,2 1 0,1 0 0,2 1 0,2 0 0,2 1 0,1 0 0,1 0 0,2 66 0,4-74 0,2 0 0,1 0 0,2 0 0,1-1 0,1 1 0,1-2 0,1 1 0,2-2 0,1 1 0,1-2 0,27 39 0,-27-47 38,1 0 0,1-1 0,1-1 0,0 0 0,1-1 0,1-2 0,0 1 0,28 13 0,-2-5-607,1-2 0,84 25 0,-67-27-6257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4.298"/>
    </inkml:context>
    <inkml:brush xml:id="br0">
      <inkml:brushProperty name="width" value="0.025" units="cm"/>
      <inkml:brushProperty name="height" value="0.025" units="cm"/>
    </inkml:brush>
  </inkml:definitions>
  <inkml:trace contextRef="#ctx0" brushRef="#br0">727 212 24575,'-23'0'0,"-1"6"0,0 1 0,-42 18 0,37-14 0,0 2 0,1 0 0,1 2 0,-39 28 0,-71 64 0,122-96 0,13-9 0,-129 111 0,111-93 0,0 1 0,1 1 0,-30 45 0,46-63 0,1 1 0,0-1 0,0 0 0,0 1 0,1-1 0,-1 1 0,1 0 0,0-1 0,0 7 0,1-9 0,0-1 0,0 0 0,0 1 0,0-1 0,0 1 0,0-1 0,1 0 0,-1 1 0,0-1 0,1 0 0,-1 0 0,1 1 0,0-1 0,-1 0 0,1 0 0,0 0 0,0 0 0,0 0 0,0 0 0,0 0 0,0 0 0,0 0 0,0 0 0,0 0 0,0 0 0,0-1 0,1 1 0,-1-1 0,0 1 0,0-1 0,1 1 0,-1-1 0,0 0 0,1 1 0,-1-1 0,2 0 0,4 0 0,1 1 0,-1-2 0,1 1 0,-1-1 0,1 0 0,-1-1 0,0 0 0,8-2 0,3-3 0,33-17 0,-26 10 0,0-2 0,-2-1 0,28-24 0,59-66 0,-69 66 0,-27 27 0,0-2 0,0 0 0,-1 0 0,-1-1 0,-1-1 0,-1 0 0,0-1 0,11-30 0,-17 39 0,-1-1 0,-1 1 0,0 0 0,0-1 0,-1 1 0,-1-1 0,0 1 0,0-1 0,-1 1 0,0-1 0,0 1 0,-1-1 0,-1 1 0,0 0 0,0 0 0,-1 0 0,-1 0 0,-9-16 0,8 17 0,-1 0 0,0 0 0,-1 0 0,0 1 0,0 0 0,-1 0 0,0 1 0,0 0 0,-1 1 0,1 0 0,-1 0 0,-1 1 0,1 1 0,-1-1 0,0 2 0,0 0 0,0 0 0,0 1 0,-1 0 0,1 1 0,-1 0 0,1 1 0,0 0 0,-17 3 0,7 2-1365,4 3-5461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4.697"/>
    </inkml:context>
    <inkml:brush xml:id="br0">
      <inkml:brushProperty name="width" value="0.025" units="cm"/>
      <inkml:brushProperty name="height" value="0.025" units="cm"/>
    </inkml:brush>
  </inkml:definitions>
  <inkml:trace contextRef="#ctx0" brushRef="#br0">0 84 24575,'4'0'0,"0"0"0,0 0 0,0 0 0,0 1 0,0-1 0,0 1 0,0 0 0,0 0 0,-1 1 0,1-1 0,0 1 0,3 2 0,41 29 0,-30-20 0,50 40 0,-3 2 0,66 72 0,104 139 0,-216-244 0,125 165 0,-70-87 0,-59-81 0,1 0 0,1-1 0,0 0 0,2-1 0,-1-1 0,23 14 0,-30-24 0,0 1 0,0-2 0,0 0 0,1 0 0,-1-1 0,1 0 0,0-1 0,0 0 0,1-1 0,-1-1 0,0 0 0,1 0 0,23-3 0,-6-3 0,-1-1 0,-1-1 0,1-1 0,-1-2 0,-1-1 0,0-1 0,0-2 0,-1 0 0,-1-2 0,42-34 0,6-13 0,125-144 0,-154 159 0,42-52 0,-3-3 0,-6-4 0,94-169 0,-134 210-1365,-31 54-5461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5.761"/>
    </inkml:context>
    <inkml:brush xml:id="br0">
      <inkml:brushProperty name="width" value="0.025" units="cm"/>
      <inkml:brushProperty name="height" value="0.025" units="cm"/>
    </inkml:brush>
  </inkml:definitions>
  <inkml:trace contextRef="#ctx0" brushRef="#br0">1223 297 24575,'-22'-2'0,"-39"3"0,17 0 0,-87 0 0,-168 24 0,235-15 0,1 2 0,0 4 0,1 2 0,-100 43 0,141-50 0,1 0 0,0 1 0,1 0 0,1 2 0,0 0 0,0 1 0,2 1 0,0 1 0,1 0 0,0 1 0,-18 31 0,30-44 0,0 1 0,0 0 0,1 0 0,-1 0 0,1 0 0,0 0 0,1 0 0,0 0 0,0 1 0,0-1 0,1 0 0,0 10 0,1-12 0,-1-1 0,1 1 0,0-1 0,0 0 0,0 0 0,1 1 0,-1-1 0,1 0 0,-1 0 0,1 0 0,0-1 0,1 1 0,-1 0 0,0-1 0,1 1 0,-1-1 0,1 0 0,0 0 0,-1 0 0,1 0 0,0 0 0,0-1 0,1 1 0,4 1 0,3 0 0,0-1 0,0 1 0,1-2 0,-1 0 0,0 0 0,1-1 0,-1 0 0,0-1 0,1-1 0,11-2 0,13-4 0,60-24 0,-64 19 0,-1-1 0,0-2 0,-1-2 0,37-27 0,103-97 0,-121 100 0,-46 39 0,0 0 0,0 1 0,1 0 0,-1-1 0,1 1 0,-1 0 0,1 1 0,0-1 0,0 1 0,5-2 0,-8 3 0,0 0 0,1 0 0,-1 0 0,0 0 0,1 0 0,-1 0 0,0 1 0,1-1 0,-1 0 0,0 1 0,0-1 0,1 1 0,-1-1 0,0 1 0,0 0 0,0 0 0,0-1 0,0 1 0,0 0 0,0 0 0,0 0 0,0 0 0,0 0 0,-1 0 0,1 0 0,0 0 0,0 1 0,-1-1 0,1 0 0,-1 0 0,0 1 0,1-1 0,-1 0 0,0 1 0,1 1 0,2 15 0,0 0 0,-1 0 0,-1 33 0,-1-29 0,1 0 0,4 25 0,2-6 0,3 43 0,-10-83 0,0-1 0,0 1 0,0-1 0,0 1 0,0-1 0,0 1 0,0-1 0,0 1 0,0-1 0,0 1 0,0-1 0,1 1 0,-1-1 0,0 1 0,0-1 0,1 1 0,-1-1 0,0 1 0,1-1 0,-1 0 0,1 1 0,-1-1 0,0 1 0,1-1 0,-1 0 0,1 0 0,0 1 0,0-1 0,0 0 0,0 0 0,0 0 0,1 0 0,-1 0 0,0 0 0,0 0 0,0 0 0,0 0 0,0-1 0,0 1 0,0-1 0,1 0 0,37-24 0,-32 20 0,91-74 0,148-154 0,-132 120 0,-66 67 0,167-174 0,-212 216 0,7-9 0,1 1 0,0 1 0,20-16 0,-27 24 0,0 0 0,0 1 0,1-1 0,-1 1 0,1 0 0,0 0 0,-1 1 0,1-1 0,0 1 0,0 0 0,0 1 0,0-1 0,0 1 0,0 0 0,7 1 0,-1 1 0,1 0 0,-1 1 0,0 0 0,0 1 0,0 0 0,-1 1 0,0 0 0,0 1 0,0 0 0,0 1 0,15 13 0,-5-1 0,-1 0 0,0 1 0,29 44 0,-14-8 0,-3 1 0,-3 2 0,23 66 0,-24-56 0,16 48 0,-5 1 0,-5 2 0,27 191 0,-56-283 0,-1 1 0,-1 0 0,-5 50 0,2-65 0,-1 0 0,-1-1 0,0 1 0,-1-1 0,0 1 0,-1-1 0,-1-1 0,0 1 0,-14 20 0,17-29 0,0 0 0,-1-1 0,1 1 0,-1-1 0,0 0 0,0 0 0,0 0 0,0 0 0,-1-1 0,1 0 0,0 1 0,-1-2 0,0 1 0,-5 1 0,3-2 0,-1 1 0,1-1 0,0-1 0,-1 1 0,1-1 0,0 0 0,-1-1 0,-13-3 0,20 4 0,-1-1 0,1 1 0,0-1 0,0 1 0,-1-1 0,1 0 0,0 0 0,0 1 0,0-1 0,0 0 0,0 0 0,0 0 0,0 0 0,0 0 0,0-1 0,1 1 0,-1 0 0,0 0 0,1 0 0,-1-1 0,1 1 0,-1 0 0,0-3 0,-3-36 0,4 33 0,1-26 0,0 0 0,3 0 0,0 1 0,2-1 0,2 1 0,13-35 0,1 6 0,4 1 0,37-65 0,-24 60 0,90-116 0,72-42 0,-162 182 0,66-93 0,-102 129-227,0 1-1,0 0 1,1 0-1,0 0 1,6-4-1,-5 4-6598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6.075"/>
    </inkml:context>
    <inkml:brush xml:id="br0">
      <inkml:brushProperty name="width" value="0.025" units="cm"/>
      <inkml:brushProperty name="height" value="0.025" units="cm"/>
    </inkml:brush>
  </inkml:definitions>
  <inkml:trace contextRef="#ctx0" brushRef="#br0">466 0 24575,'-12'7'0,"3"3"0,1 1 0,0 1 0,0 0 0,1 0 0,-10 23 0,-9 15 0,-62 93 0,-76 132 0,131-210 0,22-40 0,-1-1 0,-26 37 0,19-31-1365,13-20-5461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6.233"/>
    </inkml:context>
    <inkml:brush xml:id="br0">
      <inkml:brushProperty name="width" value="0.025" units="cm"/>
      <inkml:brushProperty name="height" value="0.025" units="cm"/>
    </inkml:brush>
  </inkml:definitions>
  <inkml:trace contextRef="#ctx0" brushRef="#br0">1 1 24575,'0'0'0,"0"0"0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1.154"/>
    </inkml:context>
    <inkml:brush xml:id="br0">
      <inkml:brushProperty name="width" value="0.025" units="cm"/>
      <inkml:brushProperty name="height" value="0.025" units="cm"/>
    </inkml:brush>
  </inkml:definitions>
  <inkml:trace contextRef="#ctx0" brushRef="#br0">0 1 24575,'0'0'0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7.203"/>
    </inkml:context>
    <inkml:brush xml:id="br0">
      <inkml:brushProperty name="width" value="0.025" units="cm"/>
      <inkml:brushProperty name="height" value="0.025" units="cm"/>
    </inkml:brush>
  </inkml:definitions>
  <inkml:trace contextRef="#ctx0" brushRef="#br0">841 113 24575,'-93'0'0,"-123"16"0,183-11 0,0 2 0,0 1 0,0 1 0,1 2 0,0 1 0,1 2 0,-32 18 0,27-11 0,-70 46 0,93-58 0,1 1 0,1 0 0,-1 1 0,2 0 0,-19 25 0,18-15 0,9-10 0,2-11 0,0 0 0,0 0 0,1 1 0,-1-1 0,0 0 0,0 0 0,0 0 0,1 1 0,-1-1 0,0 0 0,0 0 0,0 0 0,1 0 0,-1 0 0,0 0 0,0 1 0,1-1 0,-1 0 0,0 0 0,0 0 0,1 0 0,-1 0 0,0 0 0,0 0 0,1 0 0,-1 0 0,0 0 0,0 0 0,1 0 0,-1 0 0,0 0 0,0-1 0,1 1 0,-1 0 0,0 0 0,1 0 0,7-3 0,0-1 0,1 0 0,-1 0 0,0-1 0,13-10 0,38-35 0,-45 37 0,280-281 0,-288 286 0,-2 3 0,0 1 0,1-1 0,-1 1 0,1 0 0,6-5 0,-10 8 0,0 1 0,-1 0 0,1-1 0,0 1 0,0-1 0,0 1 0,0 0 0,-1 0 0,1-1 0,0 1 0,0 0 0,0 0 0,0 0 0,0 0 0,0 0 0,0 0 0,0 0 0,-1 0 0,1 1 0,0-1 0,0 0 0,0 0 0,0 1 0,0-1 0,-1 1 0,1-1 0,0 0 0,0 1 0,0 0 0,-1-1 0,1 1 0,0-1 0,-1 1 0,1 0 0,-1 0 0,1-1 0,-1 1 0,1 0 0,-1 0 0,1-1 0,-1 1 0,0 0 0,1 1 0,2 6 0,-1-1 0,1 1 0,-2-1 0,1 1 0,-1 0 0,1 12 0,-2 52 0,-1-39 0,-2 213 0,3-243 0,0 1 0,0-1 0,0 0 0,1 0 0,-1 1 0,1-1 0,0 0 0,0 0 0,0 0 0,0 0 0,0 0 0,3 3 0,-3-4 0,0-1 0,1 1 0,-1-1 0,1 0 0,0 1 0,-1-1 0,1 0 0,0 0 0,0 0 0,0 0 0,-1-1 0,1 1 0,0 0 0,0-1 0,0 0 0,0 1 0,0-1 0,1 0 0,-1 0 0,3 0 0,22-1 0,1-2 0,-1 0 0,36-10 0,76-28 0,-137 40 0,323-123 0,-317 120 0,-1 1 0,1 0 0,-1 0 0,1 0 0,14-3 0,-20 6 0,0 0 0,0 0 0,-1 0 0,1 0 0,0 0 0,-1 0 0,1 0 0,0 1 0,0-1 0,-1 0 0,1 1 0,-1 0 0,1-1 0,0 1 0,-1 0 0,1 0 0,-1 0 0,0 0 0,1 0 0,-1 0 0,0 0 0,1 0 0,-1 1 0,0-1 0,0 0 0,0 1 0,0-1 0,1 3 0,2 5 0,0 1 0,-1-1 0,0 1 0,-1 0 0,0 0 0,0 0 0,0 13 0,-2 73 0,-15 50 0,-1 17 0,14-141 0,2-14 0,-1 0 0,1 0 0,0 0 0,0 0 0,3 15 0,-2-23 0,-1 1 0,0-1 0,0 0 0,0 0 0,0 1 0,0-1 0,1 0 0,-1 0 0,0 0 0,0 1 0,0-1 0,1 0 0,-1 0 0,0 0 0,0 0 0,0 0 0,1 1 0,-1-1 0,0 0 0,0 0 0,1 0 0,-1 0 0,0 0 0,1 0 0,-1 0 0,0 0 0,0 0 0,1 0 0,-1 0 0,0 0 0,0 0 0,1 0 0,-1 0 0,0 0 0,0 0 0,1-1 0,11-4 0,-9 3 0,354-218 0,-244 143 0,169-86 0,-269 156 0,-9 5 0,1-1 0,-1 1 0,1-1 0,0 1 0,0 0 0,0 1 0,0-1 0,0 1 0,0 0 0,0 1 0,1-1 0,-1 1 0,9 0 0,-12 1 0,0 0 0,0 0 0,0 0 0,-1 1 0,1-1 0,0 0 0,-1 1 0,1-1 0,-1 1 0,0 0 0,1-1 0,-1 1 0,0 0 0,0 0 0,0 0 0,0-1 0,0 1 0,-1 0 0,1 0 0,-1 1 0,1 2 0,2 7 0,-2-1 0,1 19 0,-1 8 0,-3 1 0,-1 0 0,-11 45 0,-34 115 0,28-122 0,7-26 87,1-8-450,1 0 0,3 1 0,-6 84 0,14-110-6463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7.727"/>
    </inkml:context>
    <inkml:brush xml:id="br0">
      <inkml:brushProperty name="width" value="0.025" units="cm"/>
      <inkml:brushProperty name="height" value="0.025" units="cm"/>
    </inkml:brush>
  </inkml:definitions>
  <inkml:trace contextRef="#ctx0" brushRef="#br0">2031 1 24575,'-7'1'0,"1"0"0,-1-1 0,1 0 0,-1 0 0,-10-1 0,-10 0 0,-111 7 0,0 6 0,-145 32 0,179-22 0,2 5 0,-172 68 0,141-37 0,-181 110 0,267-140 0,2 3 0,1 1 0,1 2 0,-64 67 0,86-78 0,1 2 0,2 0 0,0 1 0,1 0 0,2 2 0,1 0 0,1 0 0,1 2 0,-12 45 0,21-60 0,0 1 0,1-1 0,1 1 0,0 0 0,1 0 0,1-1 0,0 1 0,1 0 0,1-1 0,1 1 0,0-1 0,0 0 0,2 0 0,0 0 0,14 24 0,-10-23 0,1-1 0,0 1 0,1-2 0,1 0 0,0 0 0,1-1 0,0-1 0,1 0 0,0-1 0,1-1 0,1 0 0,32 14 0,-17-12 57,0-2 0,1-1 0,0-1 0,1-2 0,36 2 0,9-5-911,81-6 1,-84-1-5973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8.229"/>
    </inkml:context>
    <inkml:brush xml:id="br0">
      <inkml:brushProperty name="width" value="0.025" units="cm"/>
      <inkml:brushProperty name="height" value="0.025" units="cm"/>
    </inkml:brush>
  </inkml:definitions>
  <inkml:trace contextRef="#ctx0" brushRef="#br0">1 558 24575,'9'1'0,"1"0"0,-1 0 0,1-1 0,-1-1 0,1 0 0,16-3 0,-16 2 0,253-51 0,-202 36 0,-1-2 0,72-35 0,-88 34 0,-1-3 0,69-48 0,-98 61 0,-1-1 0,0 0 0,0-1 0,-1-1 0,0 0 0,-2 0 0,1-1 0,-2-1 0,0 0 0,0 0 0,6-18 0,-14 31 0,1-1 0,-1 0 0,0 0 0,0 0 0,0 0 0,-1 0 0,1 0 0,-1-1 0,0 1 0,0 0 0,0 0 0,0 0 0,0 0 0,-1 0 0,1 0 0,-1 0 0,0 0 0,0 0 0,0 0 0,0 0 0,-1 0 0,1 0 0,-1 0 0,0 1 0,1-1 0,-1 1 0,0-1 0,-1 1 0,1 0 0,0 0 0,-1 0 0,1 0 0,-1 0 0,1 1 0,-1-1 0,0 1 0,0-1 0,-4 0 0,-7-3 0,0 1 0,0 1 0,-1 0 0,1 1 0,-1 1 0,-28 0 0,7 4 0,0 0 0,1 3 0,0 0 0,0 3 0,0 1 0,-40 17 0,33-8 0,0 1 0,1 2 0,1 2 0,-49 39 0,68-46 0,2-1 0,0 2 0,-32 40 0,43-47 0,0 0 0,1 1 0,0 0 0,1 0 0,1 1 0,0 0 0,0 0 0,1 0 0,-2 18 0,3-10 0,1 0 0,1 1 0,1-1 0,1 1 0,1-1 0,1 0 0,0 1 0,2-1 0,9 25 0,-8-28 0,2-1 0,0 0 0,0 0 0,2-1 0,0 0 0,1-1 0,0 0 0,1 0 0,1-2 0,28 25 0,-11-17 0,0-1 0,2-1 0,0-2 0,65 25 0,-18-15 0,85 17 0,-112-33 0,-1-2 0,1-3 0,0-2 0,1-2 0,-1-3 0,0-1 0,0-3 0,0-3 0,-1-1 0,0-3 0,0-2 0,84-36 0,-63 16-1365,-13 3-5461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8.632"/>
    </inkml:context>
    <inkml:brush xml:id="br0">
      <inkml:brushProperty name="width" value="0.025" units="cm"/>
      <inkml:brushProperty name="height" value="0.025" units="cm"/>
    </inkml:brush>
  </inkml:definitions>
  <inkml:trace contextRef="#ctx0" brushRef="#br0">1439 0 24575,'1'9'0,"1"-1"0,0 1 0,1-1 0,0 0 0,0 0 0,0 0 0,1 0 0,0-1 0,6 8 0,-3-3 0,99 169 0,185 351 0,-252-449 0,-4 1 0,-4 3 0,-4 0 0,26 145 0,-44-164 0,-2 1 0,-4 0 0,-2 1 0,-4-1 0,-3 0 0,-2 0 0,-4-1 0,-22 72 0,18-88 0,-2-1 0,-3 0 0,-2-2 0,-1-1 0,-3-1 0,-2-1 0,-2-1 0,-2-2 0,-2-2 0,-76 71 0,55-65 0,-3-3 0,-2-3 0,-1-3 0,-119 55 0,28-30 0,-163 44 0,-242 29-1908,352-95-4375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0.362"/>
    </inkml:context>
    <inkml:brush xml:id="br0">
      <inkml:brushProperty name="width" value="0.025" units="cm"/>
      <inkml:brushProperty name="height" value="0.025" units="cm"/>
    </inkml:brush>
  </inkml:definitions>
  <inkml:trace contextRef="#ctx0" brushRef="#br0">81 1 24575,'-11'3'0,"-7"5"0,12-3 0,0 0 0,0 1 0,1-1 0,0 1 0,0 0 0,-6 9 0,10-13 0,0 1 0,0 0 0,0-1 0,0 1 0,0 0 0,1-1 0,-1 1 0,1 0 0,0 0 0,-1-1 0,1 1 0,1 0 0,-1 0 0,0-1 0,1 1 0,-1 0 0,1 0 0,0-1 0,0 1 0,0-1 0,2 4 0,9 17 0,1 0 0,1-1 0,1-1 0,1 0 0,0-1 0,2-1 0,27 24 0,-13-18 0,0-1 0,2-2 0,0-1 0,44 19 0,32 8-61,3-5-1,202 50 1,248 7-282,304-19 240,-497-53 100,1196 60-1530,10-49 1533,-457-24 0,-88-21 0,-474-4 0,1208-32 0,-689 14 0,-614 19 0,265-2 0,509-17 0,-363-21 0,-55 3 0,2 23 0,-517 22 0,509-9 0,-372-6 0,514-14 0,-1 51 0,-86 58 0,-318-26 0,-462-45 0,821 60 0,-333-27 0,239 9 0,356-48 0,-577-4 0,-497 2 71,531-22-985,116-39 914,57 54-91,-460 9 67,-10-2 1783,-309 0-8585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0.554"/>
    </inkml:context>
    <inkml:brush xml:id="br0">
      <inkml:brushProperty name="width" value="0.025" units="cm"/>
      <inkml:brushProperty name="height" value="0.025" units="cm"/>
    </inkml:brush>
  </inkml:definitions>
  <inkml:trace contextRef="#ctx0" brushRef="#br0">1 1 24575,'0'0'0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5.792"/>
    </inkml:context>
    <inkml:brush xml:id="br0">
      <inkml:brushProperty name="width" value="0.025" units="cm"/>
      <inkml:brushProperty name="height" value="0.025" units="cm"/>
    </inkml:brush>
  </inkml:definitions>
  <inkml:trace contextRef="#ctx0" brushRef="#br0">1807 2 24575,'-43'-1'0,"6"0"0,0 2 0,0 1 0,0 2 0,-40 9 0,4 8 0,1 4 0,0 3 0,3 2 0,0 4 0,2 3 0,-94 69 0,45-17 0,4 5 0,-146 158 0,189-179 0,4 3 0,3 2 0,-80 135 0,119-171 0,2 1 0,2 1 0,-23 81 0,33-92 0,3 1 0,0 1 0,2-1 0,2 1 0,4 67 0,1-69 0,2 0 0,1-1 0,1 0 0,2 0 0,1-1 0,26 55 0,-24-65 0,0 0 0,0-1 0,2-1 0,1 0 0,0-1 0,1 0 0,1-2 0,1 0 0,0 0 0,25 14 0,160 80-1365,-165-92-5461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6.266"/>
    </inkml:context>
    <inkml:brush xml:id="br0">
      <inkml:brushProperty name="width" value="0.025" units="cm"/>
      <inkml:brushProperty name="height" value="0.025" units="cm"/>
    </inkml:brush>
  </inkml:definitions>
  <inkml:trace contextRef="#ctx0" brushRef="#br0">256 34 24575,'-23'14'0,"10"-2"0,1 0 0,0 1 0,0 1 0,2 0 0,-18 29 0,-34 84 0,46-88 0,1 1 0,2 1 0,2 0 0,1 1 0,3 0 0,1 1 0,2-1 0,2 1 0,2 0 0,2-1 0,2 1 0,1-1 0,2 1 0,15 44 0,-18-73 0,1 0 0,1-1 0,0 1 0,0-2 0,2 1 0,-1-1 0,2 0 0,-1 0 0,18 17 0,-20-24 0,1 1 0,-1-1 0,1-1 0,0 1 0,0-1 0,0 0 0,1-1 0,-1 0 0,1 0 0,0-1 0,0 0 0,0 0 0,0 0 0,0-1 0,0-1 0,0 1 0,0-1 0,14-2 0,-6-1 0,1-1 0,-1 0 0,0-1 0,0-1 0,-1 0 0,1-1 0,-1-1 0,-1-1 0,16-11 0,1-3 0,-1-2 0,51-54 0,-50 42 0,-1-1 0,-2-1 0,39-74 0,-35 49 0,43-125 0,-62 147 0,-2-1 0,-2-1 0,-2 1 0,-2-1 0,-2 0 0,-2-1 0,-7-73 0,6 115 0,0 0 0,0 0 0,-1 0 0,1 0 0,-1 1 0,0-1 0,0 0 0,0 1 0,0-1 0,0 0 0,0 1 0,-3-4 0,3 5 0,-1 0 0,1 0 0,0 0 0,-1 0 0,1 1 0,-1-1 0,1 0 0,-1 1 0,0-1 0,1 1 0,-1-1 0,1 1 0,-1 0 0,0-1 0,0 1 0,1 0 0,-1 0 0,0 0 0,1 1 0,-1-1 0,0 0 0,-2 1 0,2 0-151,-1 0-1,1 0 0,-1 0 0,1 0 1,-1 0-1,1 1 0,-1-1 1,-1 2-1,-5 5-6674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6.696"/>
    </inkml:context>
    <inkml:brush xml:id="br0">
      <inkml:brushProperty name="width" value="0.025" units="cm"/>
      <inkml:brushProperty name="height" value="0.025" units="cm"/>
    </inkml:brush>
  </inkml:definitions>
  <inkml:trace contextRef="#ctx0" brushRef="#br0">0 18 24575,'1'1'0,"0"-1"0,0 1 0,0 0 0,0 0 0,0 0 0,-1 0 0,1 0 0,0 0 0,-1 1 0,1-1 0,0 0 0,-1 0 0,0 0 0,1 1 0,-1 0 0,2 2 0,19 53 0,-2 0 0,12 64 0,7 25 0,0-21 0,83 234 0,-118-353 0,1 4 0,0-1 0,1 1 0,0-1 0,7 9 0,-11-16 0,0-1 0,1 1 0,-1 0 0,0-1 0,1 0 0,-1 1 0,1-1 0,-1 0 0,1 0 0,-1 0 0,1 0 0,0 0 0,0 0 0,-1-1 0,1 1 0,0 0 0,0-1 0,0 1 0,0-1 0,0 0 0,0 0 0,0 0 0,0 0 0,0 0 0,0 0 0,0 0 0,-1-1 0,4 0 0,6-4 0,0 0 0,0 0 0,-1-1 0,0-1 0,0 0 0,12-11 0,51-56 0,-3-11 0,110-178 0,-126 180 0,5-17 0,71-161 0,-126 252-341,1-1 0,0 1-1,11-16 1,-4 12-6485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7.033"/>
    </inkml:context>
    <inkml:brush xml:id="br0">
      <inkml:brushProperty name="width" value="0.025" units="cm"/>
      <inkml:brushProperty name="height" value="0.025" units="cm"/>
    </inkml:brush>
  </inkml:definitions>
  <inkml:trace contextRef="#ctx0" brushRef="#br0">376 1 24575,'-48'95'0,"-39"113"0,-36 222 0,40 10 0,68-344 0,4 1 0,3 156 0,10-212 0,1 0 0,3 0 0,1 0 0,2-1 0,1 0 0,3-1 0,1 0 0,34 66 0,-38-87 0,1-1 0,1 0 0,0 0 0,2-1 0,-1-1 0,2 0 0,0-1 0,1-1 0,0 0 0,1-1 0,1-1 0,-1 0 0,2-2 0,-1 0 0,39 12 0,-20-11-682,42 7-1,-31-11-6143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3.961"/>
    </inkml:context>
    <inkml:brush xml:id="br0">
      <inkml:brushProperty name="width" value="0.025" units="cm"/>
      <inkml:brushProperty name="height" value="0.025" units="cm"/>
    </inkml:brush>
  </inkml:definitions>
  <inkml:trace contextRef="#ctx0" brushRef="#br0">1 874 24575,'1'-1'0,"0"1"0,0 0 0,1 0 0,-1 0 0,0 0 0,0 0 0,1 0 0,-1 1 0,0-1 0,0 0 0,1 1 0,-1-1 0,0 1 0,0-1 0,2 2 0,-1-1 0,211 101 0,-16-6 0,-58-41 0,249 62 0,-165-58 0,54 12 0,7-24 0,931-15 0,-860-46 0,63-1 0,-84 13 0,307-9 0,-121-5 0,-65 2 0,452-21 0,-273-12 0,-323 21 0,308-35 0,-122 9 0,388-66 0,-596 73 0,323-28 0,1 21 0,-557 48 0,652-39 0,-219 16 0,-365 19 0,646-52 0,-379 22 0,114-13 0,247-24 0,-467 49 0,401-33 0,30 38 0,-388 19 0,287-33 0,-374 18 0,683-43 0,-765 51 0,397-15 0,376 42 0,-624-4 0,38 2 0,0-7 0,-121-5 0,-18 10 0,30 0 0,109-14 0,-345 0 0,0 0 0,0 0 0,0 0 0,-1 0 0,1 0 0,0 0 0,0 0 0,0 0 0,0 0 0,0-1 0,0 1 0,0 0 0,0-1 0,0 1 0,0-1 0,-1 1 0,1-1 0,0 1 0,0-1 0,-1 1 0,1-1 0,0 0 0,-1 1 0,2-2 0,-2 1 0,0 0 0,1 0 0,-1 0 0,0 0 0,0-1 0,0 1 0,0 0 0,0 0 0,0 0 0,-1 0 0,1 0 0,0 0 0,0 0 0,-1 0 0,1 0 0,-1 0 0,0-2 0,-4-5 0,0 0 0,-1 0 0,-10-12 0,14 18 0,-12-15 0,-1 1 0,-1 0 0,0 1 0,-1 1 0,-1 1 0,-1 0 0,1 1 0,-36-16 0,20 11 0,0-2 0,1-2 0,-53-42 0,63 45 0,-9 2 0,28 15 0,0 0 0,1 0 0,-1-1 0,1 1 0,0-1 0,-1 0 0,1 0 0,0-1 0,0 1 0,0 0 0,-4-6 0,7 8 0,0 0 0,0 0 0,0 0 0,0 0 0,0 0 0,0 0 0,0-1 0,0 1 0,0 0 0,-1 0 0,1 0 0,0 0 0,0 0 0,0 0 0,0 0 0,0-1 0,0 1 0,0 0 0,0 0 0,0 0 0,0 0 0,1 0 0,-1 0 0,0-1 0,0 1 0,0 0 0,0 0 0,0 0 0,0 0 0,0 0 0,0 0 0,0 0 0,0-1 0,0 1 0,0 0 0,0 0 0,1 0 0,-1 0 0,0 0 0,0 0 0,0 0 0,0 0 0,0 0 0,0 0 0,1 0 0,7-1 0,10 3 0,9 5 0,-1 1 0,1 1 0,32 17 0,74 47 0,-54-29 0,138 85 0,-185-107 0,-2 1 0,0 2 0,-2 0 0,41 48 0,-63-64 0,1 0 0,-1 0 0,0 0 0,-1 1 0,0 0 0,0 1 0,-1-1 0,-1 0 0,1 1 0,1 12 0,-4-8 0,0 1 0,0-1 0,-1 0 0,-1 0 0,-1 1 0,-6 28 0,-5 1 0,-3-1 0,-1 0 0,-3-1 0,-26 43 0,37-68 0,-2 0 0,0-1 0,-1-1 0,-1 1 0,0-2 0,-2 0 0,-15 13 0,16-15 0,12-10 0,-1 0 0,0 0 0,0 0 0,-1-1 0,1 1 0,-6 2 0,-268 145 0,211-113 0,-3 4 0,-121 93 0,156-113 0,30-19 0,-1 0 0,1 1 0,0-1 0,0 1 0,0 0 0,0 0 0,0 0 0,0 1 0,1-1 0,-4 5 0,7-7-34,-1 0 0,1-1 1,0 1-1,-1 0 0,1-1 0,0 1 0,0 0 0,0-1 0,0 1 0,-1 0 0,1 0 0,0-1 0,0 1 0,0 0 1,0-1-1,1 1 0,-1 0 0,0 0 0,0-1 0,0 1 0,1 0 0,-1-1 0,0 1 0,0 0 0,1-1 1,-1 1-1,1-1 0,-1 1 0,1-1 0,-1 1 0,1 0 0,0-1 0,-1 1-212,7 8-6580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7.698"/>
    </inkml:context>
    <inkml:brush xml:id="br0">
      <inkml:brushProperty name="width" value="0.025" units="cm"/>
      <inkml:brushProperty name="height" value="0.025" units="cm"/>
    </inkml:brush>
  </inkml:definitions>
  <inkml:trace contextRef="#ctx0" brushRef="#br0">1 1 24575,'17'-1'0,"-10"2"0,212 13 0,-45-1 0,330-9 0,-347-5 0,-151 1 0,0 0 0,1 0 0,-1 1 0,0 0 0,0 0 0,0 0 0,8 4 0,-13-5 0,1 1 0,-1 0 0,1 0 0,-1 0 0,0-1 0,0 1 0,1 1 0,-1-1 0,0 0 0,0 0 0,0 0 0,0 0 0,0 1 0,0-1 0,0 1 0,-1-1 0,1 0 0,0 1 0,-1-1 0,1 1 0,-1-1 0,0 1 0,1 0 0,-1-1 0,0 1 0,0-1 0,0 1 0,0 0 0,0-1 0,-1 1 0,1-1 0,0 1 0,-1 1 0,-3 8 0,1-1 0,-2 1 0,0-1 0,0 0 0,0 0 0,-11 13 0,1-1 0,-36 53 0,-86 96 0,-76 59 0,136-150 0,-11 11 0,-154 176 0,225-250 0,14-15 0,1 0 0,0 0 0,-1 0 0,1 0 0,0 0 0,0 1 0,0-1 0,1 0 0,-1 1 0,1 0 0,-3 4 0,4-7 0,0 1 0,0-1 0,0 1 0,0-1 0,0 1 0,1-1 0,-1 0 0,0 1 0,0-1 0,0 1 0,0-1 0,0 1 0,1-1 0,-1 1 0,0-1 0,0 0 0,1 1 0,-1-1 0,0 0 0,1 1 0,-1-1 0,0 0 0,1 1 0,-1-1 0,1 0 0,-1 0 0,0 1 0,1-1 0,-1 0 0,1 0 0,-1 0 0,1 0 0,-1 1 0,1-1 0,0 0 0,18 1 0,20-4 0,63-14 0,-64 10 0,-18 3 0,682-107 0,-207 76-1365,-456 36-5461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7.975"/>
    </inkml:context>
    <inkml:brush xml:id="br0">
      <inkml:brushProperty name="width" value="0.025" units="cm"/>
      <inkml:brushProperty name="height" value="0.025" units="cm"/>
    </inkml:brush>
  </inkml:definitions>
  <inkml:trace contextRef="#ctx0" brushRef="#br0">1 0 24575,'9'11'0,"-1"0"0,-1 0 0,0 0 0,0 1 0,8 20 0,-6-12 0,26 50 0,133 287 0,-28 12 0,-106-247-273,-5 0 0,-5 2 0,-6 1 0,2 126 0,-18-191-6553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8.136"/>
    </inkml:context>
    <inkml:brush xml:id="br0">
      <inkml:brushProperty name="width" value="0.025" units="cm"/>
      <inkml:brushProperty name="height" value="0.025" units="cm"/>
    </inkml:brush>
  </inkml:definitions>
  <inkml:trace contextRef="#ctx0" brushRef="#br0">1 0 24575,'0'0'0,"0"0"0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8.378"/>
    </inkml:context>
    <inkml:brush xml:id="br0">
      <inkml:brushProperty name="width" value="0.025" units="cm"/>
      <inkml:brushProperty name="height" value="0.025" units="cm"/>
    </inkml:brush>
  </inkml:definitions>
  <inkml:trace contextRef="#ctx0" brushRef="#br0">1 235 24575,'80'-38'0,"1"3"0,3 4 0,0 4 0,2 3 0,166-24 0,-116 32-682,158 0-1,-271 17-6143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8.664"/>
    </inkml:context>
    <inkml:brush xml:id="br0">
      <inkml:brushProperty name="width" value="0.025" units="cm"/>
      <inkml:brushProperty name="height" value="0.025" units="cm"/>
    </inkml:brush>
  </inkml:definitions>
  <inkml:trace contextRef="#ctx0" brushRef="#br0">0 296 24575,'30'-13'0,"350"-133"0,-255 105 0,143-28 0,-199 57-341,1 4 0,0 3-1,86 4 1,-124 2-6485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9.076"/>
    </inkml:context>
    <inkml:brush xml:id="br0">
      <inkml:brushProperty name="width" value="0.025" units="cm"/>
      <inkml:brushProperty name="height" value="0.025" units="cm"/>
    </inkml:brush>
  </inkml:definitions>
  <inkml:trace contextRef="#ctx0" brushRef="#br0">382 0 24575,'-9'113'0,"1"-42"0,7-62 0,-45 506 0,-39-3 0,-8-154 0,-25 114 0,109-418-341,2 0 0,3 0-1,3 81 1,2-121-6485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9.538"/>
    </inkml:context>
    <inkml:brush xml:id="br0">
      <inkml:brushProperty name="width" value="0.025" units="cm"/>
      <inkml:brushProperty name="height" value="0.025" units="cm"/>
    </inkml:brush>
  </inkml:definitions>
  <inkml:trace contextRef="#ctx0" brushRef="#br0">1 321 24575,'2'1'0,"0"-1"0,0 1 0,1-1 0,-1 0 0,0 0 0,1 0 0,-1 0 0,0-1 0,1 1 0,-1-1 0,0 1 0,4-3 0,3 1 0,63-12 0,98-7 0,-58 9 0,1212-118-674,-1178 118 655,880-55 19,-858 57 0,420-13 0,-125 6 0,223 7-21,-584 10-746,-95 0-5943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2.297"/>
    </inkml:context>
    <inkml:brush xml:id="br0">
      <inkml:brushProperty name="width" value="0.025" units="cm"/>
      <inkml:brushProperty name="height" value="0.025" units="cm"/>
    </inkml:brush>
  </inkml:definitions>
  <inkml:trace contextRef="#ctx0" brushRef="#br0">324 61 24575,'0'3'0,"1"0"0,0-1 0,0 1 0,0 0 0,0-1 0,0 1 0,0-1 0,3 4 0,4 8 0,4 16 0,-2 1 0,0 0 0,-2 1 0,7 63 0,-11-47 0,-3-1 0,-8 86 0,-12-7 0,-57 194 0,74-311 0,-32 105 0,-5-2 0,-104 209 0,135-306 0,4-6 0,0-1 0,0 0 0,-1 0 0,0 0 0,0-1 0,-1 0 0,-8 9 0,13-16 0,1 1 0,0-1 0,-1 0 0,1 1 0,0-1 0,-1 0 0,1 0 0,-1 1 0,1-1 0,-1 0 0,1 0 0,-1 0 0,1 1 0,0-1 0,-1 0 0,1 0 0,-1 0 0,1 0 0,-1 0 0,1 0 0,-1 0 0,1 0 0,-1 0 0,1 0 0,-1 0 0,1-1 0,-1 1 0,1 0 0,-1 0 0,1 0 0,-1-1 0,0 1 0,0-1 0,1 0 0,-1-1 0,0 1 0,0 0 0,1 0 0,-1-1 0,0 1 0,1 0 0,0-1 0,-1 1 0,0-3 0,-2-45 0,3 43 0,1-47 0,1-1 0,4 1 0,17-81 0,60-152 0,-58 219 0,3 1 0,3 1 0,2 2 0,3 2 0,3 1 0,2 1 0,3 3 0,3 2 0,1 1 0,3 3 0,2 2 0,2 3 0,91-59 0,-114 85 0,0 1 0,1 1 0,1 2 0,0 2 0,1 0 0,1 3 0,-1 1 0,72-9 0,-86 17 0,1 0 0,0 1 0,0 1 0,0 1 0,-1 1 0,1 1 0,-1 0 0,0 2 0,0 1 0,-1 0 0,0 2 0,0 0 0,-1 1 0,0 1 0,0 1 0,22 19 0,-28-19 0,-1 1 0,0 1 0,-1 0 0,0 0 0,-2 1 0,1 0 0,-2 1 0,0 0 0,-1 0 0,9 29 0,-2 9 0,-1 1 0,5 58 0,-9-21 0,-4 1 0,-4 1 0,-21 175 0,-79 274 0,93-514 0,-10 40 0,3 0 0,-7 130 0,20-194 0,0-1 0,0 0 0,0 0 0,1 1 0,0-1 0,0 0 0,0 0 0,2 6 0,-2-9 0,0 1 0,0-1 0,0 0 0,0 1 0,0-1 0,0 0 0,1 1 0,-1-1 0,0 0 0,1 0 0,-1 0 0,1 0 0,-1 0 0,1-1 0,-1 1 0,1 0 0,0-1 0,-1 1 0,1-1 0,0 1 0,-1-1 0,1 0 0,2 0 0,58-1-1365,-43-1-5461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2.663"/>
    </inkml:context>
    <inkml:brush xml:id="br0">
      <inkml:brushProperty name="width" value="0.025" units="cm"/>
      <inkml:brushProperty name="height" value="0.025" units="cm"/>
    </inkml:brush>
  </inkml:definitions>
  <inkml:trace contextRef="#ctx0" brushRef="#br0">0 1 24575,'24'0'0,"140"14"0,-20-1 0,58 3 334,38 0-2033,-207-16-5127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3.049"/>
    </inkml:context>
    <inkml:brush xml:id="br0">
      <inkml:brushProperty name="width" value="0.025" units="cm"/>
      <inkml:brushProperty name="height" value="0.025" units="cm"/>
    </inkml:brush>
  </inkml:definitions>
  <inkml:trace contextRef="#ctx0" brushRef="#br0">265 1 24575,'0'17'0,"-1"33"0,-2-1 0,-10 61 0,-114 571 0,17 50 0,99-244 0,12-386 0,-1-100 2,0 3-173,0 0 0,0 0 1,1 0-1,-1 0 0,1 0 0,0-1 0,2 8 0,3 0-6655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4.640"/>
    </inkml:context>
    <inkml:brush xml:id="br0">
      <inkml:brushProperty name="width" value="0.025" units="cm"/>
      <inkml:brushProperty name="height" value="0.025" units="cm"/>
    </inkml:brush>
  </inkml:definitions>
  <inkml:trace contextRef="#ctx0" brushRef="#br0">0 1 24575,'12'22'0,"3"-6"0,0 0 0,1-1 0,1-1 0,21 15 0,-1-1 0,33 33 0,71 80 0,67 59 0,2-41 0,2 1 0,-150-108 0,72 76 0,-76-67 0,-3-2 0,52 68 0,-101-118-85,1 0 0,0 0-1,1-1 1,0 0 0,0 0-1,0-1 1,1 0 0,1-1-1,-1 0 1,1 0 0,0-1-1,0 0 1,0-1 0,1 0-1,17 4 1,-12-5-6741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4.919"/>
    </inkml:context>
    <inkml:brush xml:id="br0">
      <inkml:brushProperty name="width" value="0.025" units="cm"/>
      <inkml:brushProperty name="height" value="0.025" units="cm"/>
    </inkml:brush>
  </inkml:definitions>
  <inkml:trace contextRef="#ctx0" brushRef="#br0">0 62 24575,'208'-15'0,"-120"6"0,30-2 0,261-15 0,-317 26 0,-1 2 0,1 3 0,-1 3 0,68 17 0,-117-21 0,0 0 0,0 0 0,0 1 0,0 0 0,-1 1 0,0 0 0,0 1 0,-1 0 0,0 1 0,0 0 0,-1 1 0,0 0 0,0 0 0,-1 1 0,0 0 0,-1 0 0,0 1 0,-1 0 0,0 0 0,-1 1 0,0-1 0,0 1 0,-2 0 0,1 1 0,-2-1 0,1 1 0,0 21 0,-4-5 0,-1-1 0,-2 0 0,-1 0 0,-1 0 0,-1 0 0,-1-1 0,-20 42 0,-1-8 0,-3 0 0,-42 56 0,-119 135 0,-22-17 0,51-56 0,128-139 0,-138 170 0,155-187 0,-5 7 0,22-28 0,1 0 0,0 0 0,0 0 0,0 0 0,0 0 0,1 0 0,-1 0 0,0 0 0,1 0 0,-1 1 0,1-1 0,0 0 0,0 3 0,0-4 0,1 1 0,-1-1 0,0 0 0,1 1 0,-1-1 0,1 0 0,0 0 0,-1 0 0,1 1 0,0-1 0,0 0 0,0 0 0,0 0 0,0 0 0,0 0 0,0 0 0,0-1 0,0 1 0,0 0 0,1 0 0,-1-1 0,2 1 0,34 10 0,-26-8 0,47 10 0,1-2 0,0-3 0,101 1 0,181-23 0,-272 9 0,93-7 0,380-14 0,-453 28 0,77-3 0,-158 0-136,0 0-1,0-1 1,0 0-1,0 0 1,0-1-1,-1 0 1,1 0-1,-1-1 0,14-9 1,-6 3-6690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5.361"/>
    </inkml:context>
    <inkml:brush xml:id="br0">
      <inkml:brushProperty name="width" value="0.025" units="cm"/>
      <inkml:brushProperty name="height" value="0.025" units="cm"/>
    </inkml:brush>
  </inkml:definitions>
  <inkml:trace contextRef="#ctx0" brushRef="#br0">0 120 24575,'3'1'0,"1"0"0,-1-1 0,0 0 0,0 1 0,0-1 0,0 0 0,1-1 0,4 0 0,6 0 0,117-9 0,-44 2 0,345-12 0,135-10 0,-403 14 0,364-20 0,-155 39-1365,-354-3-5461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5.663"/>
    </inkml:context>
    <inkml:brush xml:id="br0">
      <inkml:brushProperty name="width" value="0.025" units="cm"/>
      <inkml:brushProperty name="height" value="0.025" units="cm"/>
    </inkml:brush>
  </inkml:definitions>
  <inkml:trace contextRef="#ctx0" brushRef="#br0">178 0 24575,'0'24'0,"-4"37"0,-2-1 0,-25 109 0,-4 23 0,-27 182 0,49-314-455,2 1 0,-3 74 0,13-103-6371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6.665"/>
    </inkml:context>
    <inkml:brush xml:id="br0">
      <inkml:brushProperty name="width" value="0.025" units="cm"/>
      <inkml:brushProperty name="height" value="0.025" units="cm"/>
    </inkml:brush>
  </inkml:definitions>
  <inkml:trace contextRef="#ctx0" brushRef="#br0">294 124 24575,'31'-13'0,"0"2"0,1 1 0,1 1 0,60-7 0,-51 9 0,385-46 0,-330 49 0,0 3 0,142 18 0,-189-10 0,78 22 0,-106-23 0,0 2 0,0 1 0,-1 1 0,0 0 0,35 25 0,-50-31 0,-1 1 0,1-1 0,-1 1 0,0 1 0,0-1 0,0 1 0,-1 0 0,0 0 0,0 0 0,0 0 0,-1 1 0,4 11 0,-4-9 0,-1 1 0,0-1 0,-1 0 0,0 1 0,-1-1 0,0 1 0,0-1 0,-3 17 0,-4 5 0,-2 0 0,-1 0 0,-1-1 0,-26 48 0,3-16 0,-2-2 0,-2-1 0,-3-2 0,-51 53 0,-205 193 0,285-292 0,-534 506 0,-26-22 0,551-479 0,14-11 0,-1 0 0,1 1 0,0 0 0,1 0 0,0 0 0,0 1 0,-9 13 0,14-19 0,1 0 0,0-1 0,0 1 0,-1 0 0,1 0 0,0 0 0,0-1 0,0 1 0,0 0 0,0 0 0,0 0 0,1-1 0,-1 1 0,0 0 0,0 0 0,1-1 0,-1 1 0,0 0 0,1 0 0,-1-1 0,0 1 0,1 0 0,-1-1 0,1 1 0,-1-1 0,1 1 0,0 0 0,-1-1 0,1 1 0,-1-1 0,1 1 0,0-1 0,0 1 0,29 13 0,-25-12 0,21 7 0,0-2 0,0-1 0,1-1 0,34 2 0,-25-3 0,374 24 0,4-28 0,-227-1 0,833-1 0,-712-13 0,23 0 0,-318 16-1365,-2-1-5461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48.296"/>
    </inkml:context>
    <inkml:brush xml:id="br0">
      <inkml:brushProperty name="width" value="0.025" units="cm"/>
      <inkml:brushProperty name="height" value="0.025" units="cm"/>
      <inkml:brushProperty name="color" value="#F6630D"/>
    </inkml:brush>
  </inkml:definitions>
  <inkml:trace contextRef="#ctx0" brushRef="#br0">1 1 24575,'0'0'0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49.920"/>
    </inkml:context>
    <inkml:brush xml:id="br0">
      <inkml:brushProperty name="width" value="0.025" units="cm"/>
      <inkml:brushProperty name="height" value="0.025" units="cm"/>
      <inkml:brushProperty name="color" value="#F6630D"/>
    </inkml:brush>
  </inkml:definitions>
  <inkml:trace contextRef="#ctx0" brushRef="#br0">8202 415 24575,'-1'-1'0,"0"0"0,0 0 0,1 0 0,-1 0 0,0 1 0,0-1 0,0 0 0,0 0 0,-1 1 0,1-1 0,0 1 0,-1-1 0,-2-1 0,-132-81 0,-157-69 0,225 122 0,-1 3 0,-1 4 0,-1 2 0,-120-18 0,24 22 0,-274 6 0,-170 50 0,-626 103-544,232 20 203,10 50-675,92 52 1016,786-228 0,43-12 0,-474 157 0,458-145 0,2 3 0,1 5 0,2 3 0,3 4 0,2 3 0,2 4 0,3 3 0,-72 76 0,107-94-46,1 3 0,3 1 0,2 2 1,2 1-1,2 1 0,3 2 0,2 1 0,2 0 0,2 2 0,3 1 0,-17 99 0,28-110 46,2-1 0,3 1 0,1 1 0,2-1 0,3 0 0,1-1 0,2 1 0,3-1 0,18 55 0,-10-49 0,2-2 0,3 0 0,1-1 0,2-2 0,3-1 0,1 0 0,61 66 0,-19-36 0,4-3 0,2-4 0,4-3 0,113 69 0,-88-72 0,2-4 0,2-5 0,152 49 0,134 22 0,5-18 0,775 101 0,120-118 0,574-140-1140,-1135-41 1140,-520 48 0,285-95 0,-262 54 0,279-140 0,-386 156 0,-3-6 0,-3-5 0,171-143 0,-209 148 0,-3-5 0,102-121 0,-155 160 0,-3-1 0,46-86 0,-58 94 0,-3-1 0,0 0 0,-3-1 0,13-64 0,-21 74 0,-1-1 0,-1 1 0,-1-1 0,-1 0 0,-2 1 0,0 0 0,-2-1 0,-1 2 0,-1-1 0,-1 1 0,-2 0 0,-20-40 0,-1 9 0,-2 2 0,-2 2 0,-3 1 0,-55-56 0,7 16 0,-165-132 0,-127-42 0,-437-174 0,177 142 0,463 225 0,-316-82 0,276 109 0,-1 9 0,-367-13 0,388 48-128,0 9 0,0 8 0,1 9 1,2 8-1,-196 60 0,188-34-3704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51.600"/>
    </inkml:context>
    <inkml:brush xml:id="br0">
      <inkml:brushProperty name="width" value="0.025" units="cm"/>
      <inkml:brushProperty name="height" value="0.025" units="cm"/>
      <inkml:brushProperty name="color" value="#F6630D"/>
    </inkml:brush>
  </inkml:definitions>
  <inkml:trace contextRef="#ctx0" brushRef="#br0">4140 499 24575,'-4'0'0,"0"0"0,0-1 0,0 0 0,0 1 0,0-1 0,1 0 0,-1-1 0,0 1 0,1-1 0,-5-2 0,-7-2 0,-52-19 0,-72-23 0,49 28 0,0 5 0,-1 3 0,0 5 0,-98 4 0,106 7 0,1 3 0,1 4 0,-133 35 0,-229 101 0,241-66 0,3 8 0,4 9 0,-206 140 0,-276 260 0,589-419 0,5 3 0,3 4 0,3 4 0,5 2 0,-71 120 0,113-159 0,2 1 0,3 1 0,2 2 0,3 0 0,2 1 0,-13 76 0,19-62 0,4 1 0,3 0 0,3 0 0,14 137 0,12-40 0,8-2 0,7 0 0,69 186 0,-69-253 0,4-1 0,5-3 0,4-1 0,4-3 0,4-3 0,140 162 0,-117-162 0,5-4 0,3-4 0,4-4 0,184 116 0,-129-109-155,5-7-1,223 80 1,347 53-312,48-84 433,9-77-1442,-679-47 1476,897 7 0,-553-30 0,542-96 0,-200-37 0,-14-47 0,-575 136 0,-3-9 0,232-120 0,-318 131 0,-2-4 0,-3-6 0,115-101 0,-110 74 0,-6-5 0,137-173 0,-203 227 0,-3-2 0,48-91 0,-66 106 0,-2 0 0,-1-2 0,-3 0 0,0 0 0,5-45 0,-10 32 0,-3 1 0,-2-1 0,-2 1 0,-3-1 0,-2 0 0,-2 1 0,-23-86 0,-22-32 0,-142-310 0,118 325 0,-103-154 0,-126-122 0,227 335 0,-3 4 0,-112-96 0,-212-129 0,240 209 0,-347-167 0,-212-12 0,320 161 0,-5 18 0,-595-77 0,-379 77 0,-5 97 0,958 11 0,101 16-1342,273-12-3064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2.101"/>
    </inkml:context>
    <inkml:brush xml:id="br0">
      <inkml:brushProperty name="width" value="0.025" units="cm"/>
      <inkml:brushProperty name="height" value="0.025" units="cm"/>
      <inkml:brushProperty name="color" value="#F6630D"/>
    </inkml:brush>
  </inkml:definitions>
  <inkml:trace contextRef="#ctx0" brushRef="#br0">1 148 24575,'23'527'0,"29"-165"0,-33-272 0,61 172 0,-35-147 0,77 139 0,-108-225 0,8 16 0,-20-42 0,0 0 0,0 0 0,0 0 0,1 0 0,-1 0 0,1-1 0,-1 1 0,1-1 0,5 5 0,-6-7 0,-1 1 0,1-1 0,-1 0 0,1 1 0,-1-1 0,1 0 0,-1 0 0,1 0 0,-1 0 0,1 0 0,-1 0 0,1 0 0,-1 0 0,1-1 0,-1 1 0,1-1 0,-1 1 0,1-1 0,-1 1 0,1-1 0,-1 0 0,0 0 0,2-1 0,3-2 0,-1-1 0,0 1 0,0-1 0,4-6 0,43-58 0,83-147 0,-124 199 0,162-338 0,-30-13 0,-17 44 0,-100 261 0,2 1 0,4 2 0,1 1 0,4 2 0,45-55 0,-76 106-105,-1 0 0,1 0 0,0 1 0,0-1 0,1 1 0,0 1 0,-1-1 0,2 1 0,-1 1 0,0-1 0,1 1 0,11-3 0,-2 2-6721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2.823"/>
    </inkml:context>
    <inkml:brush xml:id="br0">
      <inkml:brushProperty name="width" value="0.025" units="cm"/>
      <inkml:brushProperty name="height" value="0.025" units="cm"/>
      <inkml:brushProperty name="color" value="#F6630D"/>
    </inkml:brush>
  </inkml:definitions>
  <inkml:trace contextRef="#ctx0" brushRef="#br0">792 79 24575,'0'-2'0,"-1"1"0,1-1 0,-1 0 0,0 0 0,0 1 0,0-1 0,0 0 0,0 1 0,0-1 0,0 1 0,-1-1 0,1 1 0,0 0 0,-1 0 0,-2-2 0,-26-16 0,13 12 0,-1 1 0,1 1 0,-1 0 0,0 1 0,-1 1 0,1 1 0,0 1 0,-1 0 0,1 2 0,-21 2 0,22-1 0,0 1 0,1 1 0,-1 0 0,1 1 0,0 1 0,1 0 0,-1 1 0,1 1 0,0 1 0,1 0 0,-16 13 0,3 3 0,0 1 0,2 1 0,1 2 0,1 0 0,1 2 0,2 0 0,1 2 0,2 0 0,1 0 0,-14 46 0,12-23 0,3 0 0,3 0 0,2 1 0,3 1 0,0 111 0,11-111 0,-4-54 0,1 0 0,0 0 0,0 0 0,1 0 0,-1 0 0,1 0 0,-1 0 0,1-1 0,1 1 0,-1-1 0,4 5 0,-5-7 0,0 0 0,-1-1 0,1 1 0,0-1 0,0 1 0,0-1 0,0 1 0,0-1 0,0 0 0,1 1 0,-1-1 0,0 0 0,0 0 0,0 0 0,0 0 0,0 0 0,0 0 0,0 0 0,0 0 0,1 0 0,-1 0 0,0-1 0,0 1 0,0 0 0,0-1 0,0 1 0,0-1 0,0 1 0,0-1 0,0 0 0,-1 1 0,1-1 0,1-1 0,30-28 0,-30 27 0,14-17 0,-1 0 0,-1-1 0,0-1 0,-2 0 0,12-30 0,39-125 0,-38 101 0,13-69 0,-20 73 0,-14 51 0,-3 15 0,1-1 0,-1 1 0,1 0 0,0-1 0,0 1 0,4-6 0,-5 11 0,-1 1 0,1 0 0,-1 0 0,1 0 0,0-1 0,-1 1 0,1 0 0,-1 0 0,1 0 0,-1 0 0,1 0 0,0 0 0,-1 0 0,1 1 0,-1-1 0,1 0 0,-1 0 0,1 0 0,-1 1 0,1-1 0,-1 0 0,1 0 0,-1 1 0,1-1 0,-1 0 0,1 1 0,-1-1 0,1 1 0,-1-1 0,0 0 0,1 1 0,-1-1 0,0 1 0,1 0 0,16 19 0,-15-18 0,255 299 0,-109-164 0,-115-112 0,0 0 0,68 35 0,-55-37-1365,-9-5-5461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3.328"/>
    </inkml:context>
    <inkml:brush xml:id="br0">
      <inkml:brushProperty name="width" value="0.025" units="cm"/>
      <inkml:brushProperty name="height" value="0.025" units="cm"/>
      <inkml:brushProperty name="color" value="#F6630D"/>
    </inkml:brush>
  </inkml:definitions>
  <inkml:trace contextRef="#ctx0" brushRef="#br0">0 1 24575,'1'0'0,"0"-1"0,0 1 0,0 0 0,-1 0 0,1 0 0,0 0 0,0 1 0,0-1 0,0 0 0,0 0 0,0 0 0,-1 1 0,1-1 0,0 0 0,0 1 0,-1-1 0,1 1 0,0-1 0,0 1 0,0 0 0,17 12 0,0 5 0,0 1 0,-1 1 0,-1 0 0,15 27 0,-11-18 0,60 87 0,-6 3 0,64 139 0,-110-195 0,-3 1 0,19 79 0,-33-95 0,-2 1 0,-2 0 0,1 89 0,-9-102 0,-1 1 0,-9 45 0,8-66 0,-1-1 0,0 0 0,-1-1 0,0 1 0,-2-1 0,1 0 0,-2 0 0,-9 13 0,15-25 0,0 1 0,0 0 0,-1 0 0,1-1 0,-1 1 0,1-1 0,-1 0 0,0 0 0,0 0 0,0 0 0,0-1 0,-1 1 0,1-1 0,-4 2 0,5-3 0,0 0 0,0 0 0,-1 0 0,1 0 0,0 0 0,0 0 0,0 0 0,0-1 0,0 1 0,1-1 0,-1 0 0,0 1 0,0-1 0,0 0 0,0 0 0,1 0 0,-1 0 0,0-1 0,1 1 0,-1 0 0,1-1 0,-1 1 0,1-1 0,0 1 0,0-1 0,-2-2 0,-1-2 0,1 0 0,0-1 0,0 0 0,0 0 0,1 0 0,0 0 0,0 0 0,-1-9 0,-3-64 0,5 61 0,0-59 0,3 0 0,4 0 0,3 0 0,22-89 0,-6 67 0,6 2 0,71-162 0,-88 230-227,2 0-1,1 0 1,1 2-1,1 0 1,36-40-1,-41 54-6598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5.079"/>
    </inkml:context>
    <inkml:brush xml:id="br0">
      <inkml:brushProperty name="width" value="0.025" units="cm"/>
      <inkml:brushProperty name="height" value="0.025" units="cm"/>
    </inkml:brush>
  </inkml:definitions>
  <inkml:trace contextRef="#ctx0" brushRef="#br0">1369 1 24575,'-6'18'0,"-27"38"0,-46 88 0,-60 116 0,-219 309 0,95-148 0,138-211 0,-132 197 0,231-362 0,-31 72 0,36-83-1365,16-24-5461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3.728"/>
    </inkml:context>
    <inkml:brush xml:id="br0">
      <inkml:brushProperty name="width" value="0.025" units="cm"/>
      <inkml:brushProperty name="height" value="0.025" units="cm"/>
      <inkml:brushProperty name="color" value="#F6630D"/>
    </inkml:brush>
  </inkml:definitions>
  <inkml:trace contextRef="#ctx0" brushRef="#br0">760 0 24575,'-18'19'0,"-28"39"0,2 2 0,-64 116 0,-48 147 0,-70 226 0,183-419 0,6 1 0,-28 184 0,57-254 0,2 0 0,3 1 0,3-1 0,3 0 0,2 0 0,3 0 0,2 0 0,30 94 0,-33-134 0,1-2 0,1 1 0,0-1 0,2 0 0,21 30 0,-21-37 0,0 1 0,0-1 0,1-1 0,1 0 0,0-1 0,1 0 0,28 15 0,-20-15-195,0 0 0,1-1 0,1-1 0,-1-1 0,1-1 0,25 3 0,-7-5-6631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4.068"/>
    </inkml:context>
    <inkml:brush xml:id="br0">
      <inkml:brushProperty name="width" value="0.025" units="cm"/>
      <inkml:brushProperty name="height" value="0.025" units="cm"/>
      <inkml:brushProperty name="color" value="#F6630D"/>
    </inkml:brush>
  </inkml:definitions>
  <inkml:trace contextRef="#ctx0" brushRef="#br0">0 1 24575,'1'23'0,"3"-5"0,2 1 0,0-1 0,0-1 0,2 1 0,9 16 0,55 83 0,-71-116 0,86 119 0,151 159 0,-75-93 0,-150-170 6,162 178 328,-150-170-618,0-1 0,2-2 0,0-1-1,2-1 1,48 25 0,-58-36-6542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4.409"/>
    </inkml:context>
    <inkml:brush xml:id="br0">
      <inkml:brushProperty name="width" value="0.025" units="cm"/>
      <inkml:brushProperty name="height" value="0.025" units="cm"/>
      <inkml:brushProperty name="color" value="#F6630D"/>
    </inkml:brush>
  </inkml:definitions>
  <inkml:trace contextRef="#ctx0" brushRef="#br0">821 1 24575,'-6'6'0,"-255"367"0,92-125 0,113-169 0,4 1 0,-76 162 0,124-234 0,-44 104 0,-38 132 0,83-235 57,1 0 0,0 0 0,1 0 0,0 0 0,0 16 0,1-23-76,0-1 0,0 1 0,1-1 0,-1 1 0,0-1 0,1 0 0,-1 1 0,1-1 0,-1 1 0,1-1 0,0 0 0,0 0 0,-1 1 0,1-1 0,0 0 0,0 0 0,2 2 0,-2-3-49,1 1 0,-1 0-1,1-1 1,0 1 0,-1-1 0,1 0-1,0 1 1,-1-1 0,1 0 0,0 0-1,-1 0 1,1 0 0,0 0 0,-1 0-1,1-1 1,-1 1 0,1-1 0,0 1-1,1-2 1,14-4-6758</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4.919"/>
    </inkml:context>
    <inkml:brush xml:id="br0">
      <inkml:brushProperty name="width" value="0.025" units="cm"/>
      <inkml:brushProperty name="height" value="0.025" units="cm"/>
      <inkml:brushProperty name="color" value="#F6630D"/>
    </inkml:brush>
  </inkml:definitions>
  <inkml:trace contextRef="#ctx0" brushRef="#br0">459 0 24575,'1'25'0,"34"121"0,-8-39 0,0 30 0,13 199 0,-36-247 0,-4-1 0,-4 1 0,-22 126 0,-6-58 0,-80 230 0,97-349 0,-1 0 0,-2-2 0,-2 0 0,-47 65 0,-117 115 0,162-192-682,-47 38-1,62-57-6143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5.474"/>
    </inkml:context>
    <inkml:brush xml:id="br0">
      <inkml:brushProperty name="width" value="0.025" units="cm"/>
      <inkml:brushProperty name="height" value="0.025" units="cm"/>
      <inkml:brushProperty name="color" value="#F6630D"/>
    </inkml:brush>
  </inkml:definitions>
  <inkml:trace contextRef="#ctx0" brushRef="#br0">1 177 24575,'21'-1'0,"1"-2"0,-1-1 0,0 0 0,0-2 0,0 0 0,32-16 0,5 0 0,23-4 0,1 3 0,1 4 0,0 3 0,1 4 0,1 4 0,115 3 0,-179 6-1365,-3-1-5461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5.729"/>
    </inkml:context>
    <inkml:brush xml:id="br0">
      <inkml:brushProperty name="width" value="0.025" units="cm"/>
      <inkml:brushProperty name="height" value="0.025" units="cm"/>
      <inkml:brushProperty name="color" value="#F6630D"/>
    </inkml:brush>
  </inkml:definitions>
  <inkml:trace contextRef="#ctx0" brushRef="#br0">1 453 24575,'0'-1'0,"0"0"0,0 0 0,0 1 0,1-1 0,-1 0 0,0 0 0,1 1 0,-1-1 0,0 0 0,1 0 0,-1 1 0,1-1 0,-1 0 0,1 1 0,-1-1 0,1 1 0,0-1 0,-1 1 0,1-1 0,0 1 0,1-1 0,19-9 0,-12 7 0,184-64 0,-96 37 0,177-59 218,371-131-1801,-594 201-5243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6.103"/>
    </inkml:context>
    <inkml:brush xml:id="br0">
      <inkml:brushProperty name="width" value="0.025" units="cm"/>
      <inkml:brushProperty name="height" value="0.025" units="cm"/>
      <inkml:brushProperty name="color" value="#F6630D"/>
    </inkml:brush>
  </inkml:definitions>
  <inkml:trace contextRef="#ctx0" brushRef="#br0">411 0 24575,'0'18'0,"-4"58"0,-17 97 0,7-69 0,-151 853 0,105-721 0,-37 156 0,95-383 0,-36 140 0,30-119-1365,7-20-5461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6.503"/>
    </inkml:context>
    <inkml:brush xml:id="br0">
      <inkml:brushProperty name="width" value="0.025" units="cm"/>
      <inkml:brushProperty name="height" value="0.025" units="cm"/>
      <inkml:brushProperty name="color" value="#F6630D"/>
    </inkml:brush>
  </inkml:definitions>
  <inkml:trace contextRef="#ctx0" brushRef="#br0">0 442 24575,'2'-1'0,"1"1"0,-1-1 0,0 1 0,1 0 0,-1 0 0,0 0 0,1 0 0,3 1 0,5 0 0,50-4 0,102-19 0,-53 6 0,750-145 0,-580 101 0,246-39 0,5 48 0,-496 50 0,348-15 0,-332 12 0,6-2 0,0 3 0,70 6 0,-121-3 49,-1 1 0,0 0 0,0 0-1,1 1 1,-1 0 0,9 4 0,-12-5-115,-1-1 0,1 1 1,-1 0-1,0 0 0,1 0 1,-1 0-1,0 0 0,0 1 1,0-1-1,0 0 1,0 1-1,0-1 0,0 0 1,0 1-1,0-1 0,-1 1 1,1-1-1,-1 1 0,1-1 1,-1 1-1,1 0 1,-1-1-1,0 1 0,0 0 1,0 2-1,-2 10-6760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7.296"/>
    </inkml:context>
    <inkml:brush xml:id="br0">
      <inkml:brushProperty name="width" value="0.025" units="cm"/>
      <inkml:brushProperty name="height" value="0.025" units="cm"/>
      <inkml:brushProperty name="color" value="#F6630D"/>
    </inkml:brush>
  </inkml:definitions>
  <inkml:trace contextRef="#ctx0" brushRef="#br0">204 62 24575,'0'-2'0,"0"-1"0,0 1 0,1 0 0,-1 0 0,1 0 0,-1-1 0,1 1 0,1-3 0,0 3 0,0-1 0,-1 0 0,1 1 0,0-1 0,0 1 0,1 0 0,-1-1 0,0 1 0,1 0 0,-1 0 0,1 1 0,0-1 0,0 1 0,-1-1 0,1 1 0,0 0 0,0 0 0,0 0 0,1 0 0,-1 1 0,0-1 0,0 1 0,0 0 0,0 0 0,1 0 0,2 0 0,-2 1 0,0-1 0,0 1 0,0 0 0,-1 0 0,1 0 0,0 1 0,0-1 0,-1 1 0,1 0 0,-1 0 0,0 0 0,1 1 0,-1-1 0,0 1 0,0-1 0,-1 1 0,1 0 0,-1 0 0,1 1 0,3 5 0,-2 1 0,0 0 0,-1 1 0,0-1 0,0 1 0,-1-1 0,1 17 0,-1 67 0,-5-36 0,-3-1 0,-2 0 0,-2-1 0,-22 69 0,2-36 0,-74 155 0,-16-22 0,115-213 0,-1 0 0,0-1 0,0 1 0,0-1 0,-1 0 0,-1-1 0,-9 9 0,10-14 0,11-11 0,10-14 0,80-111 0,41-56 0,138-146 0,-236 297 0,2 1 0,1 2 0,82-56 0,-96 76 0,1 0 0,1 2 0,0 0 0,0 2 0,2 2 0,-1 0 0,1 2 0,33-5 0,-56 12 0,0 0 0,-1 1 0,1 0 0,0 0 0,-1 0 0,1 1 0,7 1 0,-12-2 0,1 1 0,-1 0 0,0 1 0,1-1 0,-1 0 0,0 1 0,0-1 0,1 1 0,-1-1 0,-1 1 0,1 0 0,0 0 0,0 0 0,-1 0 0,1 0 0,-1 0 0,1 1 0,-1-1 0,0 0 0,0 1 0,1 2 0,5 24 0,0-1 0,-1 1 0,2 52 0,-4-37 0,4 55 0,-9 159 0,-30 98 0,25-291 0,-9 303 0,15-366 0,0 0 0,1-1 0,-1 1 0,0 0 0,0-1 0,1 1 0,-1-1 0,1 1 0,-1 0 0,1-1 0,1 3 0,-2-3 0,1-1 0,-1 1 0,1-1 0,-1 1 0,1-1 0,-1 0 0,1 1 0,0-1 0,-1 1 0,1-1 0,-1 0 0,1 0 0,0 1 0,-1-1 0,1 0 0,0 0 0,-1 0 0,1 0 0,0 0 0,0 0 0,4 0 0,-1-1 0,1 0 0,-1-1 0,1 1 0,-1-1 0,0 0 0,6-3 0,47-27 0,92-68 0,-121 80 0,181-139 327,-45 32-2019,-114 91-5134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1.678"/>
    </inkml:context>
    <inkml:brush xml:id="br0">
      <inkml:brushProperty name="width" value="0.025" units="cm"/>
      <inkml:brushProperty name="height" value="0.025" units="cm"/>
      <inkml:brushProperty name="color" value="#F6630D"/>
    </inkml:brush>
  </inkml:definitions>
  <inkml:trace contextRef="#ctx0" brushRef="#br0">1 35 24575,'2'-1'0,"0"1"0,1-1 0,-1 0 0,0 1 0,0-1 0,0 0 0,0 0 0,4-3 0,11-4 0,10 2 0,0 2 0,0 0 0,1 2 0,-1 1 0,35 4 0,-6-2 0,-40 0-341,0 1 0,1 0-1,21 6 1,-13-2-6485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11.140"/>
    </inkml:context>
    <inkml:brush xml:id="br0">
      <inkml:brushProperty name="width" value="0.025" units="cm"/>
      <inkml:brushProperty name="height" value="0.025" units="cm"/>
    </inkml:brush>
  </inkml:definitions>
  <inkml:trace contextRef="#ctx0" brushRef="#br0">4266 162 24575,'0'0'0,"0"-1"0,0 0 0,-1 0 0,1 0 0,0 0 0,-1 0 0,1 0 0,-1 1 0,1-1 0,-1 0 0,1 0 0,-1 1 0,1-1 0,-1 0 0,1 1 0,-1-1 0,0 0 0,0 1 0,1-1 0,-1 1 0,0-1 0,-1 0 0,-21-8 0,18 7 0,-96-30 0,-165-31 0,180 51 0,-2 4 0,1 3 0,0 4 0,-120 15 0,49 7 0,-231 62 0,306-60 0,1 4 0,0 3 0,3 4 0,0 4 0,3 2 0,-79 56 0,-23 36 0,-182 174 0,298-245 0,1 4 0,4 2 0,3 2 0,3 3 0,3 2 0,3 2 0,-38 90 0,69-133 0,2 0 0,1 1 0,1 0 0,2 0 0,2 1 0,1 0 0,1 1 0,2-1 0,2 1 0,1-1 0,2 1 0,7 35 0,-1-24 0,2 1 0,2-2 0,2 0 0,2 0 0,2-2 0,2 0 0,1-2 0,3 0 0,1-1 0,3-2 0,61 67 0,-1-18 0,4-5 0,132 93 0,-179-145 0,1-1 0,2-3 0,1-1 0,1-3 0,1-2 0,1-2 0,1-3 0,99 17 0,-45-21 0,1-4 0,1-6 0,-1-4 0,132-20 0,-114 2 0,-2-6 0,0-5 0,156-61 0,-171 46 0,-2-5 0,193-123 0,164-178 0,-379 278 0,-3-3 0,119-145 0,-164 173 0,-3-1 0,-1-2 0,-3-1 0,-3-2 0,-1 0 0,28-91 0,-41 100 0,-3-1 0,-1 0 0,-2-1 0,-3 0 0,0-71 0,-6 90 0,-2 0 0,0 0 0,-2 1 0,-1-1 0,-1 1 0,-2 0 0,0 1 0,-2 0 0,-1 1 0,-22-36 0,4 19 0,-2 1 0,-1 1 0,-3 2 0,-1 2 0,-57-46 0,17 25 0,-3 3 0,-89-47 0,71 51-195,-3 4 0,-1 5 0,-138-38 0,109 47-377,-2 5-1,-172-13 1,120 30-286,-214 13-1,-185 56 79,-419 141 913,28 77-799,607-158-1998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2.377"/>
    </inkml:context>
    <inkml:brush xml:id="br0">
      <inkml:brushProperty name="width" value="0.025" units="cm"/>
      <inkml:brushProperty name="height" value="0.025" units="cm"/>
      <inkml:brushProperty name="color" value="#F6630D"/>
    </inkml:brush>
  </inkml:definitions>
  <inkml:trace contextRef="#ctx0" brushRef="#br0">202 0 24575,'2'1'0,"0"0"0,0-1 0,1 1 0,-1 0 0,0 0 0,0 0 0,0 0 0,0 1 0,0-1 0,0 0 0,-1 1 0,1 0 0,0-1 0,1 4 0,1-2 0,3 4 0,1 1 0,-1 1 0,-1-1 0,0 1 0,0 0 0,0 1 0,-1-1 0,-1 1 0,0 0 0,0 0 0,-1 1 0,0-1 0,1 13 0,1 13 0,-1 0 0,-3 59 0,-3-49 0,-3-1 0,-1 0 0,-3 0 0,-1-1 0,-2 0 0,-20 45 0,-125 245 0,137-294 0,-47 79 0,92-151 0,-9 14 0,124-161 0,215-254 0,-294 373 0,100-77 0,-59 53 0,-22 26 0,-88 85 0,-22 43 0,3 2 0,4 0 0,-19 93 0,31-105 0,-7 98 0,17-118 0,1-1 0,2 1 0,11 59 0,-9-80 0,1-1 0,0-1 0,2 1 0,0-1 0,1 0 0,0 0 0,2-1 0,0-1 0,0 1 0,2-1 0,0-1 0,0 0 0,1-1 0,17 13 0,-24-21 22,1-1-1,0 1 0,0-1 1,1 0-1,-1-1 0,1 0 1,0 0-1,0 0 0,0-1 1,0 0-1,0-1 0,0 0 1,1 0-1,-1-1 0,13-1 1,-2-1-307,0 0 1,0-2-1,-1-1 1,1 0-1,27-12 1,-20 6-6542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2.854"/>
    </inkml:context>
    <inkml:brush xml:id="br0">
      <inkml:brushProperty name="width" value="0.025" units="cm"/>
      <inkml:brushProperty name="height" value="0.025" units="cm"/>
      <inkml:brushProperty name="color" value="#F6630D"/>
    </inkml:brush>
  </inkml:definitions>
  <inkml:trace contextRef="#ctx0" brushRef="#br0">0 90 24575,'41'-24'0,"8"10"0,2 1 0,0 4 0,76-6 0,-100 12 0,463-9 32,-319 14-1429,-134-2-5429</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3.266"/>
    </inkml:context>
    <inkml:brush xml:id="br0">
      <inkml:brushProperty name="width" value="0.025" units="cm"/>
      <inkml:brushProperty name="height" value="0.025" units="cm"/>
      <inkml:brushProperty name="color" value="#F6630D"/>
    </inkml:brush>
  </inkml:definitions>
  <inkml:trace contextRef="#ctx0" brushRef="#br0">697 0 24575,'5'17'0,"2"-3"0,1-1 0,0 0 0,16 19 0,10 14 0,-6 3 0,-2 1 0,-2 1 0,20 60 0,35 168 0,-56-176 0,-5 0 0,9 189 0,-26-225 0,-3 0 0,-3 0 0,-2 0 0,-4 0 0,-28 93 0,17-96 0,-2-2 0,-4 0 0,-35 58 0,6-28 0,-75 95 0,55-94 0,-3-4 0,-4-2 0,-3-5 0,-143 103 0,171-142-1365,14-9-5461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8.988"/>
    </inkml:context>
    <inkml:brush xml:id="br0">
      <inkml:brushProperty name="width" value="0.025" units="cm"/>
      <inkml:brushProperty name="height" value="0.025" units="cm"/>
      <inkml:brushProperty name="color" value="#F6630D"/>
    </inkml:brush>
  </inkml:definitions>
  <inkml:trace contextRef="#ctx0" brushRef="#br0">1 879 24575,'3'1'0,"1"-1"0,0 1 0,0-1 0,-1 0 0,1 0 0,0-1 0,0 1 0,-1-1 0,1 0 0,0 0 0,-1 0 0,1 0 0,-1-1 0,1 1 0,4-4 0,17-11 0,-1-1 0,0-1 0,-1-1 0,-1-1 0,20-24 0,-4-1 0,51-79 0,-71 94 0,-1-2 0,-2 0 0,-1 0 0,-1-2 0,-2 1 0,8-41 0,-14 47 0,-1-1 0,-1 0 0,-1-1 0,-2 1 0,-4-34 0,4 57 0,-1 1 0,0-1 0,0 1 0,0 0 0,-1 0 0,0 0 0,1 0 0,-1 0 0,-1 0 0,1 0 0,-1 0 0,1 1 0,-1-1 0,0 1 0,0 0 0,-1 0 0,1 0 0,-1 0 0,1 1 0,-1-1 0,-5-2 0,3 3 0,0 0 0,1 0 0,-1 0 0,0 1 0,0-1 0,0 1 0,0 1 0,0-1 0,0 1 0,0 0 0,0 1 0,0 0 0,0-1 0,0 2 0,-8 1 0,-1 3 0,1 0 0,-1 1 0,1 1 0,0 0 0,1 0 0,0 2 0,0-1 0,1 2 0,-16 16 0,4 1 0,2 0 0,0 1 0,-18 33 0,37-55 0,-1 0 0,1 0 0,0 0 0,0 0 0,-2 14 0,4-20 0,1 0 0,0 0 0,-1 0 0,1 0 0,0 0 0,0 1 0,0-1 0,0 0 0,0 0 0,0 0 0,0 0 0,0 0 0,0 0 0,0 1 0,1-1 0,-1 0 0,1 0 0,-1 0 0,1 0 0,-1 0 0,1 0 0,-1 0 0,1 0 0,0 0 0,-1-1 0,1 1 0,0 0 0,0 0 0,0 0 0,0-1 0,0 1 0,0-1 0,0 1 0,0 0 0,0-1 0,0 0 0,0 1 0,0-1 0,0 0 0,0 1 0,0-1 0,0 0 0,0 0 0,1 0 0,-1 0 0,2 0 0,20-3 0,0-1 0,0-1 0,0-2 0,-1 0 0,0-1 0,28-14 0,-4 3 0,-15 6 0,156-53 0,-167 60 0,0 2 0,1 0 0,-1 1 0,1 2 0,-1 0 0,1 1 0,31 4 0,-48-4 0,0 1 0,0 0 0,0 1 0,0-1 0,-1 0 0,1 1 0,0 0 0,-1 0 0,0 0 0,1 0 0,-1 1 0,0-1 0,0 1 0,0 0 0,-1 0 0,1 0 0,0 0 0,-1 0 0,0 0 0,0 1 0,0-1 0,0 1 0,-1 0 0,1-1 0,-1 1 0,1 7 0,1 6 0,0 1 0,-2-1 0,0 1 0,-3 29 0,-4 26 0,-3-1 0,-4 0 0,-3-1 0,-36 103 0,-137 262 0,151-362 0,-3 0 0,-4-3 0,-2-2 0,-75 84 0,89-115 0,14-16 0,-31 29 0,50-50 0,-1-1 0,1 1 0,0-1 0,-1 0 0,1 1 0,0-1 0,-1 0 0,1 0 0,0 1 0,-1-1 0,1 0 0,-1 0 0,1 0 0,-1 1 0,1-1 0,-1 0 0,1 0 0,-1 0 0,1 0 0,0 0 0,-1 0 0,1 0 0,-1 0 0,0 0 0,-2-9 0,9-22 0,-5 27 0,18-64 0,3 1 0,3 0 0,3 2 0,3 1 0,52-81 0,-80 140 0,0 0 0,0 0 0,0 1 0,1-1 0,0 1 0,0 0 0,6-5 0,-8 8 0,0 0 0,0 0 0,0 0 0,0 0 0,0 1 0,1-1 0,-1 1 0,0-1 0,0 1 0,1 0 0,-1 0 0,0 0 0,0 0 0,1 0 0,-1 1 0,0-1 0,0 1 0,1-1 0,-1 1 0,0 0 0,0 0 0,2 1 0,5 2 0,-1 1 0,0 0 0,0 0 0,0 1 0,-1 0 0,13 12 0,35 48 0,-33-38 0,100 118 0,238 218 0,-325-335 0,2-2 0,1-2 0,1-1 0,1-2 0,1-2 0,1-2 0,47 15 0,-62-26 0,-1-1 0,1 0 0,0-2 0,31 0 0,108-8 0,-52-13-644,-101 15-77,17-4-6105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9.760"/>
    </inkml:context>
    <inkml:brush xml:id="br0">
      <inkml:brushProperty name="width" value="0.025" units="cm"/>
      <inkml:brushProperty name="height" value="0.025" units="cm"/>
      <inkml:brushProperty name="color" value="#F6630D"/>
    </inkml:brush>
  </inkml:definitions>
  <inkml:trace contextRef="#ctx0" brushRef="#br0">589 59 24575,'3'1'0,"0"-1"0,0 1 0,0-1 0,0 0 0,0 0 0,0 0 0,0 0 0,5-2 0,2 1 0,87-7 0,204-12 0,58 6 0,144-2 0,-310 17 0,-227 11 0,-195 53 0,-574 152 0,705-194 0,-118 13 0,138-24 0,48-6 0,-50 3 0,77-9 0,1 0 0,-1 1 0,0-1 0,0 0 0,0 1 0,0 0 0,1 0 0,-1 0 0,0 0 0,1 0 0,-1 0 0,0 1 0,1-1 0,0 1 0,-1 0 0,1 0 0,0 0 0,0 0 0,0 0 0,0 0 0,0 0 0,-1 4 0,0-1 0,1-1 0,1 1 0,-1-1 0,1 1 0,0-1 0,0 1 0,0 0 0,1 0 0,-1 0 0,1-1 0,0 1 0,2 9 0,10 46 0,2 0 0,3-1 0,2-1 0,34 69 0,-26-70 0,3-1 0,1-1 0,3-2 0,3-1 0,2-1 0,1-3 0,3-1 0,2-2 0,65 49 0,12-1 0,52 40 0,-141-111 0,-27-18 0,1 0 0,-1 0 0,0 1 0,0-1 0,0 1 0,0 0 0,-1 1 0,0-1 0,0 1 0,5 9 0,-10-14 0,1 1 0,-1-1 0,1 1 0,-1 0 0,0-1 0,0 1 0,0 0 0,0-1 0,0 1 0,0-1 0,0 1 0,0 0 0,-1-1 0,1 1 0,-1-1 0,1 1 0,-1 0 0,1-1 0,-1 0 0,0 1 0,0-1 0,-1 2 0,-27 28 0,20-23 0,-52 46 0,-2-3 0,-132 81 0,-156 60 0,317-175 0,-49 25 0,-20 10 0,-136 91 0,217-128 0,0 1 0,1 1 0,0 1 0,2 1 0,0 1 0,-30 40 0,42-49 0,-1 1 0,1 0 0,1 0 0,0 0 0,-4 14 0,9-22 0,0 0 0,0 0 0,1 1 0,-1-1 0,1 0 0,0 0 0,0 1 0,0-1 0,0 0 0,1 1 0,0-1 0,0 0 0,0 0 0,0 0 0,1 0 0,0 0 0,0 0 0,0 0 0,0 0 0,3 4 0,1-1 0,1 0 0,-1 0 0,1 0 0,0-1 0,1 0 0,-1 0 0,1-1 0,0 0 0,14 6 0,-7-5 0,0 0 0,1-1 0,0-1 0,31 5 0,3-6 0,0-1 0,79-9 0,-127 7 0,107-12 0,170-41 0,104-53 0,-86 22 0,28 4 0,5 23 0,21 48-317,-281 10-731,-52-1-5778</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0.694"/>
    </inkml:context>
    <inkml:brush xml:id="br0">
      <inkml:brushProperty name="width" value="0.025" units="cm"/>
      <inkml:brushProperty name="height" value="0.025" units="cm"/>
      <inkml:brushProperty name="color" value="#F6630D"/>
    </inkml:brush>
  </inkml:definitions>
  <inkml:trace contextRef="#ctx0" brushRef="#br0">1 55 24575,'2'0'0,"0"-1"0,0 1 0,0-1 0,0 1 0,0-1 0,0 0 0,0 0 0,-1 0 0,1 0 0,0 0 0,2-3 0,6-2 0,5-1 0,1 1 0,0 0 0,0 1 0,1 1 0,20-4 0,-31 8 0,1-1 0,-1 1 0,1 1 0,0-1 0,-1 1 0,1 0 0,-1 1 0,1-1 0,-1 1 0,0 0 0,0 1 0,0 0 0,0 0 0,0 0 0,-1 0 0,9 8 0,0 0 0,-2 1 0,1 1 0,-2 0 0,1 1 0,-2 0 0,0 0 0,12 25 0,-10-15 0,-2 0 0,-1 1 0,0 1 0,6 36 0,-7-6 0,-2 0 0,-3 0 0,-2 0 0,-6 61 0,-1-50 0,-4 1 0,-2-1 0,-3-1 0,-2-1 0,-28 64 0,38-105 0,7-24 0,0 0 0,0 0 0,0 0 0,0 0 0,0 1 0,0-1 0,0 0 0,0 0 0,0 0 0,0 0 0,0 0 0,0 0 0,0 1 0,0-1 0,0 0 0,1 0 0,-1 0 0,0 0 0,0 0 0,0 0 0,0 0 0,0 0 0,0 1 0,0-1 0,0 0 0,0 0 0,0 0 0,0 0 0,1 0 0,-1 0 0,0 0 0,0 0 0,0 0 0,0 0 0,0 0 0,0 0 0,0 0 0,1 0 0,-1 0 0,0 0 0,0 1 0,0-1 0,0 0 0,0 0 0,0-1 0,0 1 0,1 0 0,-1 0 0,0 0 0,0 0 0,0 0 0,0 0 0,0 0 0,0 0 0,1 0 0,-1 0 0,0 0 0,0 0 0,0 0 0,0 0 0,0 0 0,0 0 0,0-1 0,0 1 0,0 0 0,1 0 0,3-4 0,1-1 0,-1 0 0,0 0 0,6-9 0,128-182 0,87-132 0,90-173 0,-298 471 0,-11 21 0,-14 20 0,-113 225 0,86-161 0,-16 33 0,4 2 0,-59 218 0,61-106 0,39-183 0,3 0 0,1 0 0,6 69 0,-4-103 0,1 0 0,0 0 0,0 0 0,1 0 0,-1 0 0,1-1 0,0 1 0,0-1 0,1 1 0,-1-1 0,1 0 0,0 0 0,0 0 0,0 0 0,1-1 0,0 1 0,-1-1 0,1 0 0,0 0 0,0 0 0,1 0 0,-1-1 0,0 0 0,1 0 0,0 0 0,-1 0 0,1-1 0,0 0 0,0 0 0,0 0 0,0 0 0,0-1 0,0 0 0,0 0 0,7-1 0,55-8-1365,-38 4-5461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1.017"/>
    </inkml:context>
    <inkml:brush xml:id="br0">
      <inkml:brushProperty name="width" value="0.025" units="cm"/>
      <inkml:brushProperty name="height" value="0.025" units="cm"/>
      <inkml:brushProperty name="color" value="#F6630D"/>
    </inkml:brush>
  </inkml:definitions>
  <inkml:trace contextRef="#ctx0" brushRef="#br0">443 0 24575,'-6'4'0,"0"0"0,0 0 0,1 1 0,-1-1 0,1 1 0,0 0 0,0 1 0,-5 6 0,-32 53 0,24-35 0,-44 69 0,5 3 0,-53 130 0,42-41 0,59-157 0,2 0 0,1 1 0,-3 61 0,9-91 0,0 0 0,0 0 0,0 0 0,1 0 0,0 0 0,0 0 0,0 0 0,1 0 0,-1 0 0,1-1 0,0 1 0,1-1 0,4 8 0,-4-9 0,0 1 0,0-1 0,1 0 0,-1 0 0,1 0 0,0-1 0,0 1 0,0-1 0,0 0 0,1 0 0,-1 0 0,0-1 0,1 0 0,7 2 0,36 2-1365,-28-5-5461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1.235"/>
    </inkml:context>
    <inkml:brush xml:id="br0">
      <inkml:brushProperty name="width" value="0.025" units="cm"/>
      <inkml:brushProperty name="height" value="0.025" units="cm"/>
      <inkml:brushProperty name="color" value="#F6630D"/>
    </inkml:brush>
  </inkml:definitions>
  <inkml:trace contextRef="#ctx0" brushRef="#br0">1 1 24575,'0'0'0,"0"0"0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3.920"/>
    </inkml:context>
    <inkml:brush xml:id="br0">
      <inkml:brushProperty name="width" value="0.025" units="cm"/>
      <inkml:brushProperty name="height" value="0.025" units="cm"/>
      <inkml:brushProperty name="color" value="#F6630D"/>
    </inkml:brush>
  </inkml:definitions>
  <inkml:trace contextRef="#ctx0" brushRef="#br0">677 0 24575,'-12'24'0,"-14"11"0,1 2 0,-32 67 0,-192 430 0,43 20 0,178-459 0,4 0 0,-18 162 0,37-201 0,3-1 0,2 1 0,2 0 0,3-1 0,3 1 0,16 62 0,-8-66 0,1-2 0,3 1 0,3-2 0,1-1 0,2-1 0,3-1 0,1-2 0,3 0 0,1-3 0,2 0 0,1-3 0,53 42 0,187 116-67,-194-142-1231,-18-10-5528</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1.171"/>
    </inkml:context>
    <inkml:brush xml:id="br0">
      <inkml:brushProperty name="width" value="0.025" units="cm"/>
      <inkml:brushProperty name="height" value="0.025" units="cm"/>
      <inkml:brushProperty name="color" value="#F6630D"/>
    </inkml:brush>
  </inkml:definitions>
  <inkml:trace contextRef="#ctx0" brushRef="#br0">295 0 24575,'-1'3'0,"1"0"0,0 0 0,-1 0 0,1 0 0,-1-1 0,-2 6 0,-58 155 0,-48 148 0,23 33 0,73-270 0,3-1 0,0 133 0,13-60 0,-3-145 0,0 0 0,0 1 0,0-1 0,0 0 0,0 1 0,1-1 0,-1 0 0,0 1 0,1-1 0,-1 0 0,1 0 0,-1 1 0,1-1 0,-1 0 0,1 0 0,0 0 0,0 0 0,-1 0 0,1 0 0,0 0 0,0 0 0,0 0 0,0 0 0,2 0 0,-1 0 0,0 0 0,0-1 0,0 1 0,1-1 0,-1 1 0,0-1 0,0 0 0,1 0 0,-1 0 0,0 0 0,1 0 0,-1-1 0,2 0 0,10-3 0,0 0 0,-1-1 0,21-12 0,-26 13 0,125-71 257,-58 30-1879,-30 19-5204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12.607"/>
    </inkml:context>
    <inkml:brush xml:id="br0">
      <inkml:brushProperty name="width" value="0.025" units="cm"/>
      <inkml:brushProperty name="height" value="0.025" units="cm"/>
    </inkml:brush>
  </inkml:definitions>
  <inkml:trace contextRef="#ctx0" brushRef="#br0">2719 0 24575,'-72'4'0,"1"3"0,-100 23 0,123-21 0,-66 14 0,-204 69 0,264-71 0,0 2 0,1 3 0,2 2 0,1 2 0,-76 60 0,71-43 0,2 3 0,3 2 0,2 2 0,2 3 0,3 1 0,3 2 0,-49 96 0,33-39-57,5 2 0,6 2 0,5 3 0,6 1 0,5 1 0,5 1 0,6 2 1,6 0-1,6 206 0,16-149 57,8-1 0,48 205 0,-50-314 0,176 679 0,-151-636 0,62 121 0,-62-159 0,3-2 0,72 94 0,48 24 0,-125-157 0,1-2 0,75 54 0,-86-73 0,0-1 0,2-1 0,0-1 0,0-2 0,43 13 0,-48-20 0,1-1 0,0-1 0,-1-1 0,1-2 0,1 0 0,-1-2 0,41-5 0,-28-1 0,0-3 0,-1-1 0,0-2 0,-1-2 0,-1-1 0,0-2 0,-1-1 0,45-31 0,-6-4 0,-2-2 0,102-102 0,-74 51 0,-5-4 0,-4-4 0,-6-3 0,102-184 0,-34 18 0,-12-7 0,-13-6 0,144-497 0,-186 427 0,-70 260 0,7-164 0,-23 199 0,-3 0 0,-3 1 0,-19-90 0,12 107 0,-2 1 0,-2 0 0,-3 1 0,-49-94 0,40 96 0,-1 3 0,-3 0 0,-64-71 0,68 88 0,-1 2 0,-2 0 0,0 2 0,-2 2 0,-68-38 0,43 34 1,-1 1 1,-1 4 0,-1 2-1,-1 3 1,-64-10 0,49 16-9,0 4 1,-1 3-1,-133 10 1,96 8-235,2 5 1,0 5 0,2 5 0,1 4 0,-192 87-1,150-45-737,-189 122 0,-116 136-1102,-365 426-283,542-474 2598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1.709"/>
    </inkml:context>
    <inkml:brush xml:id="br0">
      <inkml:brushProperty name="width" value="0.025" units="cm"/>
      <inkml:brushProperty name="height" value="0.025" units="cm"/>
      <inkml:brushProperty name="color" value="#F6630D"/>
    </inkml:brush>
  </inkml:definitions>
  <inkml:trace contextRef="#ctx0" brushRef="#br0">1 45 24575,'0'0'0,"0"5"0,0 2 0,0 4 0,0-4 0,0-4 0,0-7 0,5-3 0,1-5 0,0-1 0,4-3 0,5 2 0,1 2-8191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2.345"/>
    </inkml:context>
    <inkml:brush xml:id="br0">
      <inkml:brushProperty name="width" value="0.025" units="cm"/>
      <inkml:brushProperty name="height" value="0.025" units="cm"/>
      <inkml:brushProperty name="color" value="#F6630D"/>
    </inkml:brush>
  </inkml:definitions>
  <inkml:trace contextRef="#ctx0" brushRef="#br0">1 2 24575,'2'0'0,"1"-1"0,-1 1 0,1 0 0,0 0 0,-1 0 0,1 0 0,-1 0 0,1 1 0,-1-1 0,1 1 0,-1-1 0,4 2 0,4 1 0,245 35 0,-64-11 0,-104-11 0,63 10 0,-129-25 38,-1-1 0,1-1 1,-1 0-1,0-2 0,21-5 0,36-3-1632,-57 9-5232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2.664"/>
    </inkml:context>
    <inkml:brush xml:id="br0">
      <inkml:brushProperty name="width" value="0.025" units="cm"/>
      <inkml:brushProperty name="height" value="0.025" units="cm"/>
      <inkml:brushProperty name="color" value="#F6630D"/>
    </inkml:brush>
  </inkml:definitions>
  <inkml:trace contextRef="#ctx0" brushRef="#br0">0 321 24575,'3'1'0,"-1"-1"0,0 0 0,1 1 0,-1-1 0,1 0 0,-1 0 0,0 0 0,4-1 0,5 0 0,47 0 0,0-4 0,0-1 0,0-3 0,-1-3 0,0-2 0,63-25 0,133-67 0,3-1 0,-216 94-1365,-9 5-5461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3.034"/>
    </inkml:context>
    <inkml:brush xml:id="br0">
      <inkml:brushProperty name="width" value="0.025" units="cm"/>
      <inkml:brushProperty name="height" value="0.025" units="cm"/>
      <inkml:brushProperty name="color" value="#F6630D"/>
    </inkml:brush>
  </inkml:definitions>
  <inkml:trace contextRef="#ctx0" brushRef="#br0">206 0 24575,'-23'621'0,"-123"311"0,129-821-341,4 0 0,6 1-1,8 118 1,-1-218-6485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4.266"/>
    </inkml:context>
    <inkml:brush xml:id="br0">
      <inkml:brushProperty name="width" value="0.025" units="cm"/>
      <inkml:brushProperty name="height" value="0.025" units="cm"/>
      <inkml:brushProperty name="color" value="#F6630D"/>
    </inkml:brush>
  </inkml:definitions>
  <inkml:trace contextRef="#ctx0" brushRef="#br0">1 204 24575,'0'-4'0,"1"0"0,0 0 0,0 0 0,0 0 0,0 0 0,1 0 0,-1 0 0,1 0 0,0 0 0,0 1 0,1-1 0,-1 1 0,1 0 0,0-1 0,4-3 0,4-2 0,-1-1 0,1 2 0,16-10 0,-10 7 0,1 2 0,0 0 0,1 0 0,0 2 0,1 0 0,-1 2 0,30-6 0,-39 10 0,1 0 0,-1 0 0,1 1 0,-1 0 0,1 0 0,-1 2 0,0-1 0,1 1 0,-1 1 0,0-1 0,0 2 0,0 0 0,-1 0 0,1 0 0,-1 1 0,11 8 0,-4 0 0,-1 1 0,0 1 0,-1 0 0,0 1 0,-1 0 0,-1 1 0,-1 1 0,0 0 0,-1 0 0,-1 1 0,-1 0 0,-1 0 0,6 23 0,-4-3 0,-1 0 0,-2 0 0,-2 1 0,-2 0 0,-5 75 0,-1-79 0,-9 37 0,5-39 0,-2 42 0,12-65 0,5-14 0,8-19 0,100-205 0,24-42 0,-116 231 0,1 2 0,3 0 0,0 2 0,59-56 0,-83 87 0,13-12 0,0 1 0,1 0 0,0 1 0,1 0 0,1 2 0,25-12 0,-41 21 0,0 1 0,1 0 0,-1 0 0,1 0 0,-1 1 0,1-1 0,-1 1 0,1 0 0,-1 0 0,1 0 0,-1 0 0,1 1 0,-1-1 0,1 1 0,-1 0 0,0 0 0,5 2 0,-4-1 0,0 1 0,-1-1 0,1 1 0,-1 0 0,1 0 0,-1 0 0,0 0 0,0 1 0,-1-1 0,1 1 0,-1 0 0,3 4 0,1 7 0,0 0 0,-1 0 0,0 1 0,-1 0 0,-1-1 0,2 24 0,-1 55 0,-4 1 0,-14 116 0,5-110 0,6 170 0,17-160 0,-11-96 0,0-1 0,1 0 0,1 0 0,0-1 0,13 23 0,-16-32 0,1-1 0,-1 1 0,1-1 0,0 1 0,1-1 0,-1 0 0,1 0 0,-1 0 0,1-1 0,0 1 0,0-1 0,0 0 0,0 0 0,0-1 0,0 1 0,1-1 0,-1 0 0,0 0 0,1 0 0,-1 0 0,9-1 0,4 0 0,1-2 0,-1 1 0,0-2 0,23-7 0,3-2 106,-1-1 0,51-25 0,78-48-761,-107 52-373,-2 3-5798</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1.506"/>
    </inkml:context>
    <inkml:brush xml:id="br0">
      <inkml:brushProperty name="width" value="0.025" units="cm"/>
      <inkml:brushProperty name="height" value="0.025" units="cm"/>
    </inkml:brush>
  </inkml:definitions>
  <inkml:trace contextRef="#ctx0" brushRef="#br0">1 2 24575,'3'0'0,"-1"-1"0,1 1 0,0-1 0,-1 1 0,1 0 0,0 0 0,-1 0 0,5 1 0,6 0 0,1514-1-1365,-1492 0-5461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1.857"/>
    </inkml:context>
    <inkml:brush xml:id="br0">
      <inkml:brushProperty name="width" value="0.025" units="cm"/>
      <inkml:brushProperty name="height" value="0.025" units="cm"/>
    </inkml:brush>
  </inkml:definitions>
  <inkml:trace contextRef="#ctx0" brushRef="#br0">1 304 24575,'7'-1'0,"132"-40"0,-12 2 0,162-26 0,403-40 0,-499 91 282,135-16-1929,-280 21-5179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5.101"/>
    </inkml:context>
    <inkml:brush xml:id="br0">
      <inkml:brushProperty name="width" value="0.025" units="cm"/>
      <inkml:brushProperty name="height" value="0.025" units="cm"/>
    </inkml:brush>
  </inkml:definitions>
  <inkml:trace contextRef="#ctx0" brushRef="#br0">0 529 24575,'15'-5'0,"-1"-1"0,1 0 0,-1 0 0,14-10 0,18-9 0,389-144 0,14 32 0,-441 135 0,613-144 0,-542 137-1365,-56 7-5461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5.537"/>
    </inkml:context>
    <inkml:brush xml:id="br0">
      <inkml:brushProperty name="width" value="0.025" units="cm"/>
      <inkml:brushProperty name="height" value="0.025" units="cm"/>
    </inkml:brush>
  </inkml:definitions>
  <inkml:trace contextRef="#ctx0" brushRef="#br0">820 1 24575,'-1'18'0,"-213"1195"0,-10-311-287,-11 49-24,99-235 311,128-601 0,6 134 0,3-175 0,-1-59 34,1 1-1,0-1 0,2 0 0,-1 0 0,2 0 1,0 0-1,0 0 0,9 15 0,-8-20-10,0 0 0,1-1 0,1 0 0,-1 0 0,2-1 0,-1 1 0,1-1 0,0-1 0,1 0 0,-1 0 0,2-1 0,9 6 0,22 9-23,0-2 0,2-2 0,0-1 0,0-3 0,2-1 0,60 7 0,21-4 0,130-1 0,171-20 0,-315-2 0,199-42 0,-277 42 16,208-52 305,-7-18-2023,-201 64-5124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6.234"/>
    </inkml:context>
    <inkml:brush xml:id="br0">
      <inkml:brushProperty name="width" value="0.025" units="cm"/>
      <inkml:brushProperty name="height" value="0.025" units="cm"/>
    </inkml:brush>
  </inkml:definitions>
  <inkml:trace contextRef="#ctx0" brushRef="#br0">1 119 24575,'0'2'0,"0"0"0,0 0 0,0 0 0,0 0 0,1 0 0,-1 0 0,1 0 0,0 0 0,-1-1 0,2 4 0,16 38 0,-2-2 0,33 59 0,253 357 0,-251-384 0,-32-44 0,2-1 0,1-1 0,40 38 0,-61-63 0,1 0 0,0-1 0,0 1 0,0-1 0,0 0 0,0 0 0,1 0 0,-1 0 0,0 0 0,0 0 0,1-1 0,-1 1 0,0-1 0,1 1 0,-1-1 0,1 0 0,-1 0 0,0 0 0,4-1 0,-2 0 0,0 0 0,0 0 0,0-1 0,0 0 0,-1 0 0,1 0 0,-1 0 0,1 0 0,-1-1 0,5-4 0,5-7 0,0-1 0,-2 0 0,20-32 0,-27 41 0,110-210 0,-20-9 0,-67 158 0,60-183 0,-82 234-195,0-1 0,0 1 0,2 0 0,0 1 0,1 0 0,9-15 0,-5 14-6631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34.211"/>
    </inkml:context>
    <inkml:brush xml:id="br0">
      <inkml:brushProperty name="width" value="0.025" units="cm"/>
      <inkml:brushProperty name="height" value="0.025" units="cm"/>
      <inkml:brushProperty name="color" value="#F6630D"/>
    </inkml:brush>
  </inkml:definitions>
  <inkml:trace contextRef="#ctx0" brushRef="#br0">52 0 24575,'0'0'0,"-5"0"0,-2 0 0,-4 0 0,0 0 0,1 0 0,2 0-8191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6.989"/>
    </inkml:context>
    <inkml:brush xml:id="br0">
      <inkml:brushProperty name="width" value="0.025" units="cm"/>
      <inkml:brushProperty name="height" value="0.025" units="cm"/>
    </inkml:brush>
  </inkml:definitions>
  <inkml:trace contextRef="#ctx0" brushRef="#br0">648 1 24575,'-10'0'0,"1"1"0,-1 0 0,1 0 0,-1 1 0,1 0 0,-1 1 0,1 0 0,0 1 0,0 0 0,0 0 0,-8 6 0,-52 33 0,1 4 0,2 2 0,-116 115 0,168-151 0,1 1 0,0 0 0,1 1 0,1 0 0,0 1 0,1 0 0,1 1 0,1 0 0,0 0 0,1 1 0,1 0 0,1 0 0,0 0 0,1 1 0,2 0 0,-2 28 0,4-15 0,1 0 0,2 0 0,1 0 0,2-1 0,1 0 0,1 0 0,24 57 0,-30-84 0,0 1 0,0-1 0,0 0 0,0 1 0,1-1 0,0 0 0,0-1 0,0 1 0,0 0 0,1-1 0,4 4 0,-6-6 0,0 0 0,0 0 0,0 0 0,1-1 0,-1 1 0,0-1 0,1 1 0,-1-1 0,0 0 0,1 0 0,-1 0 0,0 0 0,1 0 0,-1 0 0,0-1 0,1 1 0,-1-1 0,0 0 0,0 0 0,0 1 0,1-2 0,-1 1 0,0 0 0,3-2 0,13-9 0,0-1 0,0-1 0,-2 0 0,1-1 0,18-23 0,-9 6 0,42-69 0,-60 87 0,-1-1 0,0 0 0,-1 0 0,-1-1 0,0 0 0,3-26 0,-6 36 0,-1 1 0,1-1 0,1 1 0,-1-1 0,1 1 0,0 0 0,0 0 0,1 0 0,-1 0 0,1 0 0,6-5 0,-9 9 0,0 1 0,0-1 0,0 1 0,0-1 0,0 1 0,0-1 0,0 1 0,0 0 0,1-1 0,-1 1 0,0 0 0,0 0 0,0 0 0,1 0 0,-1 0 0,0 0 0,0 0 0,0 0 0,0 0 0,1 1 0,-1-1 0,0 1 0,0-1 0,0 1 0,2 0 0,33 20 0,-24-13 0,284 144 0,-147-79 0,-123-61-124,0-1 0,1-2 0,0 0 0,0-2 0,1-1 0,0-2-1,0 0 1,1-2 0,-1-1 0,29-3 0,-25 1-6702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7.505"/>
    </inkml:context>
    <inkml:brush xml:id="br0">
      <inkml:brushProperty name="width" value="0.025" units="cm"/>
      <inkml:brushProperty name="height" value="0.025" units="cm"/>
    </inkml:brush>
  </inkml:definitions>
  <inkml:trace contextRef="#ctx0" brushRef="#br0">1 73 24575,'6'1'0,"-1"0"0,1 0 0,-1 0 0,0 1 0,1 0 0,-1 1 0,0-1 0,5 4 0,1-1 0,58 31 0,-1 3 0,-2 3 0,-2 2 0,108 98 0,-152-122 0,-1 2 0,-1 0 0,-1 1 0,-1 1 0,-1 0 0,-1 1 0,-2 1 0,0 0 0,11 39 0,-13-29 0,-1 0 0,-2 1 0,-2 0 0,-1 0 0,-2 0 0,-4 65 0,0-83 0,-1-1 0,0 0 0,-1 0 0,-13 34 0,13-42 0,0-1 0,-1 1 0,0-1 0,-1 0 0,0 0 0,-1 0 0,0-1 0,0 0 0,-15 13 0,21-20 0,-1 0 0,1 0 0,0 0 0,-1 0 0,1-1 0,-1 1 0,1 0 0,-1-1 0,1 1 0,-1-1 0,1 1 0,-1-1 0,1 0 0,-1 0 0,0 1 0,1-1 0,-1 0 0,1-1 0,-1 1 0,-2-1 0,1 1 0,1-1 0,0-1 0,-1 1 0,1 0 0,0 0 0,0-1 0,0 0 0,0 1 0,0-1 0,1 0 0,-1 0 0,-1-2 0,-2-3 0,0-1 0,1 1 0,0-1 0,0 0 0,1 0 0,-4-15 0,1-8 0,1 0 0,2 0 0,1 0 0,1 0 0,4-34 0,4 0 0,22-89 0,92-224 0,-50 178 0,-61 170-682,26-49-1,-27 61-6143</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7.889"/>
    </inkml:context>
    <inkml:brush xml:id="br0">
      <inkml:brushProperty name="width" value="0.025" units="cm"/>
      <inkml:brushProperty name="height" value="0.025" units="cm"/>
    </inkml:brush>
  </inkml:definitions>
  <inkml:trace contextRef="#ctx0" brushRef="#br0">445 1 24575,'-3'1'0,"1"0"0,-1 0 0,1 0 0,0 0 0,0 1 0,0-1 0,-1 1 0,1 0 0,1-1 0,-1 1 0,0 0 0,0 0 0,1 0 0,-3 5 0,1-4 0,-14 23 0,1 2 0,2-1 0,0 2 0,-18 59 0,13-35 0,-99 312 0,23 8 0,74-287 0,-23 117 0,36-151 0,2 0 0,1 60 0,6-85 0,1 0 0,1 0 0,1 0 0,1 0 0,15 43 0,-14-53 0,2 0 0,0-1 0,0 1 0,2-2 0,0 1 0,1-2 0,0 1 0,1-1 0,20 17 0,-25-25-85,1 0 0,1 0-1,-1-1 1,1 0 0,0 0-1,0-1 1,1-1 0,-1 1-1,1-2 1,-1 1 0,1-1-1,0-1 1,0 1 0,0-2-1,18 0 1,7-4-6741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8.347"/>
    </inkml:context>
    <inkml:brush xml:id="br0">
      <inkml:brushProperty name="width" value="0.025" units="cm"/>
      <inkml:brushProperty name="height" value="0.025" units="cm"/>
    </inkml:brush>
  </inkml:definitions>
  <inkml:trace contextRef="#ctx0" brushRef="#br0">1 1 24575,'1'1'0,"-1"-1"0,1 1 0,0 0 0,0 0 0,0 0 0,0 0 0,-1-1 0,1 1 0,0 0 0,-1 0 0,1 0 0,0 3 0,1 0 0,12 15 0,1 0 0,1 0 0,32 29 0,-3-4 0,425 492 0,-312-324 0,-9-12 0,-145-195-114,0 0 1,1 0-1,0 0 0,-1-1 0,1 0 1,1 0-1,-1 0 0,1-1 0,-1 1 1,1-1-1,9 3 0,7 0-6712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8.695"/>
    </inkml:context>
    <inkml:brush xml:id="br0">
      <inkml:brushProperty name="width" value="0.025" units="cm"/>
      <inkml:brushProperty name="height" value="0.025" units="cm"/>
    </inkml:brush>
  </inkml:definitions>
  <inkml:trace contextRef="#ctx0" brushRef="#br0">793 1 24575,'-11'24'0,"-191"408"0,132-296 0,-85 154 0,-48 99 0,168-308 0,4 1 0,3 2 0,-17 91 0,41-158 0,1 0 0,1 0 0,0 1 0,1-1 0,1 0 0,2 20 0,3-21-1365,2-4-5461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9.078"/>
    </inkml:context>
    <inkml:brush xml:id="br0">
      <inkml:brushProperty name="width" value="0.025" units="cm"/>
      <inkml:brushProperty name="height" value="0.025" units="cm"/>
    </inkml:brush>
  </inkml:definitions>
  <inkml:trace contextRef="#ctx0" brushRef="#br0">59 0 24575,'0'17'0,"0"94"0,-12 323 0,6-375 0,-34 619 0,40-665-1365,0 0-5461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9.611"/>
    </inkml:context>
    <inkml:brush xml:id="br0">
      <inkml:brushProperty name="width" value="0.025" units="cm"/>
      <inkml:brushProperty name="height" value="0.025" units="cm"/>
    </inkml:brush>
  </inkml:definitions>
  <inkml:trace contextRef="#ctx0" brushRef="#br0">0 1 24575,'18'6'0,"7"9"0,-2 2 0,1 0 0,-2 2 0,0 0 0,28 34 0,-9-3 0,49 77 0,-49-62 0,-3 2 0,-2 1 0,-4 2 0,-3 1 0,35 132 0,-2 125 0,-53-245 0,-3-1 0,-6 88 0,-4-90 0,-4 0 0,-3-1 0,-4 0 0,-3-1 0,-3 0 0,-4-2 0,-63 133 0,-72 67 0,156-271-97,1 1-1,1 0 1,-1 1-1,1-1 1,0 0-1,0 1 1,1-1-1,-1 1 1,2-1-1,-1 1 1,1 0-1,0 0 0,1 10 1,0-7-6729</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0.856"/>
    </inkml:context>
    <inkml:brush xml:id="br0">
      <inkml:brushProperty name="width" value="0.025" units="cm"/>
      <inkml:brushProperty name="height" value="0.025" units="cm"/>
    </inkml:brush>
  </inkml:definitions>
  <inkml:trace contextRef="#ctx0" brushRef="#br0">1404 1 24575,'-2'0'0,"1"1"0,-1-1 0,1 0 0,-1 1 0,1 0 0,-1-1 0,1 1 0,-1 0 0,1 0 0,0-1 0,-1 1 0,1 0 0,-2 3 0,-5 2 0,-259 160 0,108-57 0,5 7 0,5 7 0,-137 146 0,245-225 0,2 2 0,2 2 0,3 0 0,1 3 0,-29 63 0,41-71 0,3 1 0,2 0 0,1 2 0,3-1 0,2 2 0,1 0 0,-1 50 0,8-70 0,2 0 0,1 0 0,1 0 0,2 0 0,0-1 0,2 1 0,13 39 0,-12-49 0,1 1 0,1-1 0,0-1 0,1 0 0,0 0 0,2-1 0,0 0 0,0-1 0,1 0 0,1-1 0,25 18 0,-11-13 34,0-1 1,1-2-1,0-1 0,2-1 0,-1-1 0,2-2 0,-1-1 0,1-2 0,60 7 1,-32-10-377,0-2 1,1-3 0,-1-2-1,84-17 1,-83 9-6485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1.346"/>
    </inkml:context>
    <inkml:brush xml:id="br0">
      <inkml:brushProperty name="width" value="0.025" units="cm"/>
      <inkml:brushProperty name="height" value="0.025" units="cm"/>
    </inkml:brush>
  </inkml:definitions>
  <inkml:trace contextRef="#ctx0" brushRef="#br0">469 0 24575,'-3'0'0,"-1"1"0,1-1 0,0 1 0,0 0 0,0 0 0,0 0 0,0 0 0,0 0 0,0 1 0,0 0 0,1-1 0,-5 4 0,-30 28 0,24-20 0,-3 3 0,-213 219 0,211-213 0,2 0 0,1 2 0,1 0 0,1 0 0,-15 39 0,22-49 0,2 0 0,-1 1 0,2 0 0,0 0 0,0 0 0,2 0 0,0 1 0,1-1 0,0 0 0,1 1 0,4 21 0,-3-29 0,1-1 0,-1 1 0,1 0 0,0-1 0,1 0 0,0 0 0,0 0 0,0 0 0,1-1 0,0 1 0,0-1 0,1 0 0,0-1 0,0 1 0,0-1 0,0-1 0,1 1 0,0-1 0,0 0 0,0 0 0,1-1 0,-1 0 0,1 0 0,0-1 0,-1 0 0,1-1 0,0 1 0,0-1 0,0-1 0,0 0 0,0 0 0,0 0 0,0-1 0,0 0 0,0-1 0,0 0 0,0 0 0,0-1 0,-1 0 0,1 0 0,-1 0 0,7-6 0,2 0 0,-1-2 0,-1 1 0,0-2 0,-1 0 0,0-1 0,0 0 0,-2-1 0,1 0 0,-2-1 0,0 0 0,-1 0 0,14-33 0,-19 36 0,-1 0 0,-1-1 0,0 1 0,0 0 0,-1-1 0,-1 1 0,0-1 0,0 1 0,-2-1 0,1 1 0,-2 0 0,0-1 0,0 1 0,-1 0 0,0 1 0,-1-1 0,-1 1 0,1 0 0,-11-13 0,4 6 0,-1 1 0,-1 0 0,-1 1 0,0 1 0,-1 0 0,-1 1 0,0 1 0,-1 0 0,0 2 0,-25-13 0,33 20 16,-20-11-476,0 1-1,-55-15 1,66 24-6366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1.887"/>
    </inkml:context>
    <inkml:brush xml:id="br0">
      <inkml:brushProperty name="width" value="0.025" units="cm"/>
      <inkml:brushProperty name="height" value="0.025" units="cm"/>
    </inkml:brush>
  </inkml:definitions>
  <inkml:trace contextRef="#ctx0" brushRef="#br0">1 0 24575,'12'29'0,"79"172"0,-39-80 0,45 121 0,-68-155 0,80 162 0,-84-203 0,2-1 0,2-2 0,2-1 0,71 75 0,-87-102 0,1 0 0,1-1 0,1-1 0,28 16 0,-38-25 0,0 1 0,0-2 0,1 1 0,0-1 0,-1-1 0,1 0 0,0 0 0,0 0 0,0-1 0,0-1 0,0 1 0,1-1 0,9-2 0,-6-1 0,-1 0 0,0-1 0,-1-1 0,1 0 0,-1 0 0,0-1 0,0 0 0,-1-1 0,1-1 0,-2 1 0,1-2 0,-1 1 0,0-1 0,8-12 0,13-17 0,-3-1 0,31-57 0,-50 81 0,34-59 0,51-129 0,-77 160 0,-2 0 0,-2-2 0,-2 1 0,8-81 0,-16 106 114,1 0 0,6-18-1,-5 20-681,0-1-1,2-24 0,-6 32-6257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47.479"/>
    </inkml:context>
    <inkml:brush xml:id="br0">
      <inkml:brushProperty name="width" value="0.025" units="cm"/>
      <inkml:brushProperty name="height" value="0.025" units="cm"/>
      <inkml:brushProperty name="color" value="#F6630D"/>
    </inkml:brush>
  </inkml:definitions>
  <inkml:trace contextRef="#ctx0" brushRef="#br0">0 2010 24575,'25'0'0,"27"-10"0,92-30 0,47-31 0,-149 55 0,310-132 0,-66 27 0,1036-457-613,-905 391 613,380-189 0,-729 339 0,271-137 0,-326 168 26,0 1-1,0 0 1,28-6-1,-41 11-17,1 0 0,-1 0 0,0-1 0,1 1 0,-1 0 0,0 0 0,1 0 0,-1 0 0,0 0 0,1 0-1,-1-1 1,1 1 0,-1 0 0,0 0 0,1 0 0,-1 0 0,0 0 0,1 1 0,-1-1 0,0 0-1,1 0 1,-1 0 0,0 0 0,1 0 0,-1 0 0,0 0 0,1 1 0,-1-1 0,0 0 0,1 0 0,-1 1-1,0-1 1,0 0 0,1 0 0,-1 1 0,0-1 0,0 0 0,0 0 0,1 1 0,-1-1 0,0 1-1,-10 13 172,-25 13-179,-2-2 0,-63 34 0,81-48 0,-125 61 0,-180 64 0,133-59 0,-328 150 0,-261 105 0,590-261 0,-469 197 0,634-256 0,-355 174 0,11 23 0,300-161 0,50-33 0,-1-1 0,0-1 0,-1-1 0,0-1 0,-1 0 0,-24 7 0,46-18 0,0 1 0,-1-1 0,1 0 0,0 0 0,-1 0 0,1 1 0,0-1 0,-1 0 0,1 0 0,-1 0 0,1 0 0,0 0 0,-1 0 0,1 0 0,0 0 0,-1 0 0,1 0 0,-1 0 0,1 0 0,0 0 0,-1 0 0,1 0 0,0 0 0,-1 0 0,1 0 0,-1-1 0,1 1 0,0 0 0,-1-1 0,13-7 0,949-448-469,-596 280 204,-84 41 134,802-380 115,-413 187 16,-458 221 0,-181 91 0,-6 2 0,0 2 0,1 1 0,0 0 0,0 2 0,32-6 0,-35 13 441,-16 4-138,-14 1-166,-619 211-137,532-181 0,-253 103 0,-418 228 0,711-335 0,-772 399 0,739-384 0,-366 190 0,416-214 0,-5 4 0,-2-1 0,-90 32 0,134-55 0,0 0 0,0 0 0,0 0 0,0 0 0,0 0 0,0 0 0,0 0 0,0 0 0,0 0 0,0 0 0,0 0 0,0 0 0,0 1 0,0-1 0,0 0 0,0 0 0,0 0 0,0 0 0,0 0 0,0 0 0,0 0 0,0 0 0,0 0 0,0 0 0,-1 0 0,1 0 0,0 0 0,0 0 0,0 0 0,0 0 0,0 0 0,0 0 0,0 0 0,0 1 0,0-1 0,0 0 0,0 0 0,0 0 0,0 0 0,0 0 0,0 0 0,0 0 0,0 0 0,10 1 0,19-2 0,45-6 8,-1-4 0,120-34-1,138-64-122,560-274-1388,-37-82 1381,-396 185 122,81-46 0,-481 294 0,-9 6 0,78-56 0,-87 46 721,-146 102 275,-551 258-1525,153-81 182,-244 162 347,557-299 0,-516 313 0,124-71 0,567-339 53,-169 93 624,167-98-494,16-8-201,11-6-1,285-223-850,20 20-951,-187 128 1081,-24 16 185,369-254 422,-5 2-1355,-81 57-19,-78 57-551,-130 89 6292,-156 103-3578,-10 6 103,0 0-1,1 1 1,1 1-1,17-8 1,-31 15-758,0 0 1,0 0-1,0 0 1,0 0 0,0 0-1,0 0 1,0 0 0,0 0-1,0 0 1,0 0-1,0 1 1,0-1 0,0 0-1,0 0 1,0 0-1,0 0 1,0 0 0,0 0-1,0 0 1,0 0 0,0 0-1,0 0 1,0 0-1,0 0 1,0 0 0,1 1-1,-1-1 1,0 0-1,0 0 1,0 0 0,0 0-1,0 0 1,0 0 0,0 0-1,0 0 1,0 0-1,0 0 1,0 0 0,0 0-1,0 0 1,1 0-1,-1 0 1,0 0 0,0 0-1,0 0 1,0 0 0,0 0-1,0 0 1,0 0-1,0 0 1,0 0 0,0 0-1,0 0 1,1 0-1,-1 0 1,0 0 0,0 0-1,0 0 1,-9 9 151,-16 13 12,-319 213-166,69-50 0,-306 235 0,251-180 0,-366 253 0,665-472 0,7-4 0,-22 19 0,66-54 0,1 2 0,1 0 0,0 2 0,49-23 0,-32 16 0,487-244-479,-286 146 148,133-69 144,355-173 212,148-71-25,-790 388 0,238-126 0,-129 72-183,-97 51 118,-85 40 162,-2 2 263,0-1 0,19-13 0,-30 19-359,0 0 0,0 0 0,0 0 0,0 0 0,0 0 0,0 0 0,0 0 1,0 0-1,0 0 0,0 0 0,0 0 0,0 0 0,0 0 0,-1-1 0,1 1 0,0 0 0,0 0 0,0 0 0,0 0 1,0 0-1,0 0 0,0 0 0,0 0 0,0 0 0,0-1 0,0 1 0,0 0 0,0 0 0,0 0 0,0 0 0,0 0 1,0 0-1,0 0 0,0 0 0,0 0 0,0 0 0,1-1 0,-1 1 0,0 0 0,0 0 0,0 0 0,0 0 0,0 0 1,0 0-1,0 0 0,0 0 0,0 0 0,0 0 0,0 0 0,-14 3-12,-112 41 11,-955 384-781,794-309 681,-510 265 100,-177 94 0,874-436 0,-218 90 0,256-104 881,90-26-881,36-6 0,0-2 0,107-26 0,-90 15 0,250-57-216,-4-14 0,617-256 0,-848 302 148,744-315 7,-229 72 61,-575 266 388,70-27 1,-280 119-389,96-37 0,-788 396-5185,359-157 300,168-93 4416,-182 126 357,74-41 685,423-253 1931,-1-2-1,0 0 0,-34 9 1,59-21-2504,0 0 1,0 0-1,0 0 0,0 0 1,0 1-1,0-1 0,0 0 0,0 0 1,-1 0-1,1 0 0,0 0 1,0 0-1,0 0 0,0 0 1,0 0-1,0 0 0,0 0 1,0 0-1,0 0 0,0 0 1,-1 0-1,1 0 0,0 0 1,0 0-1,0 0 0,0 0 1,0 0-1,0 0 0,0 0 1,-1 0-1,1 0 0,0 0 1,0 0-1,0 0 0,0 0 0,0 0 1,0 0-1,0 0 0,0 0 1,0 0-1,-1 0 0,1 0 1,0 0-1,0 0 0,0 0 1,0 0-1,0 0 0,0-1 1,0 1-1,0 0 0,0 0 1,0 0-1,0 0 0,0 0 1,0 0-1,0 0 0,0 0 1,0-1-1,0 1 0,0 0 1,0 0-1,0 0 0,0 0 1,0 0-1,7-8 21,16-9 1,36-15-477,1 2 0,100-34 0,-126 52-6371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2.345"/>
    </inkml:context>
    <inkml:brush xml:id="br0">
      <inkml:brushProperty name="width" value="0.025" units="cm"/>
      <inkml:brushProperty name="height" value="0.025" units="cm"/>
    </inkml:brush>
  </inkml:definitions>
  <inkml:trace contextRef="#ctx0" brushRef="#br0">758 0 24575,'-6'2'0,"1"-1"0,0 0 0,0 1 0,0 0 0,1 0 0,-1 1 0,0-1 0,1 1 0,-7 5 0,-39 36 0,29-24 0,-16 16 0,2 1 0,2 1 0,1 2 0,2 1 0,-36 65 0,17-12 0,-58 159 0,49-80 0,-69 352 0,102-375 0,6 1 0,6 2 0,12 246 0,5-347 0,2 1 0,2-1 0,29 99 0,-25-119 0,0 0 0,2-1 0,1-1 0,2 0 0,1-1 0,1-1 0,26 30 0,-20-30 0,1-1 0,1-1 0,1-2 0,34 24 0,-44-37 0,0 0 0,0-1 0,1-1 0,0-1 0,1 0 0,0-2 0,0 0 0,37 5 0,-14-7-1365,-8-3-5461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2.728"/>
    </inkml:context>
    <inkml:brush xml:id="br0">
      <inkml:brushProperty name="width" value="0.025" units="cm"/>
      <inkml:brushProperty name="height" value="0.025" units="cm"/>
    </inkml:brush>
  </inkml:definitions>
  <inkml:trace contextRef="#ctx0" brushRef="#br0">1 0 24575,'0'3'0,"1"-1"0,0 1 0,0 0 0,0-1 0,0 1 0,0-1 0,0 0 0,1 1 0,-1-1 0,4 4 0,3 4 0,318 534 0,-224-368 0,-3 8 0,-57-101 0,4-1 0,74 99 0,-101-158-1365,-1-6-5461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3.065"/>
    </inkml:context>
    <inkml:brush xml:id="br0">
      <inkml:brushProperty name="width" value="0.025" units="cm"/>
      <inkml:brushProperty name="height" value="0.025" units="cm"/>
    </inkml:brush>
  </inkml:definitions>
  <inkml:trace contextRef="#ctx0" brushRef="#br0">1024 1 24575,'-2'0'0,"0"0"0,0 0 0,0 1 0,0-1 0,0 1 0,0-1 0,0 1 0,1 0 0,-1-1 0,0 1 0,0 0 0,1 0 0,-1 1 0,0-1 0,1 0 0,-1 0 0,-1 3 0,-21 31 0,12-15 0,-165 229 0,-57 85 0,23 15 0,40 33 0,126-274 0,-61 184 0,104-284 43,1-4-151,-1 0-1,1 0 1,0 0 0,0 0 0,1 0-1,-1 0 1,1 0 0,0 1-1,0-1 1,0 0 0,0 0-1,2 6 1,4 2-6718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3.441"/>
    </inkml:context>
    <inkml:brush xml:id="br0">
      <inkml:brushProperty name="width" value="0.025" units="cm"/>
      <inkml:brushProperty name="height" value="0.025" units="cm"/>
    </inkml:brush>
  </inkml:definitions>
  <inkml:trace contextRef="#ctx0" brushRef="#br0">149 0 24575,'0'58'0,"-11"69"0,-6-2 0,0 16 0,-49 189 0,54-281-227,2 1-1,3 0 1,2 1-1,2-1 1,4 55-1,-1-90-6598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3.823"/>
    </inkml:context>
    <inkml:brush xml:id="br0">
      <inkml:brushProperty name="width" value="0.025" units="cm"/>
      <inkml:brushProperty name="height" value="0.025" units="cm"/>
    </inkml:brush>
  </inkml:definitions>
  <inkml:trace contextRef="#ctx0" brushRef="#br0">325 1 24575,'-1'24'0,"-11"28"0,-3-1 0,-36 86 0,32-87 0,-63 200 0,55-154 0,-65 148 0,88-236-170,0 0-1,0 0 0,1 1 1,0 0-1,1-1 0,0 1 1,-1 13-1,3-15-6655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4.263"/>
    </inkml:context>
    <inkml:brush xml:id="br0">
      <inkml:brushProperty name="width" value="0.025" units="cm"/>
      <inkml:brushProperty name="height" value="0.025" units="cm"/>
    </inkml:brush>
  </inkml:definitions>
  <inkml:trace contextRef="#ctx0" brushRef="#br0">1 0 24575,'0'24'0,"2"7"0,2-1 0,1 1 0,18 57 0,-9-34 0,32 136 0,24 93 0,-20-87 0,21 73 0,-65-248-227,1-1-1,1 0 1,0 0-1,2-1 1,23 36-1,-22-41-6598</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4.600"/>
    </inkml:context>
    <inkml:brush xml:id="br0">
      <inkml:brushProperty name="width" value="0.025" units="cm"/>
      <inkml:brushProperty name="height" value="0.025" units="cm"/>
    </inkml:brush>
  </inkml:definitions>
  <inkml:trace contextRef="#ctx0" brushRef="#br0">823 1 24575,'-1'6'0,"-1"0"0,1 1 0,-1-1 0,0 0 0,-1 0 0,1 0 0,-1 0 0,-7 9 0,-3 11 0,-74 177 0,77-181 0,-175 349 0,-59 29 0,77-132 0,145-232 171,-19 46 0,35-70-361,2 0 0,0 0 1,0 1-1,1-1 0,1 1 1,0 0-1,0 0 1,1 15-1,2-13-6636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5.158"/>
    </inkml:context>
    <inkml:brush xml:id="br0">
      <inkml:brushProperty name="width" value="0.025" units="cm"/>
      <inkml:brushProperty name="height" value="0.025" units="cm"/>
    </inkml:brush>
  </inkml:definitions>
  <inkml:trace contextRef="#ctx0" brushRef="#br0">0 28 24575,'25'2'0,"-1"-2"0,1-1 0,0-1 0,-1-1 0,39-9 0,-27 5 0,-30 6 0,0 0 0,-1 0 0,1 0 0,0 1 0,0 0 0,0 0 0,0 1 0,0-1 0,7 3 0,-9-2 0,-1 1 0,1 0 0,-1-1 0,1 1 0,-1 1 0,0-1 0,1 0 0,-1 1 0,-1 0 0,1 0 0,0 0 0,-1 0 0,1 0 0,3 7 0,-2-4 0,0 0 0,-1 0 0,1 1 0,-1-1 0,-1 1 0,1 0 0,-1 0 0,0 0 0,-1 0 0,0 0 0,0 1 0,0-1 0,-1 0 0,0 1 0,-1-1 0,1 0 0,-1 0 0,-1 0 0,1 1 0,-4 7 0,-6 25 0,2 0 0,1 0 0,3 1 0,1 0 0,2 69 0,1-64 0,0-29 0,1-1 0,0 0 0,4 23 0,-4-38 0,1 0 0,-1 1 0,1-1 0,-1 0 0,1 0 0,-1 0 0,1 0 0,0 0 0,0 0 0,-1 0 0,1 0 0,0 0 0,0 0 0,0 0 0,0-1 0,0 1 0,0 0 0,0-1 0,0 1 0,1-1 0,-1 1 0,0-1 0,0 1 0,0-1 0,1 0 0,-1 1 0,0-1 0,0 0 0,1 0 0,-1 0 0,0 0 0,0 0 0,1-1 0,1 1 0,6-2 0,0 1 0,-1-1 0,15-6 0,-18 6 0,18-6-227,0-1-1,-1-1 1,0-2-1,-1 0 1,35-26-1,-36 21-6598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5.665"/>
    </inkml:context>
    <inkml:brush xml:id="br0">
      <inkml:brushProperty name="width" value="0.025" units="cm"/>
      <inkml:brushProperty name="height" value="0.025" units="cm"/>
    </inkml:brush>
  </inkml:definitions>
  <inkml:trace contextRef="#ctx0" brushRef="#br0">389 0 24575,'25'29'0,"-1"2"0,-1 0 0,-2 2 0,23 47 0,-20-37 0,57 108 0,77 202 0,-114-233 0,-5 2 0,32 174 0,-54-179 0,-5 0 0,-6 0 0,-4 1 0,-16 131 0,6-186 0,-3-1 0,-2 0 0,-3 0 0,-36 87 0,-127 220 0,132-290 0,-3-2 0,-92 107 0,-143 117 0,150-164-1365,107-110-5461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7.236"/>
    </inkml:context>
    <inkml:brush xml:id="br0">
      <inkml:brushProperty name="width" value="0.025" units="cm"/>
      <inkml:brushProperty name="height" value="0.025" units="cm"/>
    </inkml:brush>
  </inkml:definitions>
  <inkml:trace contextRef="#ctx0" brushRef="#br0">675 0 24575,'-3'1'0,"0"0"0,0 0 0,1 0 0,-1 0 0,0 0 0,1 0 0,-1 1 0,1-1 0,-1 1 0,1 0 0,-4 3 0,0 0 0,-22 17 0,1 1 0,-39 44 0,-40 62 0,75-85 0,2 1 0,3 1 0,1 1 0,-23 63 0,-58 206 0,100-296 0,-31 114 0,6 0 0,5 2 0,7 1 0,-4 274 0,25-326 0,12 85 0,-9-133 0,2-1 0,2 0 0,1-1 0,29 66 0,-31-82 0,-1 1 0,0 0 0,8 41 0,-13-52 0,1 0 0,0 0 0,1 0 0,0-1 0,8 15 0,-8-17 0,0 0 0,-1 0 0,1 1 0,-2-1 0,1 1 0,-1 0 0,0 0 0,0 0 0,-1 0 0,1 10 0,-1-16 0,-1-1 0,0 0 0,0 0 0,1 0 0,-1 0 0,0 0 0,0 0 0,0 0 0,1 0 0,-1 0 0,0 0 0,0 0 0,1 0 0,-1 0 0,0 0 0,0 0 0,1 0 0,-1 0 0,0 0 0,0 0 0,1 0 0,-1 0 0,0 0 0,0 0 0,0 0 0,1-1 0,-1 1 0,0 0 0,0 0 0,0 0 0,1 0 0,-1 0 0,0-1 0,0 1 0,0 0 0,0 0 0,1-1 0,12-9 0,-11 9 0,206-152 0,-108 71 0,89-95 0,76-109 0,104-176-2472,-34-27-571,-38 58 1639,-156 258 4589,-124 154-2533,-6 7-138,0 0-1,-1-1 1,-1 0 0,0 0 0,8-16-1,-3 6-1878,-7 16-5461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1.209"/>
    </inkml:context>
    <inkml:brush xml:id="br0">
      <inkml:brushProperty name="width" value="0.025" units="cm"/>
      <inkml:brushProperty name="height" value="0.025" units="cm"/>
    </inkml:brush>
  </inkml:definitions>
  <inkml:trace contextRef="#ctx0" brushRef="#br0">1195 0 24575,'-43'19'0,"-16"8"0,-37 31 0,3 5 0,-151 130 0,175-128 0,4 2 0,2 3 0,-90 131 0,77-82 0,30-45 0,-97 120 0,128-178 0,-13 17 0,26-32 0,5-10 0,7-15 0,154-204 0,-9 15 0,-107 142 0,60-69 0,-96 127 0,2 0 0,0 2 0,0-1 0,1 2 0,0-1 0,29-13 0,-36 21 0,0 0 0,1 0 0,-1 1 0,1 0 0,-1 1 0,1-1 0,13 1 0,63 5 0,-69-3 0,17 3 0,1 1 0,-1 2 0,-1 2 0,1 0 0,36 18 0,-8 0 0,95 59 0,-106-52 0,-1 2 0,-2 2 0,58 60 0,112 147 0,-55-38 0,-83-95 0,16 19 0,-91-127-76,0 0 1,1-1-1,0 1 0,0-1 0,0 0 0,0 0 0,0-1 0,0 0 1,1 0-1,-1 0 0,1 0 0,0-1 0,-1 0 0,1 0 1,0 0-1,0-1 0,10 0 0,8 0-6750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4.995"/>
    </inkml:context>
    <inkml:brush xml:id="br0">
      <inkml:brushProperty name="width" value="0.025" units="cm"/>
      <inkml:brushProperty name="height" value="0.025" units="cm"/>
      <inkml:brushProperty name="color" value="#F6630D"/>
    </inkml:brush>
  </inkml:definitions>
  <inkml:trace contextRef="#ctx0" brushRef="#br0">0 6631 24575,'0'-23'0,"3"-58"0,3-1 0,21-103 0,0 37 0,91-278 0,264-453 0,-354 821 0,224-601 0,-189 453 0,-9-3 0,-9-2 0,30-371 0,-56 323 0,15-246 0,-27-4 0,-61-169 0,41 566 0,-6 1 0,-34-117 0,25 112 0,-7-22 0,33 132 0,0 0 0,0 1 0,-1-1 0,0 1 0,0-1 0,0 1 0,-1 0 0,1 0 0,-8-6 0,9 9 0,-1 0 0,1 0 0,-1 1 0,1-1 0,-1 1 0,1-1 0,-1 1 0,0 0 0,1 0 0,-1 0 0,0 1 0,0-1 0,0 1 0,1 0 0,-1-1 0,0 1 0,0 0 0,0 1 0,0-1 0,0 0 0,0 1 0,-3 1 0,-10 2 0,-1 1 0,1 1 0,1 0 0,-1 1 0,1 1 0,0 0 0,1 2 0,0-1 0,-18 17 0,-17 25 0,2 2 0,-63 94 0,105-141 0,1 1 0,0-1 0,-5 13 0,9-18 0,-1 1 0,1-1 0,0 0 0,-1 0 0,1 0 0,0 0 0,0 1 0,0-1 0,0 0 0,0 0 0,0 0 0,0 1 0,0-1 0,1 1 0,-1-1 0,1 0 0,-1-1 0,1 1 0,-1-1 0,1 1 0,-1-1 0,1 1 0,-1-1 0,1 1 0,-1-1 0,1 1 0,0-1 0,-1 0 0,1 0 0,0 1 0,-1-1 0,1 0 0,0 0 0,-1 0 0,1 1 0,0-1 0,0 0 0,-1 0 0,1 0 0,0 0 0,0-1 0,7 1 0,0-1 0,0-1 0,-1 0 0,1 0 0,-1 0 0,0-1 0,1 0 0,-1 0 0,-1-1 0,1 0 0,9-7 0,3-3 0,-1-2 0,25-25 0,111-118 0,60-65 0,-203 212 0,-5 5 0,1 0 0,-1 1 0,1-1 0,12-7 0,-16 12 0,1 0 0,0 0 0,-1 1 0,1 0 0,0-1 0,0 1 0,0 1 0,0-1 0,0 1 0,0-1 0,0 1 0,0 0 0,7 1 0,-3 1 0,-1 0 0,1 0 0,-1 0 0,0 1 0,0 0 0,0 0 0,0 1 0,-1 0 0,0 0 0,9 7 0,8 9 0,25 28 0,-40-40 0,110 122 0,-69-72 0,3-3 0,61 51 0,-3-21-1365,-67-52-5461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7.950"/>
    </inkml:context>
    <inkml:brush xml:id="br0">
      <inkml:brushProperty name="width" value="0.025" units="cm"/>
      <inkml:brushProperty name="height" value="0.025" units="cm"/>
    </inkml:brush>
  </inkml:definitions>
  <inkml:trace contextRef="#ctx0" brushRef="#br0">696 59 24575,'-2'-2'0,"1"0"0,-1-1 0,1 1 0,-1 0 0,0 0 0,0 1 0,-4-4 0,1 1 0,1 0 0,0 1 0,-1-1 0,0 1 0,0 0 0,0 0 0,0 0 0,-1 1 0,1 0 0,-1 0 0,1 0 0,-1 1 0,0 0 0,1 0 0,-1 0 0,0 1 0,0 0 0,-7 0 0,-7 2 0,-1 1 0,1 0 0,-31 10 0,27-4 0,-1 0 0,2 1 0,-1 2 0,2 0 0,-1 1 0,2 2 0,0 0 0,0 1 0,2 1 0,0 1 0,1 0 0,1 2 0,-20 28 0,18-20 0,1 1 0,1 0 0,2 2 0,1 0 0,1 0 0,2 1 0,1 1 0,1 0 0,-6 58 0,13-76 0,1-1 0,1 1 0,0-1 0,2 1 0,-1 0 0,2-1 0,6 24 0,-8-33 0,1 0 0,0 0 0,0 0 0,1-1 0,-1 1 0,1 0 0,0-1 0,0 0 0,0 0 0,1 0 0,0 0 0,-1 0 0,1-1 0,1 0 0,-1 1 0,0-2 0,1 1 0,-1 0 0,1-1 0,0 0 0,0 0 0,0 0 0,0-1 0,6 1 0,3 0 0,1-1 0,0-1 0,-1-1 0,1 0 0,-1-1 0,0 0 0,1-1 0,-1-1 0,0 0 0,26-12 0,-7 0 0,-1-1 0,0-2 0,33-26 0,-36 22 0,-2-1 0,0-2 0,31-38 0,62-93 0,-109 141 0,-2 1 0,-8 13 0,0-1 0,0 1 0,1 0 0,-1 0 0,1 0 0,-1-1 0,1 1 0,0 1 0,-1-1 0,1 0 0,0 0 0,0 1 0,0-1 0,4-1 0,-5 3 0,0 0 0,0 0 0,-1 0 0,1 0 0,0 1 0,0-1 0,0 0 0,-1 1 0,1-1 0,0 0 0,0 1 0,-1-1 0,1 1 0,0-1 0,-1 1 0,1-1 0,0 1 0,-1 0 0,1-1 0,-1 1 0,1 0 0,-1-1 0,0 1 0,1 0 0,-1 0 0,0 0 0,1 0 0,10 26 0,-11-24 0,39 137 0,-29-98 0,1-1 0,2 0 0,2 0 0,32 61 0,-34-80 49,1-1 0,1-1 0,1 0-1,1-1 1,0-1 0,26 20 0,-31-28-192,0-1 1,1-1 0,0 0 0,0 0-1,1-1 1,0-1 0,0-1 0,1 0 0,0 0-1,-1-2 1,25 4 0,-14-6-6684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8.441"/>
    </inkml:context>
    <inkml:brush xml:id="br0">
      <inkml:brushProperty name="width" value="0.025" units="cm"/>
      <inkml:brushProperty name="height" value="0.025" units="cm"/>
    </inkml:brush>
  </inkml:definitions>
  <inkml:trace contextRef="#ctx0" brushRef="#br0">0 249 24575,'49'2'0,"1"3"0,-2 1 0,1 3 0,-1 2 0,0 2 0,78 33 0,-91-31 0,-1 2 0,-1 1 0,-1 2 0,0 1 0,-2 2 0,-1 1 0,0 1 0,-2 1 0,33 41 0,-32-34 0,-2 1 0,38 64 0,-54-79 0,-1 1 0,-1 0 0,0 0 0,-1 1 0,-2-1 0,0 1 0,3 30 0,-5-21 0,-2 0 0,-1 0 0,-1 0 0,-6 36 0,5-54 0,0-1 0,-1 1 0,-1-1 0,0 1 0,0-1 0,-1-1 0,-1 1 0,1-1 0,-2 0 0,1 0 0,-1 0 0,-1-1 0,-13 13 0,14-16 0,0 0 0,0-1 0,0 1 0,-1-1 0,1-1 0,-1 0 0,-1 0 0,-9 3 0,15-6 0,0 0 0,0-1 0,0 0 0,0 1 0,0-1 0,-1 0 0,1 0 0,0-1 0,0 1 0,0-1 0,0 0 0,0 1 0,0-1 0,0 0 0,0-1 0,0 1 0,1-1 0,-1 1 0,0-1 0,1 0 0,-1 0 0,1 0 0,0 0 0,0 0 0,0 0 0,0-1 0,-3-3 0,0-3 0,-1 0 0,1-1 0,0 0 0,1 0 0,0-1 0,1 1 0,0-1 0,1 1 0,0-1 0,1 0 0,0 0 0,0-16 0,3-14 0,11-77 0,-1 61 0,2 0 0,2 1 0,37-85 0,91-153 0,19-20 0,-124 247-1365,-23 45-5461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8.886"/>
    </inkml:context>
    <inkml:brush xml:id="br0">
      <inkml:brushProperty name="width" value="0.025" units="cm"/>
      <inkml:brushProperty name="height" value="0.025" units="cm"/>
    </inkml:brush>
  </inkml:definitions>
  <inkml:trace contextRef="#ctx0" brushRef="#br0">442 1 24575,'-5'17'0,"-10"25"0,-14 75 0,19-75 0,-195 814 0,150-648 0,-44 202 0,89-353 0,3 0 0,2 0 0,3 0 0,3 1 0,9 71 0,-8-111 0,2 1 0,1 0 0,0-1 0,1 0 0,1 0 0,0-1 0,16 25 0,-15-29 0,0-1 0,1-1 0,1 0 0,0 0 0,1 0 0,0-2 0,0 1 0,1-1 0,0-1 0,16 8 0,-10-7 34,1 0 1,1-1-1,-1-2 0,1 0 0,0 0 0,0-2 0,1-1 0,-1 0 0,38-1 1,-31-4-249,-1 0 1,1-2 0,-1-1-1,0-1 1,0-1 0,-1-1-1,26-13 1,-18 6-6613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9.203"/>
    </inkml:context>
    <inkml:brush xml:id="br0">
      <inkml:brushProperty name="width" value="0.025" units="cm"/>
      <inkml:brushProperty name="height" value="0.025" units="cm"/>
    </inkml:brush>
  </inkml:definitions>
  <inkml:trace contextRef="#ctx0" brushRef="#br0">1 1 24575,'0'18'0,"3"-6"0,1 1 0,0-1 0,0 0 0,1 0 0,12 22 0,42 55 0,-40-63 0,349 448 0,-347-449 0,205 248 0,-164-183-1365,-51-77-5461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9.536"/>
    </inkml:context>
    <inkml:brush xml:id="br0">
      <inkml:brushProperty name="width" value="0.025" units="cm"/>
      <inkml:brushProperty name="height" value="0.025" units="cm"/>
    </inkml:brush>
  </inkml:definitions>
  <inkml:trace contextRef="#ctx0" brushRef="#br0">677 1 24575,'-11'24'0,"-16"53"0,20-52 0,-19 40 0,-33 45 0,-7 14 0,-285 563 0,336-659 0,-66 129 0,74-142 0,2 1 0,-1-1 0,2 1 0,0 0 0,1 0 0,1 0 0,1 0 0,0 27 0,2-36-273,0-1 0,0 1 0,1 0 0,5 12 0,1-2-6553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0.071"/>
    </inkml:context>
    <inkml:brush xml:id="br0">
      <inkml:brushProperty name="width" value="0.025" units="cm"/>
      <inkml:brushProperty name="height" value="0.025" units="cm"/>
    </inkml:brush>
  </inkml:definitions>
  <inkml:trace contextRef="#ctx0" brushRef="#br0">86 63 24575,'24'0'0,"-12"-4"0,1 0 0,-1-1 0,20-10 0,-22 10 0,1-1 0,0 2 0,0 0 0,1 0 0,13-2 0,-14 4 0,0 0 0,0 1 0,0 1 0,1 0 0,10 2 0,-19-2 0,1 1 0,-1-1 0,1 1 0,-1 0 0,0 1 0,0-1 0,0 0 0,0 1 0,0 0 0,0 0 0,0 0 0,0 0 0,-1 0 0,1 0 0,-1 1 0,1-1 0,-1 1 0,0 0 0,0-1 0,3 6 0,0 5 0,0 1 0,0-1 0,-1 1 0,-1 0 0,0 0 0,-1 0 0,-1 0 0,0 0 0,0 0 0,-2 0 0,0 1 0,0-1 0,-2 0 0,-6 24 0,-5 6 0,-1 0 0,-3-1 0,-28 49 0,-135 209 0,122-221 0,36-53 0,-26 45 0,48-71 0,0 1 0,0 0 0,0 0 0,0 0 0,0 0 0,1 0 0,-1 0 0,1 0 0,-1 0 0,1 4 0,0-5 0,0 0 0,0-1 0,0 1 0,0 0 0,1 0 0,-1 0 0,0-1 0,0 1 0,1 0 0,-1 0 0,1-1 0,-1 1 0,1 0 0,-1-1 0,1 1 0,-1 0 0,1-1 0,0 1 0,0 0 0,2 1 0,0-1 0,0 0 0,0 0 0,0 0 0,0 0 0,0 0 0,0-1 0,1 0 0,-1 1 0,0-1 0,0 0 0,6-1 0,13-2 0,1 0 0,-1-2 0,-1 0 0,29-11 0,82-41 0,-44 12 220,-47 23-748,1 2-1,89-29 1,-99 41-6298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0.537"/>
    </inkml:context>
    <inkml:brush xml:id="br0">
      <inkml:brushProperty name="width" value="0.025" units="cm"/>
      <inkml:brushProperty name="height" value="0.025" units="cm"/>
    </inkml:brush>
  </inkml:definitions>
  <inkml:trace contextRef="#ctx0" brushRef="#br0">1 0 24575,'0'6'0,"1"-1"0,0 1 0,0-1 0,0 1 0,1-1 0,4 9 0,4 14 0,36 149 0,-8 1 0,27 314 0,-59-412 0,23 574 0,-31-546 0,-4-1 0,-5 0 0,-5 0 0,-31 109 0,-20-11 0,66-201-195,-1 0 0,1-1 0,-1 1 0,0-1 0,0 1 0,-2 2 0,-3 2-6631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1.792"/>
    </inkml:context>
    <inkml:brush xml:id="br0">
      <inkml:brushProperty name="width" value="0.025" units="cm"/>
      <inkml:brushProperty name="height" value="0.025" units="cm"/>
    </inkml:brush>
  </inkml:definitions>
  <inkml:trace contextRef="#ctx0" brushRef="#br0">784 31 24575,'115'-13'0,"5"-1"0,-63 11 0,2 2 0,-1 3 0,76 12 0,-112-10 0,1 1 0,-1 0 0,0 2 0,-1 1 0,1 1 0,-2 0 0,1 2 0,-1 0 0,-1 1 0,0 1 0,25 23 0,-33-24 0,-1 0 0,0 1 0,-1 0 0,0 1 0,-1 0 0,-1 0 0,0 1 0,0 0 0,-2 0 0,0 0 0,5 28 0,-1 11 0,-3-1 0,0 64 0,-4 26 0,-8-1 0,-32 205 0,-27 16 0,-44 301 0,-98 449 0,-17 155 0,178-552 0,31-350 0,-44 360 0,58-709 0,-20 251 0,-6 64 0,-17 127 0,23 1 0,35 71 0,1-279 0,-29 426 0,-1-414 0,12-229 0,-1-1 0,-2 0 0,-2 0 0,-1 0 0,-1-1 0,-2 0 0,-1-1 0,-2 0 0,-28 44 0,32-61 0,0-1 0,-1 0 0,-1-1 0,0-1 0,-1 0 0,0 0 0,-1-2 0,0 0 0,-24 12 0,-18 5 0,-83 26 0,71-28 0,39-14-195,-1-1 0,-1-2 0,0-1 0,0-1 0,0-2 0,-42 1 0,43-6-6631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3.537"/>
    </inkml:context>
    <inkml:brush xml:id="br0">
      <inkml:brushProperty name="width" value="0.025" units="cm"/>
      <inkml:brushProperty name="height" value="0.025" units="cm"/>
    </inkml:brush>
  </inkml:definitions>
  <inkml:trace contextRef="#ctx0" brushRef="#br0">1262 1 24575,'-4'0'0,"0"-1"0,0 1 0,-1 0 0,1 0 0,0 1 0,0-1 0,0 1 0,-1 0 0,1 0 0,0 0 0,-7 4 0,1-2 0,-5 3 0,0 0 0,0 0 0,1 1 0,-25 17 0,-52 45 0,38-27 0,-101 71 0,-87 68 0,182-133 0,-102 112 0,124-117 0,2 1 0,2 3 0,2 0 0,3 2 0,1 1 0,2 1 0,3 1 0,2 2 0,-22 95 0,28-80 0,4-1 0,2 2 0,4-1 0,2 1 0,9 73 0,-5-124 0,1 0 0,0 0 0,2 0 0,0-1 0,12 27 0,-11-32 0,0-1 0,2 0 0,-1 0 0,2-1 0,-1 0 0,2 0 0,-1-1 0,14 10 0,-4-5 34,0-1 1,1-1-1,1-1 0,0-1 0,1-1 0,0-1 0,1-1 0,-1 0 0,41 6 1,-2-4-604,0-3 0,93-2 0,-99-5-6257</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4.075"/>
    </inkml:context>
    <inkml:brush xml:id="br0">
      <inkml:brushProperty name="width" value="0.025" units="cm"/>
      <inkml:brushProperty name="height" value="0.025" units="cm"/>
    </inkml:brush>
  </inkml:definitions>
  <inkml:trace contextRef="#ctx0" brushRef="#br0">322 0 24575,'-2'1'0,"-1"-1"0,1 1 0,-1-1 0,0 1 0,1 0 0,0 0 0,-1 0 0,1 0 0,-1 1 0,1-1 0,0 0 0,0 1 0,0 0 0,0 0 0,0-1 0,-2 4 0,-30 40 0,18-23 0,-13 16 0,2 1 0,2 1 0,1 1 0,2 1 0,2 1 0,2 1 0,2 0 0,2 1 0,2 1 0,-9 62 0,20-95 0,0 0 0,0 1 0,1-1 0,1 0 0,1 0 0,4 21 0,-4-26 0,1 0 0,-1 0 0,2 0 0,-1-1 0,1 1 0,0-1 0,0 0 0,1 0 0,0 0 0,1-1 0,8 9 0,-11-13 0,0 0 0,0 1 0,0-1 0,0 0 0,1-1 0,-1 1 0,1-1 0,-1 1 0,1-1 0,0 0 0,-1 0 0,1-1 0,0 1 0,0-1 0,0 0 0,-1 0 0,1 0 0,0 0 0,0-1 0,0 1 0,-1-1 0,1 0 0,0 0 0,3-2 0,8-4 0,-1 0 0,0 0 0,0-1 0,17-14 0,-11 7 0,-1-1 0,-1-1 0,-1 0 0,0-1 0,-1-1 0,-1-1 0,14-23 0,-13 14 0,-1 0 0,-1-1 0,-1-1 0,15-57 0,-26 79 0,0 0 0,0 0 0,-1 0 0,0 0 0,0 0 0,-1-1 0,0 1 0,-1 0 0,0 0 0,-1 0 0,0 0 0,0 0 0,0 0 0,-2 0 0,1 1 0,-1-1 0,-7-11 0,8 15-97,0 0-1,1 0 1,-1 0-1,1-1 1,0 1-1,0-1 1,1 1-1,-1-1 1,1 0-1,1 1 1,-1-1-1,1 0 0,0-6 1,1 4-6729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0.177"/>
    </inkml:context>
    <inkml:brush xml:id="br0">
      <inkml:brushProperty name="width" value="0.025" units="cm"/>
      <inkml:brushProperty name="height" value="0.025" units="cm"/>
      <inkml:brushProperty name="color" value="#F6630D"/>
    </inkml:brush>
  </inkml:definitions>
  <inkml:trace contextRef="#ctx0" brushRef="#br0">0 1 24575,'0'24'0,"2"11"0,10 56 0,-3-32 0,12 95 0,16 152 0,-26-187 0,49 470 0,-18-247 0,-35-252 0,-4 94 0,-3-123 0,0-60 0,0 1 0,0-1 0,0 0 0,0 1 0,0-1 0,0 0 0,-1 0 0,1 1 0,0-1 0,-1 0 0,1 0 0,-1 1 0,1-1 0,-2 1 0,2-2 0,0 1 0,-1-1 0,1 0 0,0 0 0,-1 0 0,1 0 0,0 1 0,-1-1 0,1 0 0,0 0 0,-1 0 0,1 0 0,0 0 0,-1 0 0,1 0 0,-1 0 0,1 0 0,0 0 0,-1 0 0,1 0 0,0 0 0,-1 0 0,1-1 0,0 1 0,-1 0 0,1 0 0,0 0 0,-1 0 0,1-1 0,0 1 0,-1 0 0,-1-3 0,-1 1 0,1 0 0,0-1 0,0 1 0,0-1 0,0 0 0,0 0 0,0 0 0,-1-4 0,-9-24 0,2-1 0,2 0 0,-7-47 0,9 11 0,5-134 0,3 89 0,-2-67 0,0 179-72,0 0 1,0 0-1,0 0 0,0 0 0,0 0 0,0 1 0,0-1 0,0 0 1,1 0-1,-1 0 0,0 0 0,1 0 0,-1 1 0,0-1 0,1 0 1,-1 0-1,1 0 0,0 0 0,6-4-6754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4.569"/>
    </inkml:context>
    <inkml:brush xml:id="br0">
      <inkml:brushProperty name="width" value="0.025" units="cm"/>
      <inkml:brushProperty name="height" value="0.025" units="cm"/>
    </inkml:brush>
  </inkml:definitions>
  <inkml:trace contextRef="#ctx0" brushRef="#br0">1 0 24575,'1'18'0,"9"27"0,19 54 0,2 4 0,-7-18 0,66 159 0,70 66 0,18-45 0,-113-173 0,-60-85 0,-1 0 0,1-1 0,0 0 0,1 0 0,-1-1 0,1 1 0,0-1 0,13 7 0,-16-10 0,1 0 0,0-1 0,0 0 0,0 0 0,-1 0 0,1 0 0,0 0 0,0-1 0,0 0 0,0 0 0,1 0 0,-1 0 0,0-1 0,0 1 0,-1-1 0,1 0 0,0-1 0,0 1 0,4-2 0,11-7 0,0 0 0,0-1 0,-1 0 0,0-2 0,-1 0 0,-1-1 0,18-19 0,-5 1 0,-1-2 0,37-56 0,-17 10 0,-3-1 0,49-127 0,34-187 0,-123 371-273,-1 0 0,0 0 0,-2 0 0,-2-45 0,0 56-6553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5.068"/>
    </inkml:context>
    <inkml:brush xml:id="br0">
      <inkml:brushProperty name="width" value="0.025" units="cm"/>
      <inkml:brushProperty name="height" value="0.025" units="cm"/>
    </inkml:brush>
  </inkml:definitions>
  <inkml:trace contextRef="#ctx0" brushRef="#br0">796 0 24575,'-1'18'0,"-5"9"0,-1 0 0,-2-1 0,-14 32 0,10-26 0,-139 292 0,40-95 0,-257 713 0,340-839 0,5 1 0,5 1 0,4 1 0,-1 183 0,15-244 0,11 367 0,-5-355 0,2 1 0,4-1 0,1-1 0,3 0 0,24 57 0,-18-68 0,1-2 0,3 0 0,1-2 0,2-1 0,2-1 0,2-1 0,1-2 0,1-2 0,2-1 0,2-1 0,65 42 0,-88-66 38,-1 0 0,2-1 0,-1 0 0,1-1 0,0-1 0,0-1 0,0 0 0,17 1 0,9-1-892,82-5 1,-94 0-5973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5.442"/>
    </inkml:context>
    <inkml:brush xml:id="br0">
      <inkml:brushProperty name="width" value="0.025" units="cm"/>
      <inkml:brushProperty name="height" value="0.025" units="cm"/>
    </inkml:brush>
  </inkml:definitions>
  <inkml:trace contextRef="#ctx0" brushRef="#br0">1 1 24575,'8'9'0,"-1"0"0,0 1 0,0 0 0,-1 0 0,5 12 0,8 12 0,122 167 0,18-10 0,-122-148 0,137 192 0,-20 15 0,-36-57 0,-95-156 0,51 74 0,-72-107-151,1 0-1,1-1 0,-1 1 0,0-1 1,1 0-1,0 0 0,0 0 1,4 2-1,9 3-6674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5.761"/>
    </inkml:context>
    <inkml:brush xml:id="br0">
      <inkml:brushProperty name="width" value="0.025" units="cm"/>
      <inkml:brushProperty name="height" value="0.025" units="cm"/>
    </inkml:brush>
  </inkml:definitions>
  <inkml:trace contextRef="#ctx0" brushRef="#br0">674 0 24575,'-3'3'0,"0"-1"0,1 1 0,-1-1 0,1 1 0,-1 0 0,-3 6 0,-9 16 0,-23 53 0,17-33 0,-168 387 0,41-87 0,147-342 0,-188 448 0,175-413 92,4-12 16,-12 49 1,21-68-238,0-1 0,0 1 0,0 0 1,1 0-1,0 0 0,0 0 0,1 0 1,-1 0-1,2 0 0,-1 0 0,1-1 1,3 10-1,2-3-6697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6.346"/>
    </inkml:context>
    <inkml:brush xml:id="br0">
      <inkml:brushProperty name="width" value="0.025" units="cm"/>
      <inkml:brushProperty name="height" value="0.025" units="cm"/>
    </inkml:brush>
  </inkml:definitions>
  <inkml:trace contextRef="#ctx0" brushRef="#br0">0 34 24575,'1'-1'0,"-1"0"0,1 0 0,-1 0 0,1 0 0,0 1 0,-1-1 0,1 0 0,0 0 0,0 0 0,-1 1 0,1-1 0,0 0 0,0 1 0,0-1 0,0 1 0,0-1 0,1 0 0,18-8 0,-5 6 0,-1 0 0,1 1 0,-1 1 0,1 0 0,-1 1 0,19 2 0,4-1 0,-31-1 0,0 1 0,0-1 0,0 1 0,0 0 0,0 1 0,0 0 0,0 0 0,-1 0 0,1 0 0,0 1 0,-1 0 0,0 0 0,0 0 0,0 1 0,0 0 0,0 0 0,-1 0 0,0 1 0,0-1 0,0 1 0,0 0 0,-1 0 0,0 0 0,0 1 0,4 10 0,0 1 0,-2 0 0,0 1 0,-1 0 0,0 0 0,-2 0 0,0 0 0,-1 29 0,-3 0 0,-3-1 0,-1 0 0,-3 0 0,-23 76 0,-81 170 0,97-255 0,-29 72 0,42-102 0,1 0 0,0 1 0,1-1 0,0 0 0,-1 15 0,2-20 0,0 0 0,0 0 0,0-1 0,0 1 0,0 0 0,0 0 0,0-1 0,1 1 0,-1 0 0,1-1 0,-1 1 0,1 0 0,0-1 0,-1 1 0,1-1 0,0 1 0,0-1 0,0 1 0,0-1 0,1 0 0,-1 1 0,0-1 0,0 0 0,1 0 0,-1 0 0,1 0 0,-1 0 0,1 0 0,3 1 0,13 1 0,1-2 0,0 1 0,0-2 0,25-3 0,5 1 0,373 1-1365,-407 1-5461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6.664"/>
    </inkml:context>
    <inkml:brush xml:id="br0">
      <inkml:brushProperty name="width" value="0.025" units="cm"/>
      <inkml:brushProperty name="height" value="0.025" units="cm"/>
    </inkml:brush>
  </inkml:definitions>
  <inkml:trace contextRef="#ctx0" brushRef="#br0">467 0 24575,'-5'18'0,"-178"465"0,137-378 0,-4-1 0,-115 173 0,155-260-1365,2-5-5461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7.101"/>
    </inkml:context>
    <inkml:brush xml:id="br0">
      <inkml:brushProperty name="width" value="0.025" units="cm"/>
      <inkml:brushProperty name="height" value="0.025" units="cm"/>
    </inkml:brush>
  </inkml:definitions>
  <inkml:trace contextRef="#ctx0" brushRef="#br0">0 0 24575,'3'1'0,"0"-1"0,0 1 0,-1 0 0,1-1 0,0 1 0,-1 1 0,1-1 0,0 0 0,-1 1 0,1-1 0,-1 1 0,0-1 0,0 1 0,0 0 0,0 0 0,0 0 0,2 3 0,7 8 0,15 27 0,-11-17 0,169 271 0,-19 12 0,-99-184 0,50 103 0,-44-77 0,70 211 0,-81-157 0,-38-139-1365,-18-51-5461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7.505"/>
    </inkml:context>
    <inkml:brush xml:id="br0">
      <inkml:brushProperty name="width" value="0.025" units="cm"/>
      <inkml:brushProperty name="height" value="0.025" units="cm"/>
    </inkml:brush>
  </inkml:definitions>
  <inkml:trace contextRef="#ctx0" brushRef="#br0">560 0 24575,'-5'25'0,"-111"274"0,4-9 0,-176 511 0,277-770 0,-10 51 0,18-68 0,1 0 0,1 0 0,0 0 0,1-1 0,1 1 0,2 20 0,-2-30-85,1 0 0,-1 0-1,0 0 1,1-1 0,0 1-1,0 0 1,0-1 0,0 1-1,1-1 1,-1 0 0,1 0-1,0 0 1,0 0 0,0-1-1,6 5 1,8 3-6741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7.887"/>
    </inkml:context>
    <inkml:brush xml:id="br0">
      <inkml:brushProperty name="width" value="0.025" units="cm"/>
      <inkml:brushProperty name="height" value="0.025" units="cm"/>
    </inkml:brush>
  </inkml:definitions>
  <inkml:trace contextRef="#ctx0" brushRef="#br0">382 1 24575,'0'45'0,"-2"1"0,-3-1 0,-1 0 0,-2-1 0,-23 74 0,-97 290 0,-7 19 0,109-361 290,15-41-842,2 0 0,-9 35 1,15-48-6275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8.394"/>
    </inkml:context>
    <inkml:brush xml:id="br0">
      <inkml:brushProperty name="width" value="0.025" units="cm"/>
      <inkml:brushProperty name="height" value="0.025" units="cm"/>
    </inkml:brush>
  </inkml:definitions>
  <inkml:trace contextRef="#ctx0" brushRef="#br0">0 1 24575,'13'24'0,"108"208"0,-10 5 0,113 355 0,-170-415 0,-9 2 0,-7 1 0,-8 2 0,11 310 0,-51 2 0,-3-347 0,-43 196 0,-11-71 0,15-60 0,48-198-195,1 0 0,0 0 0,1 1 0,1-1 0,1 1 0,0 17 0,1-28-6631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0.798"/>
    </inkml:context>
    <inkml:brush xml:id="br0">
      <inkml:brushProperty name="width" value="0.025" units="cm"/>
      <inkml:brushProperty name="height" value="0.025" units="cm"/>
      <inkml:brushProperty name="color" value="#F6630D"/>
    </inkml:brush>
  </inkml:definitions>
  <inkml:trace contextRef="#ctx0" brushRef="#br0">612 1 24575,'-3'0'0,"1"0"0,-1 0 0,0 1 0,1-1 0,-1 1 0,1 0 0,-4 1 0,-41 17 0,0 3 0,1 2 0,2 1 0,0 3 0,-59 49 0,39-21 0,-82 93 0,130-133 0,12-12 0,0 0 0,-1 1 0,1 0 0,1 0 0,-1 0 0,-2 6 0,37-37 0,168-168 0,-193 188 0,96-99 0,-83 88 0,0 1 0,1 0 0,39-22 0,-55 37 0,0-1 0,1 1 0,-1-1 0,0 1 0,1 1 0,-1-1 0,1 0 0,-1 1 0,1 0 0,-1 0 0,1 1 0,-1-1 0,1 1 0,-1 0 0,0 0 0,1 0 0,-1 1 0,0-1 0,0 1 0,0 0 0,7 5 0,7 4 0,0 2 0,-1 0 0,18 19 0,-28-26 0,79 78 0,147 185 0,-175-195-1365,-35-46-5461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8:01.887"/>
    </inkml:context>
    <inkml:brush xml:id="br0">
      <inkml:brushProperty name="width" value="0.025" units="cm"/>
      <inkml:brushProperty name="height" value="0.025" units="cm"/>
    </inkml:brush>
  </inkml:definitions>
  <inkml:trace contextRef="#ctx0" brushRef="#br0">4353 411 24575,'-6'-1'0,"1"-1"0,-1 1 0,1-1 0,0 0 0,0 0 0,-1-1 0,2 1 0,-1-1 0,0 0 0,0 0 0,-5-6 0,-14-8 0,-3 2 0,-1 2 0,-1 1 0,0 1 0,0 1 0,-1 2 0,0 1 0,-43-5 0,-220-1 0,259 13 0,-151 4 0,0 9 0,-227 43 0,219-14 0,-234 81 0,-169 116 0,484-187 0,2 5 0,3 5 0,2 5 0,-119 99 0,110-68 0,6 5 0,-111 135 0,158-162 0,3 3 0,4 3 0,3 2 0,-53 120 0,55-80 0,5 3 0,6 1 0,-35 209 0,59-235 0,4 0 0,5 0 0,4 1 0,20 163 0,4-113 0,6-1 0,68 201 0,-56-230 0,5-2 0,74 138 0,294 427-3870,-236-429 3844,12-8 0,10-8 0,430 399 0,-363-415-235,408 262 0,-421-329 261,425 192 0,338 104-1169,-731-335 1169,5-12 0,448 101 0,401 9 0,-937-180 0,1045 141 0,9-67 0,888 88 0,-834-112 0,-531-88 0,-1-40 0,953-140 0,-3-32 0,-992 120 0,-622 78 0,1319-139 0,-1425 153 0,821-69 0,-6-50 0,253-142 0,-634 146 0,408-122 0,-263 4 0,-20-47 0,-449 220 0,315-176 0,552-401 0,-846 533 0,149-145 0,96-151 0,-171 153 0,-23-16 0,77-259-141,-194 364 82,-11 24 45,-6-4 1,56-212 0,-111 346 12,128-541 568,-117 474 872,4-83 1,-13 67-1450,-5 0 0,-4-1 0,-3 1 1,-21-91-1,13 113 10,-3 1 0,-35-82 0,29 94 0,-2 0 0,-2 2 0,-2 0 0,-55-66 0,39 62 0,-1 3 0,-3 1 0,-76-57 0,60 59 0,-107-57 0,-83-26 0,223 116 0,-631-272 0,496 229 0,-2 8 0,-191-30 0,-338-11 0,356 52 0,-670-38 160,-386 75-956,737 6 541,-307 11 255,176 0 0,-394-44 0,-23-47 0,469 26 0,431 31 0,-730-35 0,743 46 0,-605-21 0,3-37 0,-242-111 0,590 82 0,-632-109 0,14 80 0,410 101 0,308 15 0,-1308-7 0,1264 17 0,-515 50 0,396 51 0,419-65 0,96-18 0,-609 102 0,671-115 69,-894 148-1138,548-49 1018,9 26 588,299-104-138,-53 26 1099,110-46-7672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01.265"/>
    </inkml:context>
    <inkml:brush xml:id="br0">
      <inkml:brushProperty name="width" value="0.025" units="cm"/>
      <inkml:brushProperty name="height" value="0.025" units="cm"/>
      <inkml:brushProperty name="color" value="#E71224"/>
    </inkml:brush>
  </inkml:definitions>
  <inkml:trace contextRef="#ctx0" brushRef="#br0">40 120 24575,'-23'0'0,"6"0"0,28 0 0,18 0 0,362 14 0,-87-1 0,61-1 0,450-3 0,-153-60 0,234-6 0,-542 58 0,95-1 0,-166-14 0,25 0 0,505 31 0,68-3 0,-563-16 0,51-14 0,-32 1 0,-73 0 0,27 0 0,-286 15 0,267 4 0,-1 22 0,-44 2 0,-184-25 0,-1-2 0,1-2 0,58-9 0,-29-3 0,16-2 0,152-8 0,124 24-1365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02.888"/>
    </inkml:context>
    <inkml:brush xml:id="br0">
      <inkml:brushProperty name="width" value="0.025" units="cm"/>
      <inkml:brushProperty name="height" value="0.025" units="cm"/>
      <inkml:brushProperty name="color" value="#E71224"/>
    </inkml:brush>
  </inkml:definitions>
  <inkml:trace contextRef="#ctx0" brushRef="#br0">1 30 24575,'24'1'0,"79"23"0,-17-2 0,52 4 0,215 52 0,-235-46 0,3-5 0,0-5 0,184 10 0,324-51 0,-336 9 0,-120 7 0,192-22 0,480-36 0,-531 7 0,-19 3 0,41 16 0,-82 10 0,-174 18-682,85 3-1,-154 4-6143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6.108"/>
    </inkml:context>
    <inkml:brush xml:id="br0">
      <inkml:brushProperty name="width" value="0.025" units="cm"/>
      <inkml:brushProperty name="height" value="0.025" units="cm"/>
    </inkml:brush>
  </inkml:definitions>
  <inkml:trace contextRef="#ctx0" brushRef="#br0">2079 26 24575,'-23'-17'0,"13"14"0,0 1 0,-1 0 0,1 1 0,-1 1 0,1-1 0,-1 1 0,0 1 0,1 0 0,-14 3 0,5-1 0,-80 12-41,1 5-1,1 4 0,2 4 1,0 4-1,2 4 0,1 4 1,3 5-1,1 3 1,3 4-1,2 3 0,2 4 1,4 4-1,1 3 0,4 3 1,-98 122-1,109-111 42,3 3 0,-87 169 0,115-188 0,3 0 0,3 2 0,3 1 0,-25 137 0,38-142 0,2 0 0,3 118 0,6-147 0,1-1 0,1 0 0,1-1 0,2 1 0,2-2 0,0 1 0,21 40 0,-7-29 0,1-2 0,1-1 0,3-1 0,1-1 0,1-2 0,2-1 0,2-2 0,0-1 0,3-2 0,0-1 0,2-2 0,0-2 0,67 29 0,-51-30 0,2-1 0,0-4 0,1-2 0,1-2 0,1-3 0,-1-3 0,1-2 0,1-3 0,121-11 0,-109-1-209,0-4 0,-1-4 0,0-2 0,-1-4 0,113-52 0,-131 50-6062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6.632"/>
    </inkml:context>
    <inkml:brush xml:id="br0">
      <inkml:brushProperty name="width" value="0.025" units="cm"/>
      <inkml:brushProperty name="height" value="0.025" units="cm"/>
    </inkml:brush>
  </inkml:definitions>
  <inkml:trace contextRef="#ctx0" brushRef="#br0">366 1 24575,'-2'-1'0,"-1"1"0,1 0 0,0 0 0,0 1 0,0-1 0,-1 0 0,1 1 0,0-1 0,0 1 0,0 0 0,0 0 0,0 0 0,0 0 0,-3 2 0,-1 0 0,-19 11 0,0 1 0,2 1 0,0 1 0,-26 25 0,31-26 0,3-4 0,2 0 0,-1 2 0,2-1 0,0 2 0,0-1 0,1 2 0,1-1 0,1 2 0,0-1 0,2 1 0,-1 0 0,2 1 0,0 0 0,1 0 0,1 0 0,1 0 0,-2 34 0,5-26 0,1-1 0,0 1 0,2-1 0,1 0 0,1 0 0,2 0 0,13 35 0,-14-44 0,2 0 0,0 0 0,0-1 0,1 0 0,1 0 0,1-1 0,0-1 0,1 0 0,0 0 0,1-1 0,25 18 0,-33-27 0,0 1 0,1-1 0,-1 0 0,1 0 0,-1-1 0,1 0 0,0 0 0,0 0 0,0 0 0,0-1 0,0 0 0,0 0 0,0-1 0,0 0 0,0 0 0,1 0 0,-1-1 0,0 0 0,0 0 0,0-1 0,0 1 0,0-1 0,-1 0 0,1-1 0,-1 0 0,1 0 0,-1 0 0,0 0 0,0-1 0,0 0 0,0 0 0,-1 0 0,0 0 0,0-1 0,5-7 0,8-14 0,-1-1 0,-1-1 0,-2-1 0,-1 0 0,-1-1 0,-1 0 0,-2 0 0,8-61 0,-15 73 0,0 1 0,-1-1 0,-1 1 0,-1 0 0,-1-1 0,0 1 0,-8-24 0,-49-113 0,58 149 5,-5-11 107,-1-1 0,-15-22-1,21 35-217,-1 0-1,1 1 1,-1-1-1,0 1 0,0 0 1,-1 0-1,1 0 1,-1 0-1,1 1 0,-1-1 1,0 1-1,0 0 1,0 0-1,0 1 1,-8-3-1,0 2-6719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7.107"/>
    </inkml:context>
    <inkml:brush xml:id="br0">
      <inkml:brushProperty name="width" value="0.025" units="cm"/>
      <inkml:brushProperty name="height" value="0.025" units="cm"/>
    </inkml:brush>
  </inkml:definitions>
  <inkml:trace contextRef="#ctx0" brushRef="#br0">0 217 24575,'1'8'0,"0"0"0,0-1 0,1 1 0,0-1 0,4 11 0,4 14 0,1 4 0,1-1 0,2 0 0,22 40 0,11 24 0,14 45 0,6-4 0,6-2 0,128 179 0,-200-316 0,4 6 0,-1 0 0,1-1 0,1 0 0,-1 0 0,12 9 0,-15-14 0,0 0 0,0 0 0,0 0 0,0 0 0,0 0 0,0 0 0,1 0 0,-1-1 0,0 1 0,0-1 0,1 0 0,-1 0 0,0 0 0,0 0 0,1 0 0,-1 0 0,0 0 0,1-1 0,-1 1 0,0-1 0,0 0 0,0 0 0,0 0 0,4-2 0,3-2 0,-1 0 0,0-1 0,-1 0 0,1-1 0,-1 1 0,0-1 0,10-14 0,36-61 0,-46 71 0,95-172 0,-9-4 0,125-354 0,-157 389 342,-52 133-627,2 0 1,0 1-1,1 1 1,1 0-1,23-25 1,-13 20-6542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7.914"/>
    </inkml:context>
    <inkml:brush xml:id="br0">
      <inkml:brushProperty name="width" value="0.025" units="cm"/>
      <inkml:brushProperty name="height" value="0.025" units="cm"/>
    </inkml:brush>
  </inkml:definitions>
  <inkml:trace contextRef="#ctx0" brushRef="#br0">673 0 24575,'-2'1'0,"1"0"0,-1-1 0,1 1 0,-1 0 0,1 0 0,-1 0 0,1 0 0,0 0 0,0 0 0,-1 0 0,1 0 0,0 1 0,0-1 0,0 0 0,-1 3 0,-12 25 0,10-18 0,-167 436 0,28 10 0,45-141 0,31-99 0,-51 283 0,102-393 0,-3 154 0,19-184 0,3 1 0,24 132 0,-14-150 0,2-2 0,3 0 0,2-1 0,3-1 0,2 0 0,3-3 0,1 0 0,43 55 0,-53-83 0,2 0 0,1-1 0,0-2 0,2 0 0,34 24 0,-41-35 0,0 0 0,1-1 0,0-1 0,0 0 0,1-2 0,0 0 0,1-1 0,-1-1 0,29 4 0,61-4-1365,-66-6-5461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8.440"/>
    </inkml:context>
    <inkml:brush xml:id="br0">
      <inkml:brushProperty name="width" value="0.025" units="cm"/>
      <inkml:brushProperty name="height" value="0.025" units="cm"/>
    </inkml:brush>
  </inkml:definitions>
  <inkml:trace contextRef="#ctx0" brushRef="#br0">0 1 24575,'2'1'0,"0"0"0,-1 0 0,1 0 0,-1 1 0,0-1 0,0 1 0,1-1 0,-1 1 0,0-1 0,0 1 0,0 0 0,1 2 0,-1-1 0,31 57 0,15 23 0,39 32 0,131 136 0,-182-211 0,30 29 0,3-3 0,145 110 0,20-2 0,-228-170-273,0 0 0,0-1 0,1 0 0,8 4 0,0-2-6553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8.856"/>
    </inkml:context>
    <inkml:brush xml:id="br0">
      <inkml:brushProperty name="width" value="0.025" units="cm"/>
      <inkml:brushProperty name="height" value="0.025" units="cm"/>
    </inkml:brush>
  </inkml:definitions>
  <inkml:trace contextRef="#ctx0" brushRef="#br0">1141 0 24575,'-12'6'0,"0"8"0,0 0 0,1 1 0,1 0 0,0 0 0,1 1 0,-10 24 0,-5 8 0,-413 822 0,-1 124 0,319-663 0,113-313 0,0 1 171,-6 33 0,10-45-385,1 0 1,1 0 0,-1 1-1,1-1 1,1 0 0,-1 0-1,4 14 1,3-3-6613</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0"/>
    </inkml:context>
    <inkml:brush xml:id="br0">
      <inkml:brushProperty name="width" value="0.025" units="cm"/>
      <inkml:brushProperty name="height" value="0.025" units="cm"/>
    </inkml:brush>
  </inkml:definitions>
  <inkml:trace contextRef="#ctx0" brushRef="#br0">0 382 24575,'1'23'0,"3"-13"0,-1 0 0,2 0 0,0 0 0,0-1 0,0 1 0,13 14 0,-2 0 0,42 69 0,84 189 0,-120-226 0,-13-30 0,2 0 0,16 28 0,7 12 0,-27-45 0,-7-18 0,1 0 0,0 0 0,0 0 0,0 1 0,1-1 0,2 5 0,-3-8 0,-1 0 0,1 0 0,0 0 0,-1 0 0,1 0 0,-1 0 0,1 0 0,0 0 0,-1 0 0,1 0 0,0-1 0,-1 1 0,1 0 0,-1 0 0,1-1 0,0 1 0,-1 0 0,1 0 0,-1-1 0,1 1 0,-1-1 0,1 1 0,-1-1 0,1 1 0,-1 0 0,1-2 0,2-1 0,328-302 0,-249 224 0,14-14 0,284-287 0,-316 310 0,-33 35 0,53-48 0,-46 49 0,-28 25 0,1 0 0,1 1 0,17-12 0,-16 17-1365,-5 5-5461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1.200"/>
    </inkml:context>
    <inkml:brush xml:id="br0">
      <inkml:brushProperty name="width" value="0.025" units="cm"/>
      <inkml:brushProperty name="height" value="0.025" units="cm"/>
      <inkml:brushProperty name="color" value="#F6630D"/>
    </inkml:brush>
  </inkml:definitions>
  <inkml:trace contextRef="#ctx0" brushRef="#br0">1 1 24575,'24'12'0,"293"160"0,-218-123 0,-52-25 0,90 30 0,-109-46 0,0 0 0,0-3 0,0 0 0,57 1 0,-38-6 0,0-2 0,-1-2 0,59-14 0,-79 12 0,-1-1 0,0-1 0,-1-2 0,0 0 0,0-2 0,-1 0 0,32-24 0,7-13-682,60-62-1,-73 62-6143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0.392"/>
    </inkml:context>
    <inkml:brush xml:id="br0">
      <inkml:brushProperty name="width" value="0.025" units="cm"/>
      <inkml:brushProperty name="height" value="0.025" units="cm"/>
    </inkml:brush>
  </inkml:definitions>
  <inkml:trace contextRef="#ctx0" brushRef="#br0">412 0 24575,'0'23'0,"-1"-8"0,-1 0 0,0 0 0,-5 15 0,0 3 0,-84 332 0,-25-6 0,-4 15 0,98-307 193,12-42-452,2 0-1,0 1 0,2 0 0,1 0 1,-2 32-1,7-50-6566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1.033"/>
    </inkml:context>
    <inkml:brush xml:id="br0">
      <inkml:brushProperty name="width" value="0.025" units="cm"/>
      <inkml:brushProperty name="height" value="0.025" units="cm"/>
    </inkml:brush>
  </inkml:definitions>
  <inkml:trace contextRef="#ctx0" brushRef="#br0">905 1 24575,'-1'24'0,"-2"-12"0,-2 1 0,1-1 0,-1 0 0,-1 0 0,-14 22 0,6-10 0,-78 131 0,-40 75 0,-247 429 0,181-354 0,159-254-1365,32-44-5461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1.633"/>
    </inkml:context>
    <inkml:brush xml:id="br0">
      <inkml:brushProperty name="width" value="0.025" units="cm"/>
      <inkml:brushProperty name="height" value="0.025" units="cm"/>
    </inkml:brush>
  </inkml:definitions>
  <inkml:trace contextRef="#ctx0" brushRef="#br0">1064 1 24575,'2'0'0,"0"1"0,0-1 0,-1 1 0,1-1 0,0 1 0,0 0 0,-1-1 0,1 1 0,-1 0 0,1 0 0,-1 1 0,1-1 0,-1 0 0,1 0 0,-1 1 0,2 1 0,18 27 0,-1 6 0,-1 1 0,28 78 0,13 87 0,-52-173 0,98 421 0,-83-318 0,8 197 0,-28-195-111,-6 0 0,-5 1 0,-7-2 0,-5 0 1,-6-1-1,-6-1 0,-56 145 0,-195 351 111,229-526 0,-4-3 0,-5-3 0,-4-2 0,-110 117 0,17-49 0,-20 22 0,149-149 0,-2-1 0,-71 54 0,89-78-1218,2-3-4868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3.666"/>
    </inkml:context>
    <inkml:brush xml:id="br0">
      <inkml:brushProperty name="width" value="0.025" units="cm"/>
      <inkml:brushProperty name="height" value="0.025" units="cm"/>
    </inkml:brush>
  </inkml:definitions>
  <inkml:trace contextRef="#ctx0" brushRef="#br0">0 85 24575,'64'-5'0,"423"-51"0,-361 46 0,-7 0 0,1 6 0,186 17 0,-161 0-1365,-126-12-5461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3.988"/>
    </inkml:context>
    <inkml:brush xml:id="br0">
      <inkml:brushProperty name="width" value="0.025" units="cm"/>
      <inkml:brushProperty name="height" value="0.025" units="cm"/>
    </inkml:brush>
  </inkml:definitions>
  <inkml:trace contextRef="#ctx0" brushRef="#br0">0 166 24575,'2'0'0,"1"0"0,-1 1 0,1-1 0,-1 1 0,1-1 0,-1 1 0,4 2 0,4 0 0,0 0 0,0 0 0,1-1 0,-1 0 0,0 0 0,1-1 0,14-1 0,77-9 0,-58 3 0,443-69 0,-12 1 0,-345 57-1365,-80 10-5461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4.599"/>
    </inkml:context>
    <inkml:brush xml:id="br0">
      <inkml:brushProperty name="width" value="0.025" units="cm"/>
      <inkml:brushProperty name="height" value="0.025" units="cm"/>
    </inkml:brush>
  </inkml:definitions>
  <inkml:trace contextRef="#ctx0" brushRef="#br0">830 1 24575,'-2'0'0,"1"0"0,-1 0 0,0 0 0,0 1 0,0-1 0,0 1 0,1-1 0,-1 1 0,0 0 0,1-1 0,-4 3 0,-1 2 0,0 1 0,0 0 0,1 0 0,-1 1 0,1-1 0,-5 11 0,-25 51 0,19-37 0,-191 412 0,28 26 0,137-351 0,-166 504 0,195-575 151,3-8-656,-2 0-1,-17 39 1,19-59-6321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5.002"/>
    </inkml:context>
    <inkml:brush xml:id="br0">
      <inkml:brushProperty name="width" value="0.025" units="cm"/>
      <inkml:brushProperty name="height" value="0.025" units="cm"/>
    </inkml:brush>
  </inkml:definitions>
  <inkml:trace contextRef="#ctx0" brushRef="#br0">0 499 24575,'3'-1'0,"0"1"0,-1 0 0,1 0 0,0 0 0,0 0 0,0 0 0,0 0 0,-1 1 0,1 0 0,0-1 0,0 1 0,2 1 0,-3-1 0,27 7 0,1-2 0,-1-1 0,1-1 0,48-1 0,123-12 0,-155 5 0,1013-95 0,64-71 0,-623 68 0,-43 8 0,-419 87 36,42-9-503,0 3 0,101-2 0,-160 15-6359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6.695"/>
    </inkml:context>
    <inkml:brush xml:id="br0">
      <inkml:brushProperty name="width" value="0.025" units="cm"/>
      <inkml:brushProperty name="height" value="0.025" units="cm"/>
    </inkml:brush>
  </inkml:definitions>
  <inkml:trace contextRef="#ctx0" brushRef="#br0">1 145 24575,'3'1'0,"0"-1"0,0 0 0,0 1 0,0-1 0,-1 0 0,1 0 0,0-1 0,0 1 0,0-1 0,0 1 0,0-1 0,4-2 0,-2 2 0,172-38 0,-107 26 0,75-24 0,-96 21-682,78-15-1,-102 27-6143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7.503"/>
    </inkml:context>
    <inkml:brush xml:id="br0">
      <inkml:brushProperty name="width" value="0.025" units="cm"/>
      <inkml:brushProperty name="height" value="0.025" units="cm"/>
    </inkml:brush>
  </inkml:definitions>
  <inkml:trace contextRef="#ctx0" brushRef="#br0">112 0 24575,'1'14'0,"0"0"0,6 27 0,2 7 0,17 210 0,-12 2 0,-36 498 0,-17-460 0,23-228 0,-3 0 0,-36 87 0,44-126-1365,3-5-5461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8.441"/>
    </inkml:context>
    <inkml:brush xml:id="br0">
      <inkml:brushProperty name="width" value="0.025" units="cm"/>
      <inkml:brushProperty name="height" value="0.025" units="cm"/>
    </inkml:brush>
  </inkml:definitions>
  <inkml:trace contextRef="#ctx0" brushRef="#br0">1 675 24575,'0'-14'0,"2"-1"0,0 0 0,0 0 0,1 1 0,1 0 0,8-20 0,42-81 0,-30 69 0,-10 18 0,1 1 0,1 0 0,2 1 0,27-32 0,-36 49 0,-1 0 0,2 1 0,0 0 0,0 0 0,20-11 0,-23 16 0,0 0 0,0 0 0,1 0 0,-1 1 0,1 0 0,-1 0 0,1 1 0,0 0 0,0 0 0,10 1 0,-13 1 0,0-1 0,0 1 0,0 0 0,0 0 0,0 1 0,0-1 0,0 1 0,0 0 0,-1 0 0,1 1 0,-1-1 0,0 1 0,0 0 0,5 4 0,-3-1 0,-1 0 0,1 1 0,-1 0 0,0 0 0,0 0 0,-1 1 0,6 13 0,0 6 0,-2 0 0,-1 1 0,8 54 0,-4 18 0,-4 182 0,-35 98 0,11-271 0,-2 21 0,20-115 0,-1-15 0,0 0 0,0 0 0,0 0 0,0 1 0,1-1 0,-1 0 0,0 0 0,0 0 0,0 0 0,0 0 0,0 0 0,0 0 0,1 0 0,-1 0 0,0 0 0,0 0 0,0 0 0,0 0 0,1 0 0,-1 0 0,0 0 0,0 0 0,0 0 0,0 0 0,0 0 0,1 0 0,-1 0 0,0 0 0,0 0 0,0 0 0,0 0 0,0 0 0,1 0 0,-1 0 0,0 0 0,0 0 0,0 0 0,0 0 0,0-1 0,0 1 0,0 0 0,1 0 0,-1 0 0,16-25 0,205-515 0,-28 61 0,-171 432 0,2 0 0,38-55 0,-48 82 0,2 0 0,-1 1 0,2 1 0,1 1 0,0 0 0,1 1 0,20-13 0,-32 25 0,-1 0 0,1 1 0,0 0 0,0 0 0,0 0 0,0 1 0,0 0 0,0 0 0,1 1 0,-1 0 0,1 0 0,-1 1 0,1 0 0,-1 1 0,1-1 0,10 3 0,-9 0 0,-1-1 0,1 2 0,0-1 0,-1 1 0,1 1 0,-1-1 0,0 1 0,-1 1 0,1 0 0,-1 0 0,0 0 0,10 13 0,0 2 0,-2 1 0,-1 0 0,-1 1 0,0 0 0,-2 1 0,-1 1 0,12 40 0,-8-9 0,-2 1 0,6 82 0,-13-47 0,-9 141 0,-29 89 0,25-254 0,6-47 0,-6 42 0,3 1 0,3 77 0,2-135 0,0 0 0,1 0 0,0 0 0,1 0 0,-1 0 0,1 0 0,0-1 0,3 6 0,-4-8 0,1-1 0,-1 0 0,1 0 0,-1 0 0,1 0 0,0 0 0,0-1 0,0 1 0,0 0 0,0-1 0,1 0 0,-1 1 0,0-1 0,1 0 0,-1 0 0,1 0 0,-1-1 0,1 1 0,-1 0 0,1-1 0,3 1 0,8-1-128,1 0-1,-1-1 1,1-1-1,-1 0 1,15-4 0,-21 4-467,30-6-6231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0.478"/>
    </inkml:context>
    <inkml:brush xml:id="br0">
      <inkml:brushProperty name="width" value="0.025" units="cm"/>
      <inkml:brushProperty name="height" value="0.025" units="cm"/>
      <inkml:brushProperty name="color" value="#F6630D"/>
    </inkml:brush>
  </inkml:definitions>
  <inkml:trace contextRef="#ctx0" brushRef="#br0">0 7885 24575,'3'-1'0,"0"1"0,0-1 0,0 1 0,-1 0 0,1 0 0,0 0 0,5 1 0,0 0 0,35-4 0,-1-1 0,1-2 0,-1-2 0,42-14 0,583-187 0,-252 75 0,156-14 0,100-32 0,326-188 0,-662 243 0,395-92 0,-516 157 0,328-139 0,715-260 0,-618 290 0,-242 69 0,705-215 0,64 2-561,-459 133 561,-421 98 0,354-110 0,139-55 0,-34 12 0,-338 97 0,295-90 0,359-96-5318,-15-47 2717,64-34 957,-349 133 1644,-603 213 0,281-92 14,132-52-88,-170 62-221,-279 106 295,-1-5 0,-3-6 0,167-89 0,-205 91 0,202-104 0,148-61 1954,51-22-839,-328 171-1173,1-1 405,-55 12 2893,76-40-942,-38 22-715,-73 38-1583,-44 21 0,-1-1 0,31-18 0,167-120 0,-197 131 0,0 0 0,-1-2 0,18-22 0,-38 36 0,-8 3 0,-9 0 0,18 1 0,-41 1 0,-4 1 0,1-3 0,-89-11 0,76 1 0,-191-44 0,229 51 0,0 1 0,0 1 0,0 0 0,-1 2 0,-21 1 0,38-1 0,16 1 0,-1 0 0,25 6 0,13 3 0,439 3 0,-346-14 0,-87 0 0,124 4 0,-145-1 0,-1 2 0,0 1 0,39 12 0,-65-15 0,-1 1 0,1 0 0,0 0 0,-1 0 0,1 1 0,-1 0 0,0 1 0,-1 0 0,1 0 0,8 8 0,-12-9 0,1 0 0,-1 1 0,0-1 0,-1 1 0,1 0 0,-1 0 0,1 0 0,-2 0 0,1 0 0,0 0 0,-1 1 0,0-1 0,0 0 0,-1 1 0,0-1 0,0 10 0,-1-3 0,-1 0 0,-1 1 0,0-1 0,0 0 0,-1-1 0,-1 1 0,-6 13 0,-6 5 0,-28 40 0,-2-7 0,-91 93 0,-71 44 0,139-135 0,-396 341 0,-15-36 0,64-27-1365,396-325-5461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1.344"/>
    </inkml:context>
    <inkml:brush xml:id="br0">
      <inkml:brushProperty name="width" value="0.025" units="cm"/>
      <inkml:brushProperty name="height" value="0.025" units="cm"/>
    </inkml:brush>
  </inkml:definitions>
  <inkml:trace contextRef="#ctx0" brushRef="#br0">587 209 24575,'130'11'0,"220"-32"0,0-27 0,-104 13 0,40-7 0,94-11 0,2 32 0,-249 24 0,-170 15 0,-216 85 0,-4-10 0,-465 101 0,588-170 0,0-6 0,-226 1 0,252-20 0,-350 12 0,402-7 0,11-1 0,-58 12 0,90-12 0,1 0 0,0 0 0,0 1 0,1 1 0,-1 0 0,1 1 0,0 0 0,1 0 0,-16 14 0,21-16 0,1 0 0,0 1 0,0 0 0,0 0 0,1 0 0,-1 1 0,1-1 0,1 1 0,-1 0 0,1-1 0,0 1 0,0 0 0,1 1 0,-1-1 0,1 0 0,1 0 0,-1 0 0,1 1 0,1 6 0,1 11 0,2 0 0,0 0 0,12 35 0,-13-50 0,11 32 0,1-1 0,2 0 0,3 0 0,0-2 0,3-1 0,29 39 0,13 5 0,106 104 0,-35-56 0,5-7 0,239 158 0,-298-227 0,97 70 0,-114-68 0,-58-48 0,-1-1 0,1 2 0,-1-1 0,-1 1 0,0 0 0,8 14 0,-13-20 0,1-1 0,-1 1 0,0 0 0,0-1 0,1 1 0,-1 0 0,0-1 0,0 1 0,-1 0 0,1-1 0,0 1 0,-1 0 0,1-1 0,-1 1 0,1-1 0,-1 1 0,0-1 0,-1 3 0,-21 29 0,11-17 0,-52 87 0,-38 56 0,69-112 0,2 1 0,3 2 0,-41 97 0,-40 166 0,-4 12 0,109-315 0,0 1 0,0-1 0,1 1 0,0 0 0,1 0 0,0 0 0,1 0 0,0 1 0,1-1 0,0 0 0,0 0 0,4 15 0,-4-25 0,1 1 0,0-1 0,0 0 0,-1 0 0,1 1 0,0-1 0,0 0 0,0 0 0,0 0 0,0 0 0,1 0 0,-1 0 0,0 0 0,0-1 0,1 1 0,-1 0 0,0-1 0,1 1 0,-1-1 0,0 1 0,1-1 0,-1 0 0,1 1 0,1-1 0,42 2 0,-35-2 0,81 0 0,204 9 0,-121 5 0,144 19 0,-225-20 0,95 2 0,93-13 0,-233-3 0,1-1-682,79-13-1,-98 10-6143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2.455"/>
    </inkml:context>
    <inkml:brush xml:id="br0">
      <inkml:brushProperty name="width" value="0.025" units="cm"/>
      <inkml:brushProperty name="height" value="0.025" units="cm"/>
    </inkml:brush>
  </inkml:definitions>
  <inkml:trace contextRef="#ctx0" brushRef="#br0">348 0 24575,'-5'12'0,"-99"307"0,42-118 0,9 2 0,-47 365 0,87-451 0,2 175 0,13-246 0,2 1 0,2-1 0,2 0 0,2-1 0,2 0 0,31 76 0,-30-90 0,2-2 0,1 0 0,23 31 0,-30-47 0,1-1 0,0-1 0,1 0 0,0 0 0,1-1 0,0-1 0,1 0 0,0-1 0,14 8 0,-2-5-455,0-1 0,32 8 0,-7-5-6371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4.064"/>
    </inkml:context>
    <inkml:brush xml:id="br0">
      <inkml:brushProperty name="width" value="0.025" units="cm"/>
      <inkml:brushProperty name="height" value="0.025" units="cm"/>
    </inkml:brush>
  </inkml:definitions>
  <inkml:trace contextRef="#ctx0" brushRef="#br0">1 852 24575,'0'-27'0,"2"0"0,0 0 0,2 0 0,1 1 0,2-1 0,0 1 0,2 1 0,0-1 0,2 1 0,1 1 0,1 0 0,1 1 0,0 0 0,2 2 0,1-1 0,37-34 0,-54 55 0,32-29 0,1 2 0,37-24 0,-61 45 0,1 1 0,0 0 0,0 1 0,0 1 0,1-1 0,0 1 0,0 1 0,0 0 0,0 1 0,0 0 0,0 1 0,0 0 0,15 0 0,-21 2 0,0 0 0,-1 1 0,1-1 0,0 1 0,0 0 0,-1 0 0,1 1 0,-1-1 0,0 1 0,0 0 0,0 0 0,0 0 0,0 1 0,-1 0 0,0-1 0,1 1 0,-1 0 0,0 0 0,4 9 0,1 3 0,0 0 0,-2 1 0,0-1 0,6 24 0,-6-8 0,-1 0 0,-1 0 0,-2 0 0,-2 0 0,0 0 0,-10 61 0,-5-14 0,-38 121 0,15-97 0,-3-2 0,-66 114 0,86-174 0,51-73 0,42-77 0,90-180 0,-51 83 0,113-126 0,-197 295 0,119-182 0,-49 70 0,-63 94 0,-45 78 0,1-1 0,-11 39 0,3-8 0,-106 340 0,41-31 0,31 4 0,50-336 0,1 1 0,1 0 0,7 51 0,-5-70 0,1 0 0,0 0 0,1 0 0,0-1 0,0 0 0,1 0 0,1 0 0,0 0 0,0-1 0,1 0 0,0 0 0,11 10 0,-14-16 29,1 0-1,-1-1 1,1 0-1,0 1 0,0-2 1,0 1-1,0-1 1,1 1-1,-1-1 1,0-1-1,10 3 1,2-2-598,-1 0 0,29-1 0,-17-1-6257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4.551"/>
    </inkml:context>
    <inkml:brush xml:id="br0">
      <inkml:brushProperty name="width" value="0.025" units="cm"/>
      <inkml:brushProperty name="height" value="0.025" units="cm"/>
    </inkml:brush>
  </inkml:definitions>
  <inkml:trace contextRef="#ctx0" brushRef="#br0">0 135 24575,'0'0'0,"5"0"0,1 0 0,5-5 0,6-1 0,4 0 0,4-4 0,3-1 0,1-2 0,1 0 0,6-2 0,1 1 0,-1-2 0,-1 2 0,-7 3-8191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5.139"/>
    </inkml:context>
    <inkml:brush xml:id="br0">
      <inkml:brushProperty name="width" value="0.025" units="cm"/>
      <inkml:brushProperty name="height" value="0.025" units="cm"/>
    </inkml:brush>
  </inkml:definitions>
  <inkml:trace contextRef="#ctx0" brushRef="#br0">347 1 24575,'5'24'0,"1"-3"0,-1-1 0,-1 1 0,-1 0 0,-1 0 0,-1 0 0,0 0 0,-4 26 0,-4 10 0,-20 81 0,-8-15 0,-65 148 0,56-157 0,12-37 0,-4-1 0,-48 74 0,78-139 0,8-12 0,13-20 0,123-224 0,90-146 0,-30 99 0,-198 292 0,0 0 0,0 0 0,0 0 0,0 0 0,0 0 0,-1 0 0,1 1 0,0-1 0,0 0 0,0 0 0,0 0 0,0 0 0,0 0 0,0 0 0,0 0 0,0 0 0,0 0 0,0 0 0,0 0 0,0 0 0,0 1 0,0-1 0,0 0 0,0 0 0,0 0 0,0 0 0,0 0 0,1 0 0,-1 0 0,0 0 0,0 0 0,0 0 0,0 0 0,0 0 0,0 0 0,0 1 0,0-1 0,0 0 0,0 0 0,0 0 0,0 0 0,0 0 0,0 0 0,0 0 0,0 0 0,0 0 0,1 0 0,-1 0 0,0 0 0,0 0 0,0 0 0,0 0 0,0 0 0,0 0 0,0 0 0,0 0 0,0 0 0,0 0 0,0 0 0,1 0 0,-1 0 0,0 0 0,0 0 0,0 13 0,-4 19 0,-40 229 0,10-47 0,32-204 0,-33 216 0,32-193 0,2 0 0,1 0 0,1 1 0,11 58 0,-10-81 0,1 1 0,1-1 0,-1 1 0,12 19 0,-13-27 0,0 0 0,1 0 0,-1 0 0,1 0 0,0-1 0,0 0 0,1 0 0,-1 1 0,1-2 0,-1 1 0,1 0 0,0-1 0,0 0 0,0 0 0,8 3 0,-2-2 29,0-1-1,0-1 1,0 1-1,0-2 0,0 1 1,0-1-1,0-1 1,0 0-1,0 0 1,0-1-1,10-3 1,11-6-852,59-27 1,-88 38 760,46-23-6764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5.409"/>
    </inkml:context>
    <inkml:brush xml:id="br0">
      <inkml:brushProperty name="width" value="0.025" units="cm"/>
      <inkml:brushProperty name="height" value="0.025" units="cm"/>
    </inkml:brush>
  </inkml:definitions>
  <inkml:trace contextRef="#ctx0" brushRef="#br0">0 26 24575,'0'0'0,"0"0"0,5 0 0,7 0 0,6 0 0,10 0 0,10 0 0,14 0 0,13 0 0,9 0 0,4-5 0,2-1 0,3-1 0,-3 3 0,-15 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5.758"/>
    </inkml:context>
    <inkml:brush xml:id="br0">
      <inkml:brushProperty name="width" value="0.025" units="cm"/>
      <inkml:brushProperty name="height" value="0.025" units="cm"/>
    </inkml:brush>
  </inkml:definitions>
  <inkml:trace contextRef="#ctx0" brushRef="#br0">226 0 24575,'1'18'0,"2"-6"0,0 0 0,7 18 0,3 7 0,91 281 0,17 62 0,-42-37 0,-63-249 0,6 162 0,-23-127 0,-5-1 0,-41 233 0,23-251 0,-4-1 0,-5 0 0,-70 152 0,-45 8 342,-21-18-2049,131-197-5119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6.280"/>
    </inkml:context>
    <inkml:brush xml:id="br0">
      <inkml:brushProperty name="width" value="0.025" units="cm"/>
      <inkml:brushProperty name="height" value="0.025" units="cm"/>
    </inkml:brush>
  </inkml:definitions>
  <inkml:trace contextRef="#ctx0" brushRef="#br0">766 1 24575,'0'2'0,"0"-1"0,-1 1 0,1-1 0,-1 1 0,0 0 0,0-1 0,1 1 0,-1-1 0,0 0 0,0 1 0,0-1 0,-2 2 0,-3 5 0,-22 40 0,-30 68 0,31-58 0,-148 350 0,23 13 0,89-243 0,-7 24 0,-68 325 0,123-443 0,4 0 0,3 0 0,4 1 0,13 155 0,-5-210-170,2 0-1,1 0 0,1-1 1,2 0-1,0 0 0,3-1 1,22 41-1,-3-18-6655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7.108"/>
    </inkml:context>
    <inkml:brush xml:id="br0">
      <inkml:brushProperty name="width" value="0.025" units="cm"/>
      <inkml:brushProperty name="height" value="0.025" units="cm"/>
    </inkml:brush>
  </inkml:definitions>
  <inkml:trace contextRef="#ctx0" brushRef="#br0">120 0 24575,'0'18'0,"1"7"0,2 1 0,10 43 0,-2-17 0,11 131 0,0 2 0,-16-153 0,1 0 0,1-1 0,22 51 0,-28-78 0,0 0 0,0 0 0,0 0 0,1-1 0,-1 1 0,1-1 0,0 0 0,0 0 0,0 0 0,0 0 0,1 0 0,-1-1 0,1 1 0,0-1 0,-1 0 0,1 0 0,0-1 0,0 1 0,0-1 0,0 0 0,1 0 0,-1 0 0,0 0 0,0-1 0,1 1 0,-1-1 0,8-1 0,3-1 0,0-1 0,1 0 0,-1-1 0,-1 0 0,1-1 0,21-11 0,-1-2 0,0-2 0,59-45 0,56-60 0,-64 35 0,-75 78 0,-11 11 0,0 1 0,1-1 0,-1 1 0,0-1 0,1 1 0,-1 0 0,1-1 0,-1 1 0,0-1 0,1 1 0,-1 0 0,1-1 0,-1 1 0,1 0 0,-1-1 0,1 1 0,-1 0 0,1 0 0,0-1 0,-1 1 0,1 0 0,-1 0 0,1 0 0,0 0 0,-1 0 0,1 0 0,-1 0 0,1 0 0,0 0 0,-1 0 0,1 0 0,-1 0 0,1 1 0,-1-1 0,1 0 0,0 0 0,-1 1 0,1-1 0,-1 0 0,1 1 0,-1-1 0,1 0 0,-1 1 0,0-1 0,1 1 0,-1-1 0,1 1 0,-1-1 0,0 1 0,0-1 0,1 1 0,-1-1 0,0 1 0,0-1 0,1 2 0,1 4 0,0 0 0,0 0 0,-1 0 0,2 10 0,0 29 0,-3 1 0,-1 0 0,-12 72 0,13-114 0,-177 1118 0,173-1101 0,-32 181 0,-65 201 0,39-230 0,47-141 0,0 0 0,-3-1 0,-23 32 0,36-57 0,0 1 0,-1-2 0,0 1 0,0-1 0,0 0 0,-1 0 0,0 0 0,0-1 0,0 0 0,-1-1 0,1 1 0,-1-1 0,0-1 0,1 0 0,-14 3 0,9-4 0,1 0 0,0 0 0,0-1 0,0 0 0,0-1 0,-1 0 0,1 0 0,0-2 0,0 1 0,-19-9 0,12 4 0,1-2 0,-1 0 0,2-1 0,-18-14 0,28 20 0,0-1 0,0-1 0,0 1 0,1-1 0,0 0 0,0 0 0,1-1 0,0 0 0,0 1 0,0-1 0,1-1 0,-5-14 0,5 9 0,1 0 0,1-1 0,0 1 0,1-1 0,0 1 0,1-1 0,0 1 0,1-1 0,1 1 0,0 0 0,10-25 0,0 8 0,1 0 0,1 1 0,35-49 0,-32 54 0,2 1 0,0 1 0,41-35 0,78-49 0,-116 89 0,68-44-1365,-56 40-5461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7.410"/>
    </inkml:context>
    <inkml:brush xml:id="br0">
      <inkml:brushProperty name="width" value="0.025" units="cm"/>
      <inkml:brushProperty name="height" value="0.025" units="cm"/>
    </inkml:brush>
  </inkml:definitions>
  <inkml:trace contextRef="#ctx0" brushRef="#br0">1 219 24575,'12'-17'0,"24"-2"0,0 1 0,1 2 0,41-12 0,-6 3 0,120-56-1365,-163 67-5461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2.607"/>
    </inkml:context>
    <inkml:brush xml:id="br0">
      <inkml:brushProperty name="width" value="0.025" units="cm"/>
      <inkml:brushProperty name="height" value="0.025" units="cm"/>
      <inkml:brushProperty name="color" value="#F6630D"/>
    </inkml:brush>
  </inkml:definitions>
  <inkml:trace contextRef="#ctx0" brushRef="#br0">4586 13193 24575,'-36'-23'0,"1"-8"0,2-1 0,-50-62 0,9-7 0,4-3 0,4-4 0,6-2 0,4-2 0,5-3 0,-59-202 0,82 224 0,-196-656 0,-51-154 0,200 661 0,-111-376 0,43 90 0,-47-145 0,167 593 0,-206-645 0,135 434 0,-103-387 0,117 321 0,-57-228 0,-85-360 0,72 243 0,26 174 0,-57-74 0,4-69 0,62 210 0,11 48 0,71 275 0,-79-211 0,86 282 0,-108-319 0,89 255 0,23 74 0,19 51 0,1 0 0,0 1 0,-1-1 0,-6-8 0,8 13 0,1 0 0,-1 1 0,1-1 0,-1 0 0,0 0 0,1 1 0,-1-1 0,0 0 0,1 1 0,-1-1 0,0 0 0,0 1 0,0-1 0,1 1 0,-1 0 0,0-1 0,0 1 0,0 0 0,0-1 0,0 1 0,0 0 0,0 0 0,0 0 0,0 0 0,0 0 0,0 0 0,0 0 0,0 0 0,0 0 0,0 0 0,1 0 0,-1 1 0,0-1 0,0 0 0,0 1 0,0-1 0,0 1 0,0-1 0,-1 2 0,-2 3 0,-1 0 0,1 0 0,0 1 0,0-1 0,0 1 0,1 0 0,-5 11 0,-3 5 0,-49 97 0,4 2 0,-51 170 0,-40 268 0,42 26 0,97-494 0,7 133 0,1-217 0,13-65 0,47-276 0,-17 89 0,23-122 0,39-197 0,-74 374 0,-1 10 0,-28 168 0,0 0 0,2 0 0,-1 1 0,1-1 0,1 1 0,11-20 0,-13 26 0,0 1 0,1-1 0,0 1 0,0 0 0,0 0 0,1 0 0,-1 1 0,1 0 0,0-1 0,0 1 0,0 1 0,0-1 0,0 1 0,1 0 0,-1 0 0,11-1 0,4-1 0,0 2 0,0 1 0,1 0 0,23 3 0,84 14 0,-60-3 0,0 3 0,108 40 0,123 70 0,-170-68 0,195 60 0,-162-78-1365,-100-27-5461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8.201"/>
    </inkml:context>
    <inkml:brush xml:id="br0">
      <inkml:brushProperty name="width" value="0.025" units="cm"/>
      <inkml:brushProperty name="height" value="0.025" units="cm"/>
    </inkml:brush>
  </inkml:definitions>
  <inkml:trace contextRef="#ctx0" brushRef="#br0">377 0 24575,'-1'30'0,"-9"37"0,-6 67 0,12 194 0,4-307 0,0-10 0,0 0 0,1 1 0,1-1 0,0 0 0,4 14 0,-6-23 0,1 1 0,0-1 0,0 0 0,0 1 0,0-1 0,0 0 0,1 0 0,-1 0 0,1 0 0,-1 0 0,1 0 0,0 0 0,-1-1 0,1 1 0,0 0 0,0-1 0,0 0 0,1 1 0,-1-1 0,0 0 0,0 0 0,1 0 0,-1-1 0,0 1 0,1 0 0,-1-1 0,1 0 0,-1 1 0,1-1 0,2 0 0,4-1 0,-1-1 0,1 0 0,0 0 0,-1 0 0,1-1 0,-1 0 0,0-1 0,0 0 0,-1 0 0,1-1 0,-1 0 0,0 0 0,10-9 0,7-9 0,-1-2 0,23-31 0,-38 46 0,14-19 0,-1-1 0,-1-1 0,-2 0 0,17-41 0,-34 68 0,1 0 0,0 1 0,0-1 0,0 1 0,0-1 0,0 1 0,1 0 0,0 0 0,3-3 0,-6 6 0,1-1 0,-1 1 0,1 0 0,-1-1 0,1 1 0,-1 0 0,1-1 0,-1 1 0,1 0 0,0 0 0,-1 0 0,1 0 0,-1 0 0,1 0 0,0 0 0,-1 0 0,1 0 0,-1 0 0,1 0 0,0 0 0,-1 0 0,1 0 0,-1 0 0,1 1 0,0-1 0,0 1 0,1 0 0,-1 0 0,0 1 0,0-1 0,0 0 0,0 1 0,0-1 0,0 0 0,0 1 0,0-1 0,-1 1 0,1 0 0,0 2 0,6 19 0,-1 0 0,-1 0 0,-2 0 0,0 0 0,0 28 0,-10 120 0,4-119 0,-19 220 0,-86 403 0,8-304 0,-22-7 0,91-276 0,25-70 0,-49 124 0,49-130 0,0 1 0,-1-1 0,-1-1 0,0 1 0,0-1 0,-1-1 0,-1 0 0,-17 16 0,26-25 0,-1 0 0,0 0 0,1-1 0,-1 1 0,0 0 0,0 0 0,0-1 0,1 1 0,-1-1 0,0 0 0,0 1 0,0-1 0,0 0 0,0 0 0,0 0 0,0 0 0,0-1 0,1 1 0,-1 0 0,0-1 0,0 1 0,0-1 0,0 0 0,1 0 0,-1 0 0,0 0 0,1 0 0,-1 0 0,1 0 0,-1 0 0,-1-3 0,-6-4 0,1-1 0,0 0 0,-13-20 0,14 19 0,-24-32 0,-55-83 0,75 107 0,1-2 0,0 0 0,1 0 0,-10-38 0,17 46 0,0-1 0,1 0 0,0-1 0,1 1 0,1 0 0,0 0 0,0 0 0,2 0 0,-1 0 0,2 1 0,0-1 0,0 1 0,1 0 0,1 0 0,8-14 0,6-7 0,1 1 0,2 2 0,52-56 0,125-98 0,5-6 0,-63 35-1365,-116 127-5461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8.535"/>
    </inkml:context>
    <inkml:brush xml:id="br0">
      <inkml:brushProperty name="width" value="0.025" units="cm"/>
      <inkml:brushProperty name="height" value="0.025" units="cm"/>
    </inkml:brush>
  </inkml:definitions>
  <inkml:trace contextRef="#ctx0" brushRef="#br0">0 201 24575,'4'0'0,"0"0"0,0 0 0,-1 0 0,1 0 0,0 0 0,-1-1 0,1 0 0,0 1 0,-1-1 0,5-2 0,11-2 0,567-131 0,-502 115 0,26-3-1365,-67 16-5461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9.281"/>
    </inkml:context>
    <inkml:brush xml:id="br0">
      <inkml:brushProperty name="width" value="0.025" units="cm"/>
      <inkml:brushProperty name="height" value="0.025" units="cm"/>
    </inkml:brush>
  </inkml:definitions>
  <inkml:trace contextRef="#ctx0" brushRef="#br0">1105 1 24575,'3'44'0,"1"1"0,3-1 0,12 47 0,-2-12 0,21 123 0,15 248 0,-43-144 0,-30 323 0,-2-411 0,-9 0 0,-73 266 0,87-423 0,-3 0 0,-51 112 0,59-150 0,-2 0 0,0 0 0,-2-2 0,0 1 0,-1-2 0,-1 0 0,-1-2 0,-1 0 0,-36 25 0,25-23 0,-1-2 0,0-1 0,-1-1 0,-1-3 0,-1 0 0,0-2 0,0-2 0,-1-1 0,0-2 0,0-1 0,-72 0 0,-47-8 0,151 2 0,0 1 0,0-1 0,0 0 0,0 0 0,0 0 0,0-1 0,0 1 0,1-1 0,-6-3 0,5 3 0,0-1 0,0 1 0,0 1 0,-1-1 0,1 0 0,0 1 0,0 0 0,-1 0 0,-6 0 0,-8 1-1365,1 0-5461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1.600"/>
    </inkml:context>
    <inkml:brush xml:id="br0">
      <inkml:brushProperty name="width" value="0.025" units="cm"/>
      <inkml:brushProperty name="height" value="0.025" units="cm"/>
    </inkml:brush>
  </inkml:definitions>
  <inkml:trace contextRef="#ctx0" brushRef="#br0">88 1 24575,'0'17'0,"-2"9"0,0-1 0,-9 34 0,2-9 0,-14 80 0,-17 142 0,39-248 0,1 0 0,1 0 0,2 1 0,0-2 0,1 1 0,1 0 0,1-1 0,19 45 0,-24-66 10,0 1-1,1 0 1,-1 0-1,1-1 1,0 1-1,0-1 1,0 1-1,0-1 1,0 0-1,0 0 1,1 0-1,-1 0 0,1 0 1,0 0-1,-1-1 1,1 1-1,4 1 1,-3-2 4,0 0 0,0-1 1,0 1-1,1-1 0,-1 0 0,0 0 0,0 0 1,0-1-1,0 1 0,0-1 0,7-2 1,3-2-259,0 0 0,-1-2 0,0 0 0,0 0 1,0-1-1,11-10 0,-5 4-6582</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1.823"/>
    </inkml:context>
    <inkml:brush xml:id="br0">
      <inkml:brushProperty name="width" value="0.025" units="cm"/>
      <inkml:brushProperty name="height" value="0.025" units="cm"/>
    </inkml:brush>
  </inkml:definitions>
  <inkml:trace contextRef="#ctx0" brushRef="#br0">1 1 24575,'0'0'0,"5"0"0,6 0 0,2 0-8191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2.281"/>
    </inkml:context>
    <inkml:brush xml:id="br0">
      <inkml:brushProperty name="width" value="0.025" units="cm"/>
      <inkml:brushProperty name="height" value="0.025" units="cm"/>
    </inkml:brush>
  </inkml:definitions>
  <inkml:trace contextRef="#ctx0" brushRef="#br0">1 175 24575,'0'0'0,"0"-5"0,5-1 0,1 0 0,5-4 0,10-1 0,8-2 0,7 0 0,9-3 0,5 3 0,1 2 0,0 3 0,-3-1 0,1-5 0,-4 0 0,-5 2 0,-3 4 0,-8 3-8191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2.551"/>
    </inkml:context>
    <inkml:brush xml:id="br0">
      <inkml:brushProperty name="width" value="0.025" units="cm"/>
      <inkml:brushProperty name="height" value="0.025" units="cm"/>
    </inkml:brush>
  </inkml:definitions>
  <inkml:trace contextRef="#ctx0" brushRef="#br0">0 51 24575,'0'0'0,"5"0"0,7 0 0,6 0 0,10 0 0,5-4 0,2-3 0,5-4 0,0-1 0,-1 3 0,-7 1-8191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2.790"/>
    </inkml:context>
    <inkml:brush xml:id="br0">
      <inkml:brushProperty name="width" value="0.025" units="cm"/>
      <inkml:brushProperty name="height" value="0.025" units="cm"/>
    </inkml:brush>
  </inkml:definitions>
  <inkml:trace contextRef="#ctx0" brushRef="#br0">121 0 24575,'0'18'0,"-2"2"0,-6 41 0,0-7 0,-38 253 301,23-178-1134,-11 217 0,34-314-5993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3.759"/>
    </inkml:context>
    <inkml:brush xml:id="br0">
      <inkml:brushProperty name="width" value="0.025" units="cm"/>
      <inkml:brushProperty name="height" value="0.025" units="cm"/>
    </inkml:brush>
  </inkml:definitions>
  <inkml:trace contextRef="#ctx0" brushRef="#br0">0 434 24575,'2'0'0,"0"-1"0,0 0 0,0 0 0,0 0 0,0 0 0,0 0 0,0 0 0,0 0 0,0-1 0,-1 1 0,1-1 0,0 1 0,2-4 0,12-10 0,11-2 0,1 1 0,1 2 0,0 0 0,46-13 0,-51 20 0,1 1 0,-1 1 0,1 1 0,0 1 0,0 2 0,34 1 0,-52 0 0,0 1 0,0 0 0,0 0 0,0 1 0,0 0 0,0 0 0,-1 1 0,1 0 0,6 3 0,-8-2 0,-1-1 0,1 0 0,-1 1 0,0 0 0,-1 0 0,1 0 0,-1 0 0,1 0 0,-1 1 0,-1 0 0,1-1 0,3 10 0,4 13 0,-1 2 0,-1-1 0,-2 1 0,5 50 0,-3 122 0,-8-172 0,-2 38 0,-13 77 0,6-78 0,1 75 0,10-133 0,2-8 0,10-15 0,232-328 0,-189 262 0,177-283 0,-62 91 0,-153 245 0,0 2 0,2 0 0,24-24 0,-44 50 0,-1-1 0,1 0 0,0 0 0,-1 0 0,1 1 0,0-1 0,0 0 0,0 1 0,0-1 0,0 1 0,0-1 0,0 1 0,0-1 0,0 1 0,0 0 0,0 0 0,0-1 0,0 1 0,0 0 0,0 0 0,0 0 0,0 0 0,2 0 0,-2 1 0,-1-1 0,1 1 0,0 0 0,0-1 0,0 1 0,0 0 0,0 0 0,-1 0 0,1-1 0,0 1 0,-1 0 0,1 0 0,-1 0 0,1 0 0,-1 0 0,1 0 0,0 3 0,1 5 0,0 0 0,-1 0 0,2 18 0,-19 380 0,8-309 0,6-82 0,1 1 0,1-1 0,0 0 0,2 0 0,5 30 0,-6-41 0,0-1 0,1 0 0,0 0 0,0 0 0,0 0 0,0 0 0,0 0 0,1-1 0,-1 1 0,1-1 0,0 0 0,0 1 0,1-1 0,-1-1 0,1 1 0,-1 0 0,1-1 0,0 0 0,0 0 0,0 0 0,0 0 0,0-1 0,0 1 0,1-1 0,-1 0 0,6 0 0,4 1 0,0-1 0,0-1 0,1 0 0,-1-1 0,0 0 0,15-4 0,87-29 0,213-105-1365,-133 46-5461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4.887"/>
    </inkml:context>
    <inkml:brush xml:id="br0">
      <inkml:brushProperty name="width" value="0.025" units="cm"/>
      <inkml:brushProperty name="height" value="0.025" units="cm"/>
    </inkml:brush>
  </inkml:definitions>
  <inkml:trace contextRef="#ctx0" brushRef="#br0">206 0 24575,'-1'19'0,"-11"42"0,-26 83 0,10-48 0,-86 415 0,108-461 0,1 1 0,4 81 0,1-131 0,0-1 0,0 1 0,0 0 0,0 0 0,0 0 0,0 0 0,1 0 0,-1 0 0,0-1 0,1 1 0,-1 0 0,0 0 0,1-1 0,-1 1 0,1 0 0,-1 0 0,1-1 0,0 1 0,-1 0 0,1-1 0,-1 1 0,1-1 0,0 1 0,0-1 0,-1 1 0,1-1 0,0 0 0,0 1 0,0-1 0,0 0 0,-1 0 0,1 1 0,0-1 0,0 0 0,0 0 0,0 0 0,0 0 0,0 0 0,0 0 0,6-1 0,-1 0 0,0 0 0,1-1 0,8-3 0,-9 3 0,26-10-1365,-2 0-5461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3.767"/>
    </inkml:context>
    <inkml:brush xml:id="br0">
      <inkml:brushProperty name="width" value="0.025" units="cm"/>
      <inkml:brushProperty name="height" value="0.025" units="cm"/>
      <inkml:brushProperty name="color" value="#F6630D"/>
    </inkml:brush>
  </inkml:definitions>
  <inkml:trace contextRef="#ctx0" brushRef="#br0">1 1 24575,'7'2'0,"0"0"0,0 0 0,0 1 0,0 0 0,10 6 0,11 5 0,-8-6 0,555 212 0,-267-130 0,81 25 0,-275-77 0,205 100 0,-250-106 0,77 25 0,-28-24 0,-62-19 0,-4-4 342,-49-10-456,0 0 0,0 0 0,0 0 0,0 0 1,0 0-1,0-1 0,0 0 0,0 1 1,0-1-1,0 0 0,0 0 0,0 0 1,-1-1-1,6-2 0,-1-3-6712</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5.171"/>
    </inkml:context>
    <inkml:brush xml:id="br0">
      <inkml:brushProperty name="width" value="0.025" units="cm"/>
      <inkml:brushProperty name="height" value="0.025" units="cm"/>
    </inkml:brush>
  </inkml:definitions>
  <inkml:trace contextRef="#ctx0" brushRef="#br0">1 24 24575,'0'0'0,"0"-5"0,0-2 0,0 1 0,0 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6.376"/>
    </inkml:context>
    <inkml:brush xml:id="br0">
      <inkml:brushProperty name="width" value="0.025" units="cm"/>
      <inkml:brushProperty name="height" value="0.025" units="cm"/>
    </inkml:brush>
  </inkml:definitions>
  <inkml:trace contextRef="#ctx0" brushRef="#br0">643 0 24575,'-3'1'0,"0"-1"0,0 1 0,1-1 0,-1 1 0,0 0 0,1 0 0,-1 0 0,0 1 0,1-1 0,0 1 0,-4 1 0,-26 25 0,22-20 0,-32 32 0,2 1 0,-60 79 0,-50 107 0,86-109 0,-86 223 0,146-330 0,-9 24 0,12-33 0,1 0 0,-1 0 0,1 0 0,0 0 0,-1 0 0,1 0 0,0 0 0,0 0 0,1 0 0,-1 0 0,0 0 0,1 0 0,0 4 0,0-6 0,-1 1 0,1-1 0,-1 1 0,1-1 0,0 1 0,-1-1 0,1 1 0,0-1 0,-1 1 0,1-1 0,0 0 0,0 1 0,-1-1 0,1 0 0,0 0 0,0 0 0,0 0 0,-1 1 0,1-1 0,0 0 0,0 0 0,0 0 0,-1-1 0,1 1 0,0 0 0,0 0 0,0 0 0,-1-1 0,2 1 0,29-13 0,-23 10 0,9-4 20,190-84-1405,-178 76-5441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6.682"/>
    </inkml:context>
    <inkml:brush xml:id="br0">
      <inkml:brushProperty name="width" value="0.025" units="cm"/>
      <inkml:brushProperty name="height" value="0.025" units="cm"/>
    </inkml:brush>
  </inkml:definitions>
  <inkml:trace contextRef="#ctx0" brushRef="#br0">57 94 24575,'0'0'0,"-5"-5"0,-2-1 0,1-6 0,-4 0 0,0-3 0,1 2 0,3-3 0,2 1-8191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07.265"/>
    </inkml:context>
    <inkml:brush xml:id="br0">
      <inkml:brushProperty name="width" value="0.025" units="cm"/>
      <inkml:brushProperty name="height" value="0.025" units="cm"/>
    </inkml:brush>
  </inkml:definitions>
  <inkml:trace contextRef="#ctx0" brushRef="#br0">1 965 24575,'17'0'0,"294"22"0,-151-7 0,831 7 0,-177-80 0,-97 2 0,468 68 0,172 1 0,-978-27 0,47-1 0,227 25 0,-392 6 0,581 18 0,-598-34 0,203 3 0,-1 20 0,9-6 0,288-34 0,-1-22 0,-1-25 0,-608 52 0,-33 3 0,357-36 0,-2-22 0,-17-21 0,63-12 0,4 21 0,297 4 0,-330 34 0,1577-41 0,-1965 83 0,811 12 0,617 5-2011,-1447-18 1905,483 13-359,186-3 506,628-57-41,-889 41 0,183-6 0,-421 0 0,586-23 0,-526 22 0,75-1 0,582-46 0,-646 35 0,-200 16 0,344-16 0,724 26 0,-959-16 1358,-19 0-175,-168 14-1183,200-10 0,-28-2 0,-90 7 0,4-7 0,-66 6 0,72 0 0,-47 8-1365,-69-1-5461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0.006"/>
    </inkml:context>
    <inkml:brush xml:id="br0">
      <inkml:brushProperty name="width" value="0.025" units="cm"/>
      <inkml:brushProperty name="height" value="0.025" units="cm"/>
    </inkml:brush>
  </inkml:definitions>
  <inkml:trace contextRef="#ctx0" brushRef="#br0">1114 27 24575,'-1'-2'0,"0"1"0,0-1 0,0 0 0,-1 1 0,1-1 0,0 0 0,-1 1 0,1 0 0,-1-1 0,0 1 0,1 0 0,-1 0 0,0 0 0,0 0 0,1 0 0,-1 0 0,0 0 0,0 1 0,-4-1 0,1 0 0,0 0 0,0 1 0,-1 0 0,1 0 0,0 1 0,0 0 0,-9 2 0,-4 2 0,0 1 0,1 1 0,-25 14 0,3 1 0,1 2 0,2 2 0,1 2 0,-33 32 0,15-7 0,-75 97 0,77-78 0,3 1 0,-50 104 0,-55 169 0,107-227 0,-42 173 0,71-217 0,3 1 0,4 0 0,-2 123 0,13-167 0,1-1 0,1 1 0,2-1 0,1 0 0,1-1 0,22 57 0,-22-71 0,1 0 0,0 0 0,1 0 0,1-1 0,1-1 0,0 0 0,0 0 0,1-1 0,1 0 0,0-1 0,1-1 0,1 0 0,22 13 0,3-4 0,1-3 0,0-1 0,2-2 0,-1-2 0,2-2 0,-1-1 0,73 3 0,-79-10-682,48-6-1,-33-1-6143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0.503"/>
    </inkml:context>
    <inkml:brush xml:id="br0">
      <inkml:brushProperty name="width" value="0.025" units="cm"/>
      <inkml:brushProperty name="height" value="0.025" units="cm"/>
    </inkml:brush>
  </inkml:definitions>
  <inkml:trace contextRef="#ctx0" brushRef="#br0">414 203 24575,'-3'0'0,"0"1"0,0-1 0,1 0 0,-1 0 0,0 0 0,0 0 0,-4-1 0,-1 1 0,-3 0 0,-1 1 0,1 0 0,0 1 0,0 0 0,-1 1 0,1 0 0,1 1 0,-1 0 0,-19 11 0,16-7 0,1 1 0,0 1 0,0 0 0,1 1 0,0 0 0,-14 19 0,9-8 0,2 1 0,1 0 0,0 0 0,2 2 0,1-1 0,1 2 0,1-1 0,-7 34 0,6-14 0,-6 92 0,15-114 0,1 0 0,1 1 0,1-1 0,1 0 0,12 43 0,-13-60 0,0 0 0,1 0 0,-1 0 0,2-1 0,-1 1 0,0-1 0,1 0 0,8 8 0,-11-11 0,0-1 0,1 0 0,-1 0 0,0 1 0,1-1 0,-1 0 0,1 0 0,-1 0 0,1 0 0,0-1 0,-1 1 0,1 0 0,0-1 0,0 1 0,0-1 0,-1 0 0,1 1 0,0-1 0,0 0 0,0 0 0,0 0 0,-1-1 0,1 1 0,0 0 0,0-1 0,0 1 0,-1-1 0,1 1 0,0-1 0,-1 0 0,1 0 0,0 0 0,2-1 0,3-5 0,1 0 0,-1 0 0,-1-1 0,0 1 0,0-1 0,0-1 0,5-10 0,29-67 0,-33 71 0,14-40 0,-2 0 0,-3-1 0,-2 0 0,-3-2 0,6-83 0,-16 111 0,-1-1 0,-2 0 0,-1 1 0,-1-1 0,-2 1 0,-1 0 0,-2 0 0,0 1 0,-25-49 0,3 22-1365,27 50-5461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0.987"/>
    </inkml:context>
    <inkml:brush xml:id="br0">
      <inkml:brushProperty name="width" value="0.025" units="cm"/>
      <inkml:brushProperty name="height" value="0.025" units="cm"/>
    </inkml:brush>
  </inkml:definitions>
  <inkml:trace contextRef="#ctx0" brushRef="#br0">1 23 24575,'0'2'0,"-1"-1"0,1 1 0,0 0 0,1 0 0,-1 0 0,0 0 0,0 0 0,1 0 0,-1 0 0,1 0 0,0 0 0,0-1 0,-1 1 0,1 0 0,2 2 0,1 5 0,76 219 0,-25-62 0,-53-158 0,188 449 0,-145-370 0,4-3 0,110 146 0,-156-226 0,0 0 0,0-1 0,1 0 0,-1 0 0,1 0 0,0 0 0,-1-1 0,1 1 0,1-1 0,-1 0 0,7 3 0,-9-5 0,1 1 0,0-1 0,-1 1 0,1-1 0,-1 0 0,1 0 0,-1 0 0,1 0 0,0-1 0,-1 1 0,1-1 0,-1 1 0,1-1 0,-1 0 0,0 0 0,1 0 0,-1 0 0,0-1 0,0 1 0,1-1 0,-1 1 0,2-3 0,10-11 0,-1-1 0,0 0 0,-2-1 0,0 0 0,-1 0 0,11-26 0,-11 23 0,38-81 0,44-136 0,15-113 0,-56 176 0,-28 103 0,22-85 0,-44 149-91,1 1 0,0 0 0,0 0 0,1 0 0,-1 1 0,1-1 0,0 0 0,1 1 0,-1 0 0,1 0 0,0 0 0,1 0 0,-1 1 0,9-7 0,-2 3-6735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1.409"/>
    </inkml:context>
    <inkml:brush xml:id="br0">
      <inkml:brushProperty name="width" value="0.025" units="cm"/>
      <inkml:brushProperty name="height" value="0.025" units="cm"/>
    </inkml:brush>
  </inkml:definitions>
  <inkml:trace contextRef="#ctx0" brushRef="#br0">703 0 24575,'-7'9'0,"1"0"0,0 0 0,0 0 0,1 1 0,1 0 0,-1 0 0,2 0 0,-6 19 0,-2 6 0,-18 47 0,-191 582 0,-115 856-584,311-1367 584,-7 197 0,30-281 0,2-1 0,4 1 0,2-1 0,4 0 0,25 87 0,-29-130 0,2 0 0,1 0 0,2-1 0,0 0 0,1-1 0,23 31 0,-24-39 0,1 0 0,0-2 0,1 0 0,1 0 0,0-1 0,0-1 0,1 0 0,1-2 0,29 14 0,-20-12-141,0-2 1,1-1-1,0-1 0,0-1 0,0-1 0,1-2 0,0 0 0,40-3 0,-26-4-6198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1.792"/>
    </inkml:context>
    <inkml:brush xml:id="br0">
      <inkml:brushProperty name="width" value="0.025" units="cm"/>
      <inkml:brushProperty name="height" value="0.025" units="cm"/>
    </inkml:brush>
  </inkml:definitions>
  <inkml:trace contextRef="#ctx0" brushRef="#br0">1 0 24575,'0'3'0,"1"-1"0,-1 0 0,1 0 0,-1 1 0,0-1 0,0 0 0,0 0 0,-1 4 0,1 7 0,7 43 0,3-1 0,27 84 0,50 103 0,76 131 0,-131-311 0,3-2 0,3-1 0,81 96 0,-78-109 176,-12-11-946,68 61-1,-82-84-6055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2.124"/>
    </inkml:context>
    <inkml:brush xml:id="br0">
      <inkml:brushProperty name="width" value="0.025" units="cm"/>
      <inkml:brushProperty name="height" value="0.025" units="cm"/>
    </inkml:brush>
  </inkml:definitions>
  <inkml:trace contextRef="#ctx0" brushRef="#br0">674 1 24575,'-3'3'0,"1"1"0,0-1 0,-1 1 0,1 0 0,-2 7 0,-4 5 0,-67 103 0,-5 11 0,-13 49 0,-96 261 0,132-277 0,8 3 0,-37 222 0,74-294 0,5 0 0,6 132 0,1-216-341,0-1 0,1 1-1,4 18 1,2-9-6485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4.227"/>
    </inkml:context>
    <inkml:brush xml:id="br0">
      <inkml:brushProperty name="width" value="0.025" units="cm"/>
      <inkml:brushProperty name="height" value="0.025" units="cm"/>
      <inkml:brushProperty name="color" value="#F6630D"/>
    </inkml:brush>
  </inkml:definitions>
  <inkml:trace contextRef="#ctx0" brushRef="#br0">1083 1 24575,'-1'20'0,"0"1"0,-2-1 0,-1 1 0,-11 36 0,-36 77 0,40-107 0,-225 551 0,49-184 0,12-31 0,-173 377 0,344-732 13,-3 3-151,1 0 0,1 0 0,-1 0 0,2 0 1,0 1-1,0 0 0,1 0 0,0 0 1,-1 24-1,4-26-6688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2.505"/>
    </inkml:context>
    <inkml:brush xml:id="br0">
      <inkml:brushProperty name="width" value="0.025" units="cm"/>
      <inkml:brushProperty name="height" value="0.025" units="cm"/>
    </inkml:brush>
  </inkml:definitions>
  <inkml:trace contextRef="#ctx0" brushRef="#br0">204 1 24575,'-1'2'0,"1"1"0,-1 0 0,1 0 0,0 0 0,0-1 0,0 1 0,1 5 0,0 0 0,-4 19 0,0 1 0,-2-1 0,-1 0 0,-1 0 0,-17 40 0,4-10 0,-27 107 0,-31 200 0,71-312-455,3 1 0,4 79 0,0-122-6371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4.186"/>
    </inkml:context>
    <inkml:brush xml:id="br0">
      <inkml:brushProperty name="width" value="0.025" units="cm"/>
      <inkml:brushProperty name="height" value="0.025" units="cm"/>
    </inkml:brush>
  </inkml:definitions>
  <inkml:trace contextRef="#ctx0" brushRef="#br0">176 78 24575,'-20'-18'0,"-26"-19"0,33 28 0,11 7 0,1 1 0,-1 0 0,0 0 0,0 0 0,1 0 0,-1 0 0,0 1 0,0-1 0,0 1 0,0-1 0,0 1 0,0-1 0,0 1 0,0 0 0,0 0 0,0 0 0,0 0 0,0 1 0,0-1 0,0 0 0,0 1 0,0 0 0,0-1 0,0 1 0,0 0 0,0 0 0,0 0 0,1 0 0,-1 0 0,0 0 0,1 1 0,-1-1 0,1 0 0,-1 1 0,1 0 0,0-1 0,0 1 0,-2 3 0,0-1 0,-1 1 0,2 0 0,-1 0 0,1 1 0,-1-1 0,1 0 0,1 1 0,-1-1 0,1 1 0,0 0 0,0-1 0,1 1 0,0 6 0,0-11 0,0 0 0,0 0 0,0 0 0,0 0 0,0 0 0,1 0 0,-1 0 0,0-1 0,1 1 0,-1 0 0,1 0 0,-1 0 0,1 0 0,-1-1 0,1 1 0,-1 0 0,1-1 0,0 1 0,-1 0 0,1-1 0,0 1 0,0-1 0,-1 1 0,1-1 0,0 1 0,0-1 0,0 0 0,0 1 0,0-1 0,0 0 0,-1 0 0,1 0 0,0 0 0,0 0 0,0 0 0,0 0 0,0 0 0,0 0 0,0 0 0,0 0 0,0 0 0,0-1 0,-1 1 0,3-1 0,5-2 0,0 0 0,0 0 0,14-9 0,-13 8 0,186-92 0,-193 95 0,0 0 0,1 0 0,-1 0 0,0 0 0,0 0 0,1 1 0,-1-1 0,0 1 0,1 0 0,-1-1 0,0 1 0,1 0 0,-1 0 0,0 1 0,1-1 0,-1 0 0,0 1 0,5 1 0,-4 0 0,-1-1 0,1 1 0,-1 0 0,1 0 0,-1 0 0,0 0 0,0 0 0,0 1 0,0-1 0,0 1 0,0-1 0,2 6 0,2 6 0,0 1 0,-1 0 0,-1 1 0,4 24 0,-6-31 0,2 18 0,-2 0 0,0 0 0,-2 1 0,-5 50 0,-29 110 0,13-99 0,-4 0 0,-4-2 0,-80 164 0,23-63 342,70-147-911,3 1 0,-16 72 0,25-87-6257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4.631"/>
    </inkml:context>
    <inkml:brush xml:id="br0">
      <inkml:brushProperty name="width" value="0.025" units="cm"/>
      <inkml:brushProperty name="height" value="0.025" units="cm"/>
    </inkml:brush>
  </inkml:definitions>
  <inkml:trace contextRef="#ctx0" brushRef="#br0">1 1 24575,'0'25'0,"19"63"0,30 91 0,-30-116 0,254 781 0,-205-642 0,-5-31 0,28 91 0,-74-218-1365,-10-30-5461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4.974"/>
    </inkml:context>
    <inkml:brush xml:id="br0">
      <inkml:brushProperty name="width" value="0.025" units="cm"/>
      <inkml:brushProperty name="height" value="0.025" units="cm"/>
    </inkml:brush>
  </inkml:definitions>
  <inkml:trace contextRef="#ctx0" brushRef="#br0">822 1 24575,'-13'24'0,"-111"216"0,-140 378 0,118-258 0,24-64 0,21 7 0,99-295 3,-11 36-276,2 1-1,2 0 0,2 0 1,-2 62-1,9-92-6552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5.568"/>
    </inkml:context>
    <inkml:brush xml:id="br0">
      <inkml:brushProperty name="width" value="0.025" units="cm"/>
      <inkml:brushProperty name="height" value="0.025" units="cm"/>
    </inkml:brush>
  </inkml:definitions>
  <inkml:trace contextRef="#ctx0" brushRef="#br0">121 60 24575,'5'-19'0,"-2"16"0,-1-1 0,1 1 0,0 0 0,0 1 0,0-1 0,0 0 0,0 1 0,0-1 0,1 1 0,-1 0 0,1 0 0,0 1 0,-1-1 0,1 1 0,0 0 0,0 0 0,0 0 0,0 0 0,0 1 0,0-1 0,0 1 0,0 0 0,0 0 0,0 1 0,0-1 0,0 1 0,0 0 0,0 0 0,0 0 0,0 1 0,0-1 0,-1 1 0,1 0 0,0 0 0,-1 0 0,6 5 0,-1 0 0,0 1 0,0 0 0,-1 1 0,0 0 0,0 0 0,-1 0 0,0 1 0,-1-1 0,0 1 0,0 1 0,-1-1 0,0 1 0,-1 0 0,-1-1 0,1 1 0,-2 1 0,1-1 0,-2 19 0,-2 19 0,-3-1 0,-1 0 0,-3 0 0,-2-1 0,-2 0 0,-34 80 0,-146 257 0,175-352 0,4-8 0,6-11 0,1-1 0,-8 22 0,13-30 0,1 1 0,0-1 0,0 1 0,0-1 0,0 1 0,1 0 0,0-1 0,0 1 0,0 0 0,0-1 0,1 1 0,1 4 0,-1-7 0,-1-1 0,1 1 0,0-1 0,0 1 0,0-1 0,0 1 0,0-1 0,0 0 0,0 0 0,1 1 0,-1-1 0,0 0 0,1 0 0,-1 0 0,1-1 0,-1 1 0,1 0 0,-1 0 0,1-1 0,-1 1 0,1-1 0,0 1 0,-1-1 0,1 0 0,0 0 0,0 0 0,-1 0 0,3 0 0,7 0 0,0-1 0,-1 0 0,13-2 0,-19 2 0,386-73 0,-353 68-455,1 2 0,67 1 0,-87 4-6371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6.066"/>
    </inkml:context>
    <inkml:brush xml:id="br0">
      <inkml:brushProperty name="width" value="0.025" units="cm"/>
      <inkml:brushProperty name="height" value="0.025" units="cm"/>
    </inkml:brush>
  </inkml:definitions>
  <inkml:trace contextRef="#ctx0" brushRef="#br0">82 1 24575,'0'17'0,"1"28"0,3-1 0,12 62 0,30 88 0,-27-121 0,54 201 0,56 247 0,-52 15 0,-65-375 0,-11 220 0,-12-254 0,-4-2 0,-7 0 0,-56 186 0,30-167 0,-6-3 0,-117 217 0,118-243-1365,45-99-5461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9.187"/>
    </inkml:context>
    <inkml:brush xml:id="br0">
      <inkml:brushProperty name="width" value="0.025" units="cm"/>
      <inkml:brushProperty name="height" value="0.025" units="cm"/>
    </inkml:brush>
  </inkml:definitions>
  <inkml:trace contextRef="#ctx0" brushRef="#br0">0 341 24575,'24'-4'0,"-7"3"0,213-47 0,199-50 0,-300 58-682,217-97-1,-319 124-6143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9.503"/>
    </inkml:context>
    <inkml:brush xml:id="br0">
      <inkml:brushProperty name="width" value="0.025" units="cm"/>
      <inkml:brushProperty name="height" value="0.025" units="cm"/>
    </inkml:brush>
  </inkml:definitions>
  <inkml:trace contextRef="#ctx0" brushRef="#br0">0 386 24575,'2'0'0,"1"-1"0,-1 1 0,0 0 0,1 0 0,-1-1 0,0 2 0,1-1 0,3 1 0,6-1 0,8 0 0,0-2 0,0-1 0,0 0 0,35-11 0,78-36 0,-56 20 0,37-11 0,120-26 0,-2 5 342,-184 46-911,0-3 0,75-40 0,-92 40-6257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9.822"/>
    </inkml:context>
    <inkml:brush xml:id="br0">
      <inkml:brushProperty name="width" value="0.025" units="cm"/>
      <inkml:brushProperty name="height" value="0.025" units="cm"/>
    </inkml:brush>
  </inkml:definitions>
  <inkml:trace contextRef="#ctx0" brushRef="#br0">547 0 24575,'-1'9'0,"0"1"0,0-1 0,-1 0 0,0-1 0,-4 11 0,-4 16 0,-152 583 0,-100 108 0,238-663 0,-38 122-1365,49-139-5461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20.233"/>
    </inkml:context>
    <inkml:brush xml:id="br0">
      <inkml:brushProperty name="width" value="0.025" units="cm"/>
      <inkml:brushProperty name="height" value="0.025" units="cm"/>
    </inkml:brush>
  </inkml:definitions>
  <inkml:trace contextRef="#ctx0" brushRef="#br0">0 585 24575,'24'-9'0,"1"0"0,-1 2 0,1 1 0,50-6 0,-15 2 0,448-75 0,-307 53 0,572-149 0,-666 144 0,162-82 0,-154 65 0,-82 40-1365,-8 4-5461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5.041"/>
    </inkml:context>
    <inkml:brush xml:id="br0">
      <inkml:brushProperty name="width" value="0.025" units="cm"/>
      <inkml:brushProperty name="height" value="0.025" units="cm"/>
      <inkml:brushProperty name="color" value="#F6630D"/>
    </inkml:brush>
  </inkml:definitions>
  <inkml:trace contextRef="#ctx0" brushRef="#br0">1 0 24575,'1'4'0,"1"1"0,-1-1 0,1 0 0,0 0 0,1 0 0,-1 0 0,1 0 0,-1 0 0,5 3 0,-3-2 0,41 49 0,80 72 0,-68-70 0,49 45 0,96 103 0,-135-123 0,77 89 0,-105-129 0,83 69 0,-106-97-682,29 15-1,-21-15-6143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21.016"/>
    </inkml:context>
    <inkml:brush xml:id="br0">
      <inkml:brushProperty name="width" value="0.025" units="cm"/>
      <inkml:brushProperty name="height" value="0.025" units="cm"/>
    </inkml:brush>
  </inkml:definitions>
  <inkml:trace contextRef="#ctx0" brushRef="#br0">376 292 24575,'1'-6'0,"0"1"0,0-1 0,0 1 0,1-1 0,0 1 0,0 0 0,0 0 0,0 0 0,1 0 0,5-7 0,3-4 0,22-23 0,-19 25 0,1 0 0,0 1 0,1 1 0,1 1 0,-1 0 0,2 1 0,30-13 0,-9 9 0,-1 0 0,70-13 0,-94 24 0,0 1 0,1 0 0,-1 1 0,1 0 0,-1 1 0,16 2 0,-25-1 0,0 0 0,-1 0 0,1 0 0,0 1 0,-1 0 0,1-1 0,-1 2 0,1-1 0,-1 0 0,0 1 0,0 0 0,0 0 0,0 0 0,-1 1 0,1-1 0,-1 1 0,0 0 0,0 0 0,0 0 0,0 0 0,2 7 0,0 0 0,-1 1 0,-1-1 0,0 1 0,-1 0 0,0 0 0,-1 0 0,-1 0 0,1 0 0,-3 14 0,-2 13 0,-13 54 0,10-63 0,-1-1 0,-1-1 0,-2 1 0,-1-2 0,-1 0 0,-2 0 0,0-1 0,-22 26 0,23-32 0,-15 26 0,28-44 0,0 0 0,1 1 0,-1-1 0,1 0 0,-1 1 0,1-1 0,-1 0 0,1 1 0,0-1 0,0 1 0,1-1 0,-1 0 0,0 1 0,1-1 0,-1 0 0,1 1 0,0-1 0,0 0 0,0 0 0,0 1 0,0-1 0,2 2 0,4 7 0,1-1 0,0 0 0,10 10 0,-5-6 0,2 4 0,0 1 0,-2 0 0,0 1 0,-1 1 0,-1 0 0,-1 0 0,-1 1 0,-1 1 0,-1-1 0,-1 1 0,-1 0 0,2 28 0,-5-36 0,-1 1 0,-1-1 0,-1 0 0,0 0 0,0 0 0,-2 0 0,0 0 0,-1 0 0,0-1 0,-1 0 0,-1 0 0,0 0 0,-1 0 0,0-1 0,-1 0 0,-1-1 0,0 1 0,0-2 0,-2 1 0,-10 9 0,8-11 0,1-1 0,-2 0 0,1-2 0,-1 1 0,0-1 0,0-1 0,-1-1 0,-21 6 0,-16 1 0,-58 5 0,80-13 0,-7 0 88,0-2-1,-74-4 1,-71-22-191,18 3-1422,132 18-5301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2.217"/>
    </inkml:context>
    <inkml:brush xml:id="br0">
      <inkml:brushProperty name="width" value="0.025" units="cm"/>
      <inkml:brushProperty name="height" value="0.025" units="cm"/>
    </inkml:brush>
  </inkml:definitions>
  <inkml:trace contextRef="#ctx0" brushRef="#br0">586 3 24575,'-2'-1'0,"-1"1"0,0-1 0,1 1 0,-1 0 0,0 0 0,0 0 0,1 0 0,-5 1 0,-4 0 0,-13-1 0,0 2 0,0 1 0,1 0 0,0 2 0,0 1 0,0 1 0,-43 19 0,27-7 0,1 3 0,1 1 0,-50 40 0,82-59 0,-13 10 0,1 0 0,-24 28 0,37-38 0,0 0 0,1 0 0,0 0 0,0 1 0,0 0 0,1-1 0,0 1 0,0 0 0,0 0 0,0 0 0,1 0 0,0 1 0,0-1 0,0 0 0,0 0 0,1 11 0,1-11 0,1 0 0,-1 1 0,1-1 0,0 0 0,0 0 0,1 0 0,0 0 0,-1-1 0,1 1 0,1-1 0,-1 0 0,1 0 0,4 5 0,9 6 0,33 24 0,-40-32 0,69 41 0,-53-33 0,0 0 0,32 27 0,-52-37 0,1 1 0,-1 0 0,-1 0 0,1 0 0,-1 1 0,0 0 0,0 0 0,-1 0 0,0 1 0,-1 0 0,1-1 0,3 17 0,-6-20 0,0 0 0,0 1 0,-1-1 0,0 0 0,0 1 0,0-1 0,0 0 0,-1 1 0,0-1 0,0 0 0,0 0 0,0 1 0,0-1 0,-1 0 0,0 0 0,0 0 0,0-1 0,0 1 0,-1 0 0,0-1 0,-2 4 0,-1-1 0,-1 0 0,1-1 0,-1 0 0,0 0 0,0 0 0,-1-1 0,1 0 0,-1 0 0,-14 4 0,10-4 59,6-2-202,0 0 1,0 0 0,0 0-1,0-1 1,-1 0-1,1 0 1,0 0 0,-1-1-1,-11-1 1,3-2-6684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2.471"/>
    </inkml:context>
    <inkml:brush xml:id="br0">
      <inkml:brushProperty name="width" value="0.025" units="cm"/>
      <inkml:brushProperty name="height" value="0.025" units="cm"/>
    </inkml:brush>
  </inkml:definitions>
  <inkml:trace contextRef="#ctx0" brushRef="#br0">1 277 24575,'0'-1'0,"0"0"0,0 0 0,1 0 0,-1 0 0,1 0 0,-1 0 0,1 0 0,-1 0 0,1 0 0,0 0 0,-1 0 0,1 0 0,0 0 0,0 0 0,0 1 0,-1-1 0,3-1 0,39-25 0,5-4 0,2 1 0,94-40 0,57-13 0,-178 74-1365,-3 1-5461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3.882"/>
    </inkml:context>
    <inkml:brush xml:id="br0">
      <inkml:brushProperty name="width" value="0.025" units="cm"/>
      <inkml:brushProperty name="height" value="0.025" units="cm"/>
    </inkml:brush>
  </inkml:definitions>
  <inkml:trace contextRef="#ctx0" brushRef="#br0">1 1 24575,'1'0'0,"0"0"0,0 0 0,0-1 0,0 1 0,0 0 0,0 0 0,0 0 0,0 0 0,0 1 0,0-1 0,0 0 0,0 0 0,0 0 0,0 1 0,0-1 0,0 1 0,0-1 0,0 1 0,1 0 0,20 14 0,-16-10 0,35 24 0,69 63 0,-89-71 0,0 2 0,-2 0 0,-1 1 0,23 38 0,-14-12 0,-1 0 0,-3 2 0,-3 1 0,-1 0 0,13 68 0,-24-83 0,-2-1 0,-2 1 0,-2 0 0,-1 0 0,-2 0 0,-2 0 0,-1 0 0,-16 64 0,5-53 0,-1-1 0,-39 76 0,-60 82 0,47-90 0,52-87-341,-2 0 0,-1-1-1,-40 46 1,48-63-6485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4.381"/>
    </inkml:context>
    <inkml:brush xml:id="br0">
      <inkml:brushProperty name="width" value="0.025" units="cm"/>
      <inkml:brushProperty name="height" value="0.025" units="cm"/>
    </inkml:brush>
  </inkml:definitions>
  <inkml:trace contextRef="#ctx0" brushRef="#br0">0 234 24575,'0'-1'0,"0"-1"0,0 1 0,1-1 0,-1 1 0,0-1 0,1 1 0,-1 0 0,1-1 0,0 1 0,-1 0 0,2-2 0,6-2 0,0 1 0,0 0 0,1 1 0,0 0 0,14-4 0,13-3 0,71-29 0,137-28 0,-163 50 0,1 3 0,118-3 0,-69 3 187,-68 5-1739,-45 7-5274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4.727"/>
    </inkml:context>
    <inkml:brush xml:id="br0">
      <inkml:brushProperty name="width" value="0.025" units="cm"/>
      <inkml:brushProperty name="height" value="0.025" units="cm"/>
    </inkml:brush>
  </inkml:definitions>
  <inkml:trace contextRef="#ctx0" brushRef="#br0">60 0 24575,'0'18'0,"-1"-2"0,-1 0 0,0 0 0,-5 16 0,-4 26 0,0 156 0,3-17 0,-4-81 0,6 216 0,11-300-1365,2-9-5461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5.003"/>
    </inkml:context>
    <inkml:brush xml:id="br0">
      <inkml:brushProperty name="width" value="0.025" units="cm"/>
      <inkml:brushProperty name="height" value="0.025" units="cm"/>
    </inkml:brush>
  </inkml:definitions>
  <inkml:trace contextRef="#ctx0" brushRef="#br0">721 0 24575,'-23'1'0,"7"5"0,1 1 0,-1 0 0,1 1 0,1 0 0,0 1 0,-17 15 0,30-24 0,-90 61 0,52-36 0,-67 54 0,69-47 0,19-17 0,0 0 0,1 2 0,1-1 0,1 2 0,-16 22 0,28-35 0,0 0 0,0 0 0,1 1 0,0-1 0,0 0 0,0 1 0,1-1 0,0 1 0,0 0 0,0-1 0,1 1 0,0 6 0,1-4 0,0 1 0,1-1 0,0 0 0,0-1 0,1 1 0,0 0 0,8 13 0,12 23 0,2-2 0,48 61 0,-64-91 0,70 93 0,-72-93 0,1 0 0,-2 0 0,0 1 0,0 0 0,-1 0 0,-1 1 0,3 15 0,-6-19 0,0 0 0,-1 0 0,0 0 0,0 0 0,-1 0 0,-1 0 0,0 0 0,0 0 0,-1 0 0,0 0 0,0-1 0,-1 0 0,-8 14 0,4-10 0,0-1 0,-1 0 0,0 0 0,-1-1 0,0-1 0,0 1 0,-2-2 0,-18 14 0,1-5-170,0-2-1,-2-1 0,0-1 1,0-2-1,-1-1 0,0-2 1,-53 9-1,71-16-6655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5.469"/>
    </inkml:context>
    <inkml:brush xml:id="br0">
      <inkml:brushProperty name="width" value="0.025" units="cm"/>
      <inkml:brushProperty name="height" value="0.025" units="cm"/>
    </inkml:brush>
  </inkml:definitions>
  <inkml:trace contextRef="#ctx0" brushRef="#br0">214 26 24575,'-1'-1'0,"1"0"0,0 0 0,0 0 0,0 0 0,0 0 0,0 0 0,1 0 0,-1 0 0,0 0 0,0 0 0,1 0 0,-1 1 0,0-1 0,1 0 0,-1 0 0,1 0 0,-1 0 0,1 0 0,0 1 0,-1-1 0,1 0 0,0 0 0,-1 1 0,1-1 0,0 1 0,1-2 0,0 2 0,0-1 0,-1 1 0,1 0 0,0 0 0,-1 0 0,1 0 0,0 0 0,0 0 0,-1 0 0,1 1 0,0-1 0,-1 0 0,1 1 0,1 0 0,5 3 0,-1-1 0,1 1 0,-1 0 0,0 1 0,10 8 0,3 7 0,0 1 0,-2 1 0,0 1 0,20 34 0,-7-3 0,24 58 0,-37-67 0,-1 1 0,-3 1 0,-2 1 0,-2 0 0,4 53 0,-7-23 0,-5-1 0,-9 116 0,0-137 0,-3 0 0,-1-1 0,-3-1 0,-3 0 0,-2-1 0,-30 59 0,10-35 0,-4-2 0,-3-2 0,-74 88 0,-73 40-1123,187-195 881,-12 11-6584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6.001"/>
    </inkml:context>
    <inkml:brush xml:id="br0">
      <inkml:brushProperty name="width" value="0.025" units="cm"/>
      <inkml:brushProperty name="height" value="0.025" units="cm"/>
    </inkml:brush>
  </inkml:definitions>
  <inkml:trace contextRef="#ctx0" brushRef="#br0">1 254 24575,'0'-2'0,"1"1"0,-1-1 0,1 1 0,0-1 0,-1 1 0,1 0 0,0-1 0,0 1 0,0 0 0,0 0 0,0 0 0,0 0 0,0 0 0,1 0 0,-1 0 0,0 0 0,1 0 0,-1 0 0,0 1 0,1-1 0,1 0 0,34-13 0,-35 13 0,38-9 0,62-9 0,-19 5 0,178-25 0,-77 14 0,-53 6 0,130-26 0,-213 35 247,-32 8-650,0-2 0,1 0 0,29-12 0,-34 10-6423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6.344"/>
    </inkml:context>
    <inkml:brush xml:id="br0">
      <inkml:brushProperty name="width" value="0.025" units="cm"/>
      <inkml:brushProperty name="height" value="0.025" units="cm"/>
    </inkml:brush>
  </inkml:definitions>
  <inkml:trace contextRef="#ctx0" brushRef="#br0">88 0 24575,'0'23'0,"1"180"0,-3 230 0,-73 245 0,64-579-1365,10-74-5461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6.766"/>
    </inkml:context>
    <inkml:brush xml:id="br0">
      <inkml:brushProperty name="width" value="0.025" units="cm"/>
      <inkml:brushProperty name="height" value="0.025" units="cm"/>
      <inkml:brushProperty name="color" value="#F6630D"/>
    </inkml:brush>
  </inkml:definitions>
  <inkml:trace contextRef="#ctx0" brushRef="#br0">0 63 24575,'2'5'0,"0"0"0,-1 0 0,2-1 0,-1 1 0,0-1 0,1 1 0,0-1 0,0 0 0,0 0 0,6 5 0,-2 0 0,29 33 0,2-1 0,67 56 0,-73-72 0,0-2 0,1-1 0,1-1 0,52 21 0,-27-17 0,2-2 0,104 23 0,-127-39 0,0-2 0,0-1 0,0-1 0,0-3 0,71-7 0,-75 1 0,1-1 0,-1-1 0,0-2 0,-1-1 0,0-2 0,-1-1 0,0-1 0,46-32 0,-59 35 0,-2-2 0,1 0 0,-2-1 0,0-1 0,0 0 0,-2-1 0,0-1 0,-1 0 0,-1-1 0,0 0 0,-2-1 0,0-1 0,-2 1 0,10-31 0,-7 13 0,-7 26 0,0-1 0,-1 0 0,0 0 0,2-21 0,-5 81 0,3 0 0,12 66 0,29 97 0,-7-43 0,-31-134 0,133 770 0,-134-763 0,-2 0 0,-2 0 0,-2 0 0,-1 1 0,-2-1 0,-2 0 0,-2-1 0,-1 0 0,-2 0 0,-24 56 0,32-89 0,-1 0 0,1-1 0,-1 1 0,-1-1 0,1 0 0,-1 0 0,0 0 0,0-1 0,0 1 0,0-1 0,-1-1 0,0 1 0,0-1 0,0 0 0,0 0 0,0 0 0,-13 2 0,-8 2 0,-1-1 0,-53 3 0,81-9 0,-66 4 0,0-4 0,0-2 0,0-3 0,0-3 0,1-3 0,1-2 0,-98-34 0,105 28 0,8 3 0,0-1 0,1-3 0,-62-35 0,14-9 0,94 63-124,1 0 0,-1 0 0,1 0 0,0 0 0,-1-1 0,1 1-1,0-1 1,-1 1 0,1-1 0,-1-1 0,-2-7-6702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1.439"/>
    </inkml:context>
    <inkml:brush xml:id="br0">
      <inkml:brushProperty name="width" value="0.025" units="cm"/>
      <inkml:brushProperty name="height" value="0.025" units="cm"/>
    </inkml:brush>
  </inkml:definitions>
  <inkml:trace contextRef="#ctx0" brushRef="#br0">296 1 24575,'-12'24'0,"-63"165"0,3-7 0,34-95 0,-47 158 0,73-192-1365,10-33-5461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1.679"/>
    </inkml:context>
    <inkml:brush xml:id="br0">
      <inkml:brushProperty name="width" value="0.025" units="cm"/>
      <inkml:brushProperty name="height" value="0.025" units="cm"/>
    </inkml:brush>
  </inkml:definitions>
  <inkml:trace contextRef="#ctx0" brushRef="#br0">0 1 24575,'0'0'0,"0"0"0,5 0 0,2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3.075"/>
    </inkml:context>
    <inkml:brush xml:id="br0">
      <inkml:brushProperty name="width" value="0.025" units="cm"/>
      <inkml:brushProperty name="height" value="0.025" units="cm"/>
    </inkml:brush>
  </inkml:definitions>
  <inkml:trace contextRef="#ctx0" brushRef="#br0">0 117 24575,'23'-18'0,"-2"7"0,0 1 0,0 0 0,1 2 0,0 0 0,0 1 0,1 2 0,-1 0 0,35-2 0,-46 6 62,0 0 1,0-1-1,0-1 0,12-4 0,24-4-1738,-30 8-5150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3.137"/>
    </inkml:context>
    <inkml:brush xml:id="br0">
      <inkml:brushProperty name="width" value="0.025" units="cm"/>
      <inkml:brushProperty name="height" value="0.025" units="cm"/>
    </inkml:brush>
  </inkml:definitions>
  <inkml:trace contextRef="#ctx0" brushRef="#br0">442 526 24575,'0'-14'0,"1"1"0,0-1 0,1 0 0,1 1 0,0-1 0,0 1 0,2 0 0,-1 0 0,2 0 0,6-12 0,158-249 0,-157 256 0,0 1 0,2 0 0,16-16 0,-31 33 0,0 0 0,0 0 0,0 0 0,1 0 0,-1 0 0,0 0 0,0 0 0,0 0 0,0 0 0,1-1 0,-1 1 0,0 0 0,0 0 0,0 0 0,0 0 0,0 0 0,1 0 0,-1 0 0,0-1 0,0 1 0,0 0 0,0 0 0,0 0 0,0 0 0,0-1 0,0 1 0,1 0 0,-1 0 0,0 0 0,0 0 0,0-1 0,0 1 0,0 0 0,0 0 0,0 0 0,0-1 0,0 1 0,0 0 0,0 0 0,0 0 0,-1 0 0,1-1 0,0 1 0,0 0 0,0 0 0,0 0 0,0 0 0,0-1 0,0 1 0,0 0 0,0 0 0,-1 0 0,1-1 0,-14 2 0,-21 8 0,-34 19 0,-70 37 0,110-49 0,0 1 0,1 1 0,1 1 0,1 2 0,0 1 0,2 0 0,1 2 0,0 1 0,2 1 0,1 0 0,1 2 0,2 0 0,0 1 0,2 1 0,1 0 0,2 1 0,-15 56 0,5 6 0,4 1 0,-9 169 0,22 194 0,6-325 0,23 322 0,25-2 0,-2-18 0,-27-220 0,28 329 0,-26 1 0,-23-334 0,17 430 0,-14-606 0,0-3 0,8 38 0,-9-61 0,1 0 0,0 0 0,1-1 0,0 1 0,0-1 0,1 1 0,-1-1 0,2 0 0,8 11 0,-11-16 0,0 0 0,0-1 0,0 1 0,0-1 0,1 0 0,-1 1 0,0-1 0,1 0 0,-1 0 0,1-1 0,-1 1 0,1 0 0,-1-1 0,1 0 0,-1 1 0,1-1 0,0 0 0,-1 0 0,1-1 0,-1 1 0,1 0 0,0-1 0,3-1 0,9-3 0,-1 0 0,27-13 0,-23 9 0,55-28 0,99-69 0,27-15 0,-146 93-1365,-12 5-5461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5.664"/>
    </inkml:context>
    <inkml:brush xml:id="br0">
      <inkml:brushProperty name="width" value="0.025" units="cm"/>
      <inkml:brushProperty name="height" value="0.025" units="cm"/>
    </inkml:brush>
  </inkml:definitions>
  <inkml:trace contextRef="#ctx0" brushRef="#br0">705 1 24575,'-41'5'0,"17"3"0,0 1 0,0 0 0,1 2 0,0 1 0,-36 26 0,30-17 0,1 2 0,1 1 0,-39 43 0,32-24 0,2 3 0,2 0 0,2 2 0,-33 78 0,-62 223 0,120-338 0,-4 11 0,2 0 0,0 1 0,1 0 0,2 0 0,0 0 0,2 30 0,1-42 0,0 0 0,0 0 0,1 0 0,1 0 0,0-1 0,0 1 0,1 0 0,1-1 0,-1 0 0,2 0 0,-1-1 0,1 1 0,1-1 0,15 16 0,-3-6 0,2-1 0,0-1 0,45 28 0,-51-37 0,-1-1 0,1 0 0,1-2 0,-1 1 0,1-2 0,0 0 0,31 3 0,58-6-1063,-101-1 761,12-1-6524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6.232"/>
    </inkml:context>
    <inkml:brush xml:id="br0">
      <inkml:brushProperty name="width" value="0.025" units="cm"/>
      <inkml:brushProperty name="height" value="0.025" units="cm"/>
    </inkml:brush>
  </inkml:definitions>
  <inkml:trace contextRef="#ctx0" brushRef="#br0">1 88 24575,'6'0'0,"-1"-1"0,1 0 0,-1-1 0,0 1 0,1-1 0,8-4 0,12-5 0,28-2 0,80-11 0,-23 0-1365,-95 21-5461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6.694"/>
    </inkml:context>
    <inkml:brush xml:id="br0">
      <inkml:brushProperty name="width" value="0.025" units="cm"/>
      <inkml:brushProperty name="height" value="0.025" units="cm"/>
    </inkml:brush>
  </inkml:definitions>
  <inkml:trace contextRef="#ctx0" brushRef="#br0">267 62 24575,'-6'0'0,"0"1"0,1 0 0,-1 0 0,0 1 0,1 0 0,-1 0 0,1 0 0,-1 0 0,1 1 0,0 0 0,-7 5 0,-3 3 0,0 2 0,-16 16 0,16-14 0,0 2 0,1 0 0,1 1 0,1 0 0,1 0 0,0 2 0,2-1 0,-8 22 0,12-26 0,2 0 0,-3 17 0,5-27 0,1 1 0,-1-1 0,1 1 0,0 0 0,1-1 0,-1 1 0,1-1 0,1 1 0,1 5 0,-3-10 0,1 0 0,-1 0 0,0 0 0,1-1 0,0 1 0,-1 0 0,1 0 0,0 0 0,-1-1 0,1 1 0,0 0 0,0-1 0,0 1 0,-1 0 0,1-1 0,0 1 0,0-1 0,0 0 0,0 1 0,0-1 0,1 1 0,1-1 0,0 0 0,0 1 0,0-1 0,0 0 0,-1-1 0,1 1 0,5-2 0,5-1 0,0-1 0,19-10 0,-23 10 0,6-3 0,0 0 0,0-2 0,0 1 0,-1-2 0,-1 0 0,0 0 0,0-1 0,-1-1 0,0 0 0,-1-1 0,0 0 0,-1 0 0,-1-1 0,0-1 0,-1 1 0,-1-2 0,0 1 0,-1-1 0,0 0 0,-2 0 0,0 0 0,0-1 0,-2 1 0,1-19 0,-2 22 71,-1-34 176,0 46-321,0-1 1,-1 0 0,1 1 0,0-1 0,-1 0 0,1 1 0,-1-1-1,1 1 1,-1-1 0,0 1 0,0-1 0,0 1 0,0-1-1,0 1 1,0 0 0,0 0 0,0-1 0,0 1 0,-1 0-1,1 0 1,0 0 0,-3-1 0,-1 0-6753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6.884"/>
    </inkml:context>
    <inkml:brush xml:id="br0">
      <inkml:brushProperty name="width" value="0.025" units="cm"/>
      <inkml:brushProperty name="height" value="0.025" units="cm"/>
    </inkml:brush>
  </inkml:definitions>
  <inkml:trace contextRef="#ctx0" brushRef="#br0">1 1 24575,'0'0'0,"5"0"0,2 0-8191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7.342"/>
    </inkml:context>
    <inkml:brush xml:id="br0">
      <inkml:brushProperty name="width" value="0.025" units="cm"/>
      <inkml:brushProperty name="height" value="0.025" units="cm"/>
    </inkml:brush>
  </inkml:definitions>
  <inkml:trace contextRef="#ctx0" brushRef="#br0">0 64 24575,'1'-1'0,"-1"-1"0,0 1 0,1-1 0,0 1 0,-1 0 0,1-1 0,0 1 0,-1 0 0,1 0 0,0 0 0,0 0 0,0-1 0,0 1 0,0 0 0,0 0 0,1 1 0,-1-1 0,0 0 0,0 0 0,1 1 0,1-2 0,32-12 0,-31 12 0,15-4 0,1 1 0,0 1 0,0 1 0,0 1 0,1 0 0,-1 2 0,37 3 0,-52-3 0,0 1 0,0 0 0,0 0 0,0 1 0,-1 0 0,1-1 0,0 1 0,-1 1 0,1-1 0,-1 1 0,0 0 0,0 0 0,0 0 0,0 0 0,0 1 0,-1-1 0,0 1 0,0 0 0,0 0 0,3 5 0,-2-1 0,0 0 0,-1 0 0,0 1 0,0-1 0,-1 1 0,0-1 0,-1 1 0,0 0 0,0 0 0,-1 15 0,-2-2 0,-1 0 0,0 0 0,-2 0 0,-1-1 0,0 0 0,-12 26 0,-67 119 0,9-22 0,51-89 0,-39 61 0,61-112 0,0 1 0,0 0 0,1 0 0,0 0 0,0 0 0,0 1 0,1-1 0,0 0 0,0 1 0,0-1 0,0 1 0,1-1 0,0 1 0,0-1 0,2 10 0,-1-11 0,0-1 0,1 1 0,-1-1 0,1 1 0,-1-1 0,1 0 0,0 1 0,1-1 0,-1 0 0,0 0 0,1 0 0,0-1 0,-1 1 0,1-1 0,0 1 0,0-1 0,1 0 0,-1 0 0,0 0 0,1-1 0,-1 1 0,1-1 0,4 1 0,42 11-273,-1-3 0,2-1 0,-1-3 0,63-1 0,-85-5-6553</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7.820"/>
    </inkml:context>
    <inkml:brush xml:id="br0">
      <inkml:brushProperty name="width" value="0.025" units="cm"/>
      <inkml:brushProperty name="height" value="0.025" units="cm"/>
    </inkml:brush>
  </inkml:definitions>
  <inkml:trace contextRef="#ctx0" brushRef="#br0">517 0 24575,'-23'0'0,"2"1"0,1 1 0,-1 0 0,1 2 0,0 0 0,-38 14 0,14 0 0,-62 34 0,103-51 0,0 1 0,0 0 0,0 0 0,0 0 0,0 0 0,0 0 0,0 1 0,1-1 0,-1 1 0,1 0 0,0 0 0,-1 0 0,2 0 0,-1 0 0,0 0 0,0 0 0,1 1 0,0-1 0,0 1 0,0-1 0,0 1 0,0-1 0,1 1 0,-1 0 0,1-1 0,0 1 0,1 4 0,-1 7 0,2-1 0,0 1 0,1-1 0,0 0 0,1 0 0,0 0 0,2-1 0,-1 0 0,2 0 0,8 15 0,-8-15 0,-1-1 0,0 1 0,-1 1 0,-1-1 0,0 1 0,-1 0 0,3 21 0,-5-25 0,-1 1 0,0 0 0,-1-1 0,0 1 0,-1 0 0,0-1 0,0 0 0,-1 1 0,-1-1 0,-7 16 0,-10 10 0,-45 61 0,37-58 0,22-29-195,-1-1 0,1 0 0,-2-1 0,1 0 0,-1 0 0,-17 10 0,15-10-6631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6.165"/>
    </inkml:context>
    <inkml:brush xml:id="br0">
      <inkml:brushProperty name="width" value="0.025" units="cm"/>
      <inkml:brushProperty name="height" value="0.025" units="cm"/>
    </inkml:brush>
  </inkml:definitions>
  <inkml:trace contextRef="#ctx0" brushRef="#br0">0 0 24575,'0'5'0,"1"0"0,0 0 0,0 0 0,0-1 0,1 1 0,-1 0 0,1-1 0,0 1 0,3 4 0,27 40 0,-19-31 0,56 76 0,4-4 0,3-2 0,118 102 0,112 101 0,-136-118 0,-102-100 0,3-2 0,99 75 0,-160-138 47,8 5-518,0-1 1,23 12-1,-26-17-6355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7.200"/>
    </inkml:context>
    <inkml:brush xml:id="br0">
      <inkml:brushProperty name="width" value="0.025" units="cm"/>
      <inkml:brushProperty name="height" value="0.025" units="cm"/>
      <inkml:brushProperty name="color" value="#F6630D"/>
    </inkml:brush>
  </inkml:definitions>
  <inkml:trace contextRef="#ctx0" brushRef="#br0">1 0 24575,'3'1'0,"0"0"0,0 0 0,-1 0 0,1 1 0,0-1 0,-1 1 0,1-1 0,-1 1 0,1 0 0,2 3 0,3 1 0,191 122 0,-32-23 0,-89-49 0,112 106 0,-36-26 331,-28-26-2027,-106-92-5130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8.107"/>
    </inkml:context>
    <inkml:brush xml:id="br0">
      <inkml:brushProperty name="width" value="0.025" units="cm"/>
      <inkml:brushProperty name="height" value="0.025" units="cm"/>
    </inkml:brush>
  </inkml:definitions>
  <inkml:trace contextRef="#ctx0" brushRef="#br0">1 58 24575,'0'0'0,"5"0"0,2 0 0,4 0 0,1 0 0,3 0 0,4-5 0,3-2 0,-1 0 0,0 2 0,1-3 0,3-1 0,1 2 0,2 1 0,-4 3-8191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8.536"/>
    </inkml:context>
    <inkml:brush xml:id="br0">
      <inkml:brushProperty name="width" value="0.025" units="cm"/>
      <inkml:brushProperty name="height" value="0.025" units="cm"/>
    </inkml:brush>
  </inkml:definitions>
  <inkml:trace contextRef="#ctx0" brushRef="#br0">406 0 24575,'0'23'0,"-12"307"0,-3-57 0,-11 116 0,7-201 0,-9 66 0,16-173 0,-26 86 0,36-157 0,-62 192 0,53-177 0,0 0 0,-1-1 0,-2 0 0,0-1 0,-30 37 0,-32 16-1365,68-67-5461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9.630"/>
    </inkml:context>
    <inkml:brush xml:id="br0">
      <inkml:brushProperty name="width" value="0.025" units="cm"/>
      <inkml:brushProperty name="height" value="0.025" units="cm"/>
    </inkml:brush>
  </inkml:definitions>
  <inkml:trace contextRef="#ctx0" brushRef="#br0">647 1 24575,'-39'20'0,"2"2"0,0 2 0,1 1 0,1 1 0,2 3 0,1 0 0,1 2 0,-28 36 0,24-18 0,2 2 0,3 1 0,2 2 0,-22 57 0,18-28 0,4 2 0,-18 96 0,36-127 0,3 1 0,1 0 0,4 0 0,5 76 0,-2-114 0,1-1 0,1 1 0,0-1 0,1 0 0,1 0 0,1-1 0,0 1 0,1-1 0,15 24 0,-15-29 0,0 0 0,1 0 0,1-1 0,0 0 0,0-1 0,0 1 0,1-2 0,1 0 0,-1 0 0,1 0 0,0-2 0,0 1 0,17 5 0,-9-6-341,1 0 0,0-1-1,39 2 1,-23-4-6485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7.359"/>
    </inkml:context>
    <inkml:brush xml:id="br0">
      <inkml:brushProperty name="width" value="0.025" units="cm"/>
      <inkml:brushProperty name="height" value="0.025" units="cm"/>
    </inkml:brush>
  </inkml:definitions>
  <inkml:trace contextRef="#ctx0" brushRef="#br0">588 1 24575,'-1'0'0,"0"0"0,0 0 0,0 1 0,-1-1 0,1 1 0,0-1 0,0 1 0,0-1 0,0 1 0,0 0 0,0-1 0,0 1 0,0 0 0,0 0 0,0 0 0,0 0 0,0 0 0,1 0 0,-2 1 0,0 1 0,-45 49 0,3 2 0,2 2 0,-43 76 0,37-44 0,-62 157 0,-31 242 0,130-443 0,0 7 0,1 1 0,3 0 0,-1 80 0,8-101 0,2 1 0,1-1 0,1 1 0,2-1 0,1 0 0,1-1 0,14 33 0,-17-53 25,0 0-1,1 0 0,0 0 1,1-1-1,0 1 1,0-2-1,1 1 0,0-1 1,1 0-1,0-1 0,0 0 1,0 0-1,21 10 1,-10-8-269,0 0 0,1-1 0,0-2 0,1 0 1,-1-1-1,28 3 0,0-3-6582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7.709"/>
    </inkml:context>
    <inkml:brush xml:id="br0">
      <inkml:brushProperty name="width" value="0.025" units="cm"/>
      <inkml:brushProperty name="height" value="0.025" units="cm"/>
    </inkml:brush>
  </inkml:definitions>
  <inkml:trace contextRef="#ctx0" brushRef="#br0">0 108 24575,'0'0'0,"0"0"0,0 0 0,0-5 0,5-2 0,2 1 0,4-4 0,1 0 0,-2 2 0,3 1 0,3-2 0,5 0 0,3 2 0,3 1 0,-4-2 0,0 0 0,-4 1-8191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8.201"/>
    </inkml:context>
    <inkml:brush xml:id="br0">
      <inkml:brushProperty name="width" value="0.025" units="cm"/>
      <inkml:brushProperty name="height" value="0.025" units="cm"/>
    </inkml:brush>
  </inkml:definitions>
  <inkml:trace contextRef="#ctx0" brushRef="#br0">240 92 24575,'6'-22'0,"-1"15"0,1 1 0,0-1 0,0 1 0,0 1 0,0-1 0,1 1 0,0 0 0,9-4 0,-13 7 0,0 0 0,1 1 0,-1-1 0,1 1 0,-1 0 0,1-1 0,0 2 0,-1-1 0,1 0 0,0 1 0,0 0 0,0 0 0,0 0 0,-1 0 0,1 0 0,0 1 0,0 0 0,-1 0 0,1 0 0,4 2 0,-6-2 0,0 1 0,0-1 0,0 1 0,0 0 0,-1-1 0,1 1 0,-1 0 0,1 0 0,-1 0 0,0 0 0,0 0 0,0 1 0,0-1 0,0 0 0,0 1 0,-1-1 0,1 0 0,-1 1 0,1-1 0,-1 0 0,0 1 0,0-1 0,0 4 0,-1 8 0,0 0 0,-6 25 0,4-25 0,-14 63 0,-2-1 0,-4-1 0,-4-1 0,-52 105 0,43-116 0,-70 93 0,33-53 0,69-98 0,1 1 0,0 0 0,0 0 0,0 0 0,1 0 0,-3 9 0,5-14 0,0 0 0,-1 0 0,1 0 0,0 0 0,0 0 0,0 0 0,0 0 0,0 1 0,0-1 0,0 0 0,0 0 0,0 0 0,0 0 0,1 0 0,-1 0 0,0 0 0,1 0 0,-1 0 0,1 0 0,-1 0 0,1 0 0,0 0 0,-1 0 0,1 0 0,0 0 0,-1 0 0,1-1 0,0 1 0,0 0 0,0-1 0,0 1 0,0 0 0,0-1 0,0 1 0,0-1 0,0 0 0,0 1 0,0-1 0,0 0 0,0 0 0,0 1 0,0-1 0,2 0 0,11-1 0,0 1 0,0-2 0,0 0 0,0-1 0,0 0 0,-1-1 0,17-7 0,-3 2 0,-1 1-682,53-10-1,-60 16-6143</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8.456"/>
    </inkml:context>
    <inkml:brush xml:id="br0">
      <inkml:brushProperty name="width" value="0.025" units="cm"/>
      <inkml:brushProperty name="height" value="0.025" units="cm"/>
    </inkml:brush>
  </inkml:definitions>
  <inkml:trace contextRef="#ctx0" brushRef="#br0">1 19 24575,'0'0'0,"0"0"0,0-5 0,0-2 0,0 1-8191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9.033"/>
    </inkml:context>
    <inkml:brush xml:id="br0">
      <inkml:brushProperty name="width" value="0.025" units="cm"/>
      <inkml:brushProperty name="height" value="0.025" units="cm"/>
    </inkml:brush>
  </inkml:definitions>
  <inkml:trace contextRef="#ctx0" brushRef="#br0">324 1 24575,'23'0'0,"-20"0"0,0 0 0,-1 0 0,1 0 0,0 1 0,-1-1 0,1 1 0,-1-1 0,1 1 0,-1 0 0,1 0 0,-1 0 0,0 0 0,1 1 0,-1-1 0,0 1 0,0-1 0,0 1 0,0 0 0,0 0 0,0 0 0,2 3 0,0 2 0,0 1 0,0 0 0,-1 0 0,0 0 0,3 14 0,-3-9 0,-1 1 0,0-1 0,-1 1 0,0-1 0,-2 1 0,-2 25 0,-21 81 0,21-111 0,-18 64 0,-3-1 0,-4 0 0,-3-2 0,-2-1 0,-4-2 0,-70 97 0,91-142 0,-5 7 0,1 1 0,1 1 0,-16 36 0,33-62 0,0-1 0,1 1 0,-1 0 0,1 0 0,-1 10 0,2-13 0,0-1 0,0 0 0,0 0 0,0 0 0,0 0 0,0 0 0,0 0 0,0 0 0,1 0 0,-1 0 0,1 0 0,-1 0 0,1 0 0,-1 0 0,1 0 0,-1 0 0,1 0 0,0 0 0,-1 0 0,1 0 0,0-1 0,0 1 0,0 0 0,0-1 0,0 1 0,-1 0 0,1-1 0,0 1 0,0-1 0,1 0 0,-1 1 0,0-1 0,0 0 0,1 1 0,10 0 0,0 0 0,0 0 0,1-1 0,-1-1 0,0 0 0,18-4 0,73-22 0,-95 24 0,38-13 143,45-23 0,-5 2-1794,-55 26-5175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9.567"/>
    </inkml:context>
    <inkml:brush xml:id="br0">
      <inkml:brushProperty name="width" value="0.025" units="cm"/>
      <inkml:brushProperty name="height" value="0.025" units="cm"/>
    </inkml:brush>
  </inkml:definitions>
  <inkml:trace contextRef="#ctx0" brushRef="#br0">525 63 24575,'-3'-2'0,"-1"0"0,1 0 0,0-1 0,0 0 0,0 0 0,-5-5 0,-14-14 0,17 20 0,-1-1 0,0 0 0,0 1 0,1 0 0,-1 1 0,0-1 0,0 1 0,-12-1 0,-52 3 0,38 1 0,20-1 0,0 0 0,1 1 0,-1 1 0,1 0 0,-1 1 0,1 0 0,0 0 0,0 1 0,1 1 0,0 0 0,0 0 0,0 1 0,-10 9 0,4-2 0,0 1 0,1 0 0,1 2 0,0-1 0,1 2 0,-14 24 0,23-33 0,-1 0 0,1 0 0,0 0 0,1 0 0,0 1 0,0 0 0,1-1 0,1 1 0,0 0 0,-1 14 0,3-12 0,1 0 0,-1 0 0,2 0 0,0 0 0,0 0 0,1 0 0,0-1 0,7 12 0,5 8 0,0-2 0,2 0 0,1-1 0,2 0 0,31 31 0,-24-30 0,-2 1 0,26 40 0,-42-56 0,-2 0 0,0 0 0,-1 1 0,0 0 0,-2 0 0,1 1 0,-2 0 0,3 17 0,-5-26 0,-2 0 0,1 0 0,-1 1 0,0-1 0,0 0 0,-1 0 0,0 0 0,0 0 0,-1 0 0,0 0 0,0 0 0,0 0 0,-1-1 0,0 1 0,0-1 0,-1 0 0,0 0 0,0 0 0,-1 0 0,1-1 0,-1 1 0,0-1 0,0-1 0,-1 1 0,0-1 0,0 0 0,-7 4 0,-6 0-170,0-1-1,-1-1 0,0 0 1,0-2-1,0-1 0,0 0 1,-37 0-1,38-3-6655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0.031"/>
    </inkml:context>
    <inkml:brush xml:id="br0">
      <inkml:brushProperty name="width" value="0.025" units="cm"/>
      <inkml:brushProperty name="height" value="0.025" units="cm"/>
    </inkml:brush>
  </inkml:definitions>
  <inkml:trace contextRef="#ctx0" brushRef="#br0">275 0 24575,'2'1'0,"1"0"0,-1-1 0,1 0 0,0 1 0,-1-1 0,1 0 0,-1 0 0,1 0 0,3-1 0,14 0 0,-13 3 0,0 0 0,-1 0 0,0 1 0,1 0 0,-1 0 0,0 0 0,0 1 0,0 0 0,-1 0 0,1 0 0,-1 1 0,0 0 0,7 9 0,6 8 0,-2 2 0,15 25 0,-14-19 0,30 46 0,43 97 0,-74-137 0,-2 2 0,-2-1 0,-1 2 0,-2-1 0,6 48 0,-9-20 0,-3 0 0,-3 0 0,-3 0 0,-2 0 0,-4-1 0,-2 1 0,-3-2 0,-3 0 0,-3-1 0,-2-1 0,-54 105 0,50-124 0,-2-1 0,-43 50 0,-74 69 0,113-128 0,-137 140-1,112-117-1363,43-42-5462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12.994"/>
    </inkml:context>
    <inkml:brush xml:id="br0">
      <inkml:brushProperty name="width" value="0.025" units="cm"/>
      <inkml:brushProperty name="height" value="0.025" units="cm"/>
      <inkml:brushProperty name="color" value="#F6630D"/>
    </inkml:brush>
  </inkml:definitions>
  <inkml:trace contextRef="#ctx0" brushRef="#br0">487 3382 24575,'3'0'0,"0"0"0,0 0 0,0 0 0,0 1 0,0-1 0,0 1 0,0 0 0,0 0 0,0 0 0,-1 0 0,1 1 0,0-1 0,-1 1 0,1-1 0,0 1 0,-1 0 0,0 0 0,0 0 0,1 0 0,-1 1 0,0-1 0,-1 1 0,1-1 0,1 3 0,-2-2 0,0-1 0,0 1 0,-1-1 0,1 1 0,-1-1 0,1 1 0,-1 0 0,0-1 0,0 1 0,0-1 0,-1 1 0,1-1 0,0 1 0,-1 0 0,0-1 0,0 0 0,1 1 0,-1-1 0,-1 1 0,1-1 0,0 0 0,-1 0 0,1 0 0,-1 0 0,1 0 0,-1 0 0,0 0 0,-4 3 0,-19 13 0,-1 0 0,-1-2 0,0-1 0,-53 21 0,15-6 0,-10 8 0,-51 23 0,125-60 0,-1 0 0,0-1 0,0 1 0,0 0 0,1-1 0,-1 1 0,0-1 0,0 0 0,0 1 0,0-1 0,0 0 0,0 0 0,0 0 0,0-1 0,0 1 0,0 0 0,1-1 0,-1 1 0,0-1 0,0 0 0,0 0 0,1 1 0,-1-1 0,-2-2 0,2 1 0,1 0 0,0 0 0,0 1 0,0-1 0,0 0 0,0-1 0,0 1 0,0 0 0,0 0 0,1 0 0,-1 0 0,1-1 0,0 1 0,0 0 0,0 0 0,0-1 0,0 1 0,0 0 0,0 0 0,2-4 0,2-10 0,1 1 0,1 0 0,0 0 0,1 1 0,1 0 0,16-23 0,-2 2 0,236-382 0,-135 223 0,-83 126 0,-3-2 0,-3-1 0,-4-1 0,-2-2 0,-4-1 0,-3-1 0,-4-1 0,-2 0 0,-5-1 0,2-111 0,-8-3 0,-24-205 0,14 351 0,-3 0 0,-16-49 0,-36-83 0,5 19 0,-41-133 0,-26 10 0,114 264 0,-22-45 0,29 56 0,0 1 0,0-1 0,0 0 0,1 1 0,0-1 0,0 0 0,1-13 0,-2 30 0,-1 0 0,0 0 0,-5 14 0,-9 25 0,-37 253 0,1 120 0,0-78 0,49-326 0,1 1 0,1 0 0,1-1 0,0 29 0,1-232 0,2 79 0,-1-95 0,-3-221 0,-2 367 0,-1 1 0,-4 0 0,-27-100 0,28 133 0,0 1 0,-22-37 0,30 56 0,-1 0 0,0-1 0,0 1 0,1-1 0,-1 1 0,0-1 0,1 1 0,0-1 0,-1 1 0,1-1 0,0 1 0,0-1 0,0 0 0,0 1 0,0-1 0,0 0 0,0 1 0,1-1 0,-1 1 0,0-1 0,1 1 0,-1-1 0,1 1 0,0-1 0,0 1 0,-1-1 0,1 1 0,0 0 0,0 0 0,0-1 0,0 1 0,1 0 0,-1 0 0,0 0 0,0 0 0,1 0 0,-1 0 0,0 0 0,1 1 0,-1-1 0,3 0 0,8-4 0,0 0 0,0 1 0,1 1 0,15-3 0,-13 3 0,15-3 0,1 1 0,0 1 0,0 1 0,0 2 0,1 2 0,-1 0 0,47 10 0,-59-7 0,0 1 0,0 0 0,0 2 0,-1 0 0,0 1 0,-1 1 0,1 0 0,-2 2 0,1 0 0,-2 0 0,1 2 0,-2 0 0,16 18 0,-2 2 0,-3 2 0,0 1 0,-3 0 0,-1 2 0,-2 0 0,-1 2 0,21 68 0,-27-74 272,-8-25-599,0 1-1,-1 0 1,-1 0-1,3 14 1,-4-14-6499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0.535"/>
    </inkml:context>
    <inkml:brush xml:id="br0">
      <inkml:brushProperty name="width" value="0.025" units="cm"/>
      <inkml:brushProperty name="height" value="0.025" units="cm"/>
    </inkml:brush>
  </inkml:definitions>
  <inkml:trace contextRef="#ctx0" brushRef="#br0">764 1 24575,'-13'6'0,"-111"102"0,93-81 0,2 1 0,1 0 0,2 3 0,-42 59 0,-71 145 0,113-187 0,-165 335 0,173-339 0,2 1 0,2 1 0,2 0 0,2 1 0,2 0 0,-3 91 0,12-109-227,1 0-1,1 0 1,2 0-1,0-1 1,15 42-1,-9-39-6598</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0.662"/>
    </inkml:context>
    <inkml:brush xml:id="br0">
      <inkml:brushProperty name="width" value="0.025" units="cm"/>
      <inkml:brushProperty name="height" value="0.025" units="cm"/>
    </inkml:brush>
  </inkml:definitions>
  <inkml:trace contextRef="#ctx0" brushRef="#br0">0 0 24575,'0'0'0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3.759"/>
    </inkml:context>
    <inkml:brush xml:id="br0">
      <inkml:brushProperty name="width" value="0.025" units="cm"/>
      <inkml:brushProperty name="height" value="0.025" units="cm"/>
    </inkml:brush>
  </inkml:definitions>
  <inkml:trace contextRef="#ctx0" brushRef="#br0">1 434 24575,'5'-23'0,"2"8"0,1 1 0,0 0 0,1 0 0,1 1 0,0 1 0,1-1 0,0 2 0,0-1 0,2 2 0,-1-1 0,20-11 0,16-7 0,98-45 0,102-28 0,-205 88-682,58-12-1,-78 22-6143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4.296"/>
    </inkml:context>
    <inkml:brush xml:id="br0">
      <inkml:brushProperty name="width" value="0.025" units="cm"/>
      <inkml:brushProperty name="height" value="0.025" units="cm"/>
    </inkml:brush>
  </inkml:definitions>
  <inkml:trace contextRef="#ctx0" brushRef="#br0">789 2 24575,'-4'0'0,"0"-1"0,1 1 0,-1 0 0,0 0 0,0 0 0,0 0 0,-6 2 0,7-2 0,-8 2 0,0 1 0,0 0 0,0 1 0,0 0 0,0 0 0,-16 11 0,-62 44 0,36-22 0,2-4 0,1 2 0,2 3 0,2 2 0,1 1 0,2 3 0,-41 55 0,66-74 0,2 1 0,1 1 0,2 0 0,0 1 0,-10 32 0,10-14 0,1-1 0,-9 75 0,20-112 0,0-1 0,0 0 0,1 1 0,1-1 0,-1 0 0,4 14 0,-4-19 0,1 0 0,-1 0 0,1 0 0,0 0 0,0 0 0,0 0 0,0 0 0,0-1 0,1 1 0,-1 0 0,0-1 0,1 1 0,-1-1 0,1 1 0,0-1 0,-1 0 0,1 1 0,0-1 0,0 0 0,0 0 0,0-1 0,0 1 0,0 0 0,0 0 0,0-1 0,0 0 0,0 1 0,2-1 0,5 0 0,-1 0 0,0-1 0,1 1 0,-1-2 0,0 1 0,0-1 0,0-1 0,0 1 0,-1-1 0,10-5 0,11-7 0,34-24 0,-44 26 0,5-2 0,-1-1 0,0-1 0,-2-1 0,0-1 0,-1 0 0,23-32 0,-32 36 0,0 1 0,-2-2 0,1 1 0,-2-1 0,0 0 0,-1-1 0,-1 0 0,0 0 0,-2 0 0,0 0 0,1-19 0,-3 19 0,0 1 0,-2-1 0,0 1 0,0-1 0,-2 1 0,-8-30 0,10 42 0,-1-1 0,1 1 0,-1 0 0,0-1 0,-1 1 0,1 0 0,-1 0 0,0 0 0,0 1 0,0-1 0,0 1 0,-1-1 0,1 1 0,-1 0 0,0 1 0,0-1 0,0 0 0,0 1 0,0 0 0,-1 0 0,1 0 0,0 1 0,-1 0 0,0 0 0,1 0 0,-1 0 0,-8 0 0,-54 4-1365,56-2-5461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4.471"/>
    </inkml:context>
    <inkml:brush xml:id="br0">
      <inkml:brushProperty name="width" value="0.025" units="cm"/>
      <inkml:brushProperty name="height" value="0.025" units="cm"/>
    </inkml:brush>
  </inkml:definitions>
  <inkml:trace contextRef="#ctx0" brushRef="#br0">0 81 24575,'0'0'0,"0"-5"0,0-1 0,5 0 0,2-4 0,4 0 0,1-4 0,2 2 0,5 1 0,-1 4-8191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2.313"/>
    </inkml:context>
    <inkml:brush xml:id="br0">
      <inkml:brushProperty name="width" value="0.025" units="cm"/>
      <inkml:brushProperty name="height" value="0.025" units="cm"/>
    </inkml:brush>
  </inkml:definitions>
  <inkml:trace contextRef="#ctx0" brushRef="#br0">759 1 24575,'-3'0'0,"0"0"0,0 1 0,0-1 0,0 1 0,0 0 0,0 0 0,0 0 0,1 1 0,-1-1 0,0 1 0,1-1 0,-1 1 0,1 0 0,-5 4 0,-29 35 0,26-28 0,-130 176 0,86-114 0,-5 7 0,4 2 0,3 3 0,-46 108 0,-57 209 0,137-360 0,11-30 0,1 1 0,1 0 0,0 0 0,1 0 0,0 1 0,-1 17 0,5-28 0,1 0 0,0 0 0,0-1 0,0 1 0,0 0 0,1 0 0,0-1 0,0 1 0,0-1 0,0 0 0,1 1 0,0-1 0,0 0 0,0-1 0,0 1 0,0 0 0,1-1 0,0 0 0,7 6 0,-4-4 0,1 0 0,-1-1 0,1 1 0,0-1 0,1-1 0,-1 1 0,1-2 0,-1 1 0,1-1 0,10 1 0,84-1-226,-80-3-913,8 1-5687</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2.887"/>
    </inkml:context>
    <inkml:brush xml:id="br0">
      <inkml:brushProperty name="width" value="0.025" units="cm"/>
      <inkml:brushProperty name="height" value="0.025" units="cm"/>
    </inkml:brush>
  </inkml:definitions>
  <inkml:trace contextRef="#ctx0" brushRef="#br0">558 139 24575,'-1'-22'0,"0"18"0,0 0 0,0 0 0,0 0 0,-1 0 0,0 0 0,0 0 0,0 1 0,0-1 0,-1 1 0,1-1 0,-1 1 0,0 0 0,-6-5 0,4 4 0,-1 0 0,0 0 0,0 0 0,-1 1 0,1 0 0,-1 1 0,-11-4 0,1 2 0,0 1 0,0 1 0,-1 1 0,0 0 0,-31 3 0,37-1 0,0 1 0,0 1 0,1 0 0,-1 0 0,1 1 0,0 1 0,0 0 0,0 1 0,1-1 0,-1 2 0,1 0 0,1 0 0,0 1 0,0 0 0,0 0 0,1 1 0,-10 14 0,-1 4 0,1 1 0,2 1 0,1 0 0,1 1 0,-11 36 0,20-51 0,0 1 0,2 0 0,-1 0 0,2 0 0,0 1 0,1 27 0,1-43 0,0-1 0,0 0 0,0 1 0,0-1 0,0 0 0,0 0 0,0 1 0,0-1 0,0 0 0,0 0 0,0 1 0,0-1 0,0 0 0,0 1 0,0-1 0,0 0 0,0 0 0,0 1 0,1-1 0,-1 0 0,0 0 0,0 1 0,0-1 0,0 0 0,1 0 0,-1 0 0,0 1 0,0-1 0,0 0 0,1 0 0,-1 0 0,0 0 0,8-5 0,6-19 0,-13 23 0,32-63 0,-3 0 0,-3-2 0,26-96 0,-49 149 0,-2 0 0,1 0 0,-2-1 0,0 1 0,-1-25 0,-1 36-1365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3.106"/>
    </inkml:context>
    <inkml:brush xml:id="br0">
      <inkml:brushProperty name="width" value="0.025" units="cm"/>
      <inkml:brushProperty name="height" value="0.025" units="cm"/>
    </inkml:brush>
  </inkml:definitions>
  <inkml:trace contextRef="#ctx0" brushRef="#br0">1 0 24575,'0'0'0,"5"0"0,2 0 0,4 0 0,1 0 0,3 0 0,-1 0 0,-3 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3.534"/>
    </inkml:context>
    <inkml:brush xml:id="br0">
      <inkml:brushProperty name="width" value="0.025" units="cm"/>
      <inkml:brushProperty name="height" value="0.025" units="cm"/>
    </inkml:brush>
  </inkml:definitions>
  <inkml:trace contextRef="#ctx0" brushRef="#br0">0 58 24575,'37'0'0,"0"-2"0,45-8 0,131-31 0,-202 39 0,-1 1 0,1 0 0,0 0 0,-1 1 0,1 1 0,0-1 0,10 4 0,-18-4 0,1 1 0,-1 0 0,0 0 0,0 0 0,0 1 0,0-1 0,0 1 0,0-1 0,0 1 0,-1 0 0,1 0 0,0 1 0,-1-1 0,0 0 0,0 1 0,1-1 0,-1 1 0,-1 0 0,1 0 0,0 0 0,-1 0 0,1 0 0,-1 0 0,0 0 0,0 0 0,1 5 0,1 25 0,-1 0 0,-2 0 0,-4 44 0,2-53 0,-5 34 0,-3-1 0,-22 76 0,19-84 0,-4 14 0,-4-1 0,-2-1 0,-3-1 0,-35 61 0,30-74 0,-1-1 0,-2-2 0,-46 46 0,74-83-273,0-1 0,-1 0 0,0 0 0,-10 6 0,10-8-6553</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4.064"/>
    </inkml:context>
    <inkml:brush xml:id="br0">
      <inkml:brushProperty name="width" value="0.025" units="cm"/>
      <inkml:brushProperty name="height" value="0.025" units="cm"/>
    </inkml:brush>
  </inkml:definitions>
  <inkml:trace contextRef="#ctx0" brushRef="#br0">519 28 24575,'0'1'0,"1"-1"0,0 0 0,0 0 0,-1 0 0,1 1 0,0-1 0,-1 0 0,1 0 0,0 0 0,0 0 0,-1 0 0,1 0 0,0 0 0,-1-1 0,1 1 0,0 0 0,0 0 0,-1-1 0,1 1 0,0 0 0,0-1 0,16-8 0,-15 8 0,39-15 0,-87 15 0,36 3 0,0 0 0,0 1 0,1 0 0,-1 1 0,1 0 0,0 0 0,0 1 0,0 0 0,1 0 0,0 1 0,0 0 0,0 1 0,1 0 0,0 0 0,0 0 0,-8 14 0,-4 7 0,1 0 0,1 2 0,-19 48 0,32-69 0,0 0 0,1 0 0,0 0 0,1 1 0,-1 0 0,2-1 0,-1 1 0,2 0 0,-1 0 0,1-1 0,1 1 0,-1 0 0,2 0 0,-1 0 0,2-1 0,-1 1 0,1-1 0,0 0 0,1 0 0,0 0 0,10 15 0,3 1 0,-1 1 0,-2 1 0,-1-1 0,0 2 0,-2 0 0,13 52 0,-23-73 0,-1-1 0,1 1 0,-1 0 0,0-1 0,-1 1 0,0-1 0,0 1 0,0-1 0,-1 1 0,0-1 0,0 0 0,-5 10 0,-3 4 0,-2-1 0,-19 25 0,27-38 0,-11 10 0,0 0 0,-1-2 0,-1 1 0,0-2 0,-1 0 0,-24 12 0,31-17 0,-22 11 0,-1-2 0,-69 26 0,83-34-1365,6-1-5461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17.959"/>
    </inkml:context>
    <inkml:brush xml:id="br0">
      <inkml:brushProperty name="width" value="0.025" units="cm"/>
      <inkml:brushProperty name="height" value="0.025" units="cm"/>
      <inkml:brushProperty name="color" value="#E71224"/>
    </inkml:brush>
  </inkml:definitions>
  <inkml:trace contextRef="#ctx0" brushRef="#br0">0 0 24575,'0'0'0,"0"5"0,0 1 0,0 5 0,0 1 0,5 3 0,2-2-8191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4.600"/>
    </inkml:context>
    <inkml:brush xml:id="br0">
      <inkml:brushProperty name="width" value="0.025" units="cm"/>
      <inkml:brushProperty name="height" value="0.025" units="cm"/>
    </inkml:brush>
  </inkml:definitions>
  <inkml:trace contextRef="#ctx0" brushRef="#br0">278 0 24575,'26'29'0,"0"0"0,40 64 0,30 73 0,-84-143 0,-9-18 0,118 232 0,-104-198 0,-2 1 0,-2 1 0,-2-1 0,9 56 0,-14-44 0,-2 0 0,-2 0 0,-3 0 0,-2 0 0,-2 0 0,-2-1 0,-3 0 0,-2 0 0,-2-1 0,-28 67 0,9-39 0,-4-2 0,-2-1 0,-4-2 0,-3-2 0,-76 89 0,78-109 0,-2-3 0,-97 80 0,92-89-1365,33-23-5461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5.473"/>
    </inkml:context>
    <inkml:brush xml:id="br0">
      <inkml:brushProperty name="width" value="0.025" units="cm"/>
      <inkml:brushProperty name="height" value="0.025" units="cm"/>
    </inkml:brush>
  </inkml:definitions>
  <inkml:trace contextRef="#ctx0" brushRef="#br0">645 1 24575,'-1'2'0,"1"-1"0,-1 1 0,1 0 0,-1 0 0,0-1 0,0 1 0,0 0 0,0-1 0,0 1 0,0 0 0,-2 1 0,2-2 0,-31 36 0,20-24 0,-18 24 0,-47 78 0,5 3 0,6 4 0,5 2 0,-48 139 0,88-201 0,-61 182 0,60-166 0,-14 93 0,30-138 0,3 1 0,1 0 0,1 0 0,2 0 0,1 0 0,2 0 0,1 0 0,2-1 0,1 0 0,15 39 0,-9-39 0,1-1 0,2-1 0,0-1 0,3 0 0,0-1 0,2-2 0,0 0 0,47 42 0,-59-61-105,1-1 0,-1 0 0,1 0 0,0-1 0,1-1 0,-1 0 0,1 0 0,0-1 0,0-1 0,0 0 0,1-1 0,23 2 0,-11-2-6721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7.032"/>
    </inkml:context>
    <inkml:brush xml:id="br0">
      <inkml:brushProperty name="width" value="0.025" units="cm"/>
      <inkml:brushProperty name="height" value="0.025" units="cm"/>
    </inkml:brush>
  </inkml:definitions>
  <inkml:trace contextRef="#ctx0" brushRef="#br0">385 31 24575,'-2'0'0,"0"-1"0,1 0 0,-1 1 0,0-1 0,1 0 0,-1 0 0,0 0 0,1 0 0,0 0 0,-1 0 0,-1-3 0,-3 0 0,1 2 0,0 0 0,0 0 0,0 1 0,0 0 0,0 0 0,0 0 0,0 1 0,-1-1 0,1 1 0,0 1 0,0-1 0,0 1 0,-1-1 0,1 2 0,0-1 0,0 0 0,0 1 0,0 0 0,1 0 0,-7 4 0,-3 2 0,1 0 0,1 0 0,0 1 0,0 1 0,-19 20 0,16-14 0,0 2 0,0 0 0,2 0 0,1 1 0,0 1 0,1 0 0,1 1 0,1 0 0,1 0 0,1 1 0,1 0 0,0 0 0,2 0 0,-2 29 0,6-46 0,-2 12 0,1 0 0,1 1 0,1-1 0,3 20 0,-3-33 0,0-1 0,-1 1 0,1-1 0,0 1 0,1-1 0,-1 1 0,1-1 0,-1 0 0,1 1 0,0-1 0,0 0 0,1 0 0,-1-1 0,0 1 0,1 0 0,0-1 0,0 0 0,-1 1 0,1-1 0,1 0 0,-1 0 0,0-1 0,0 1 0,1-1 0,-1 0 0,5 2 0,-5-3 0,0 0 0,0 0 0,0 0 0,0-1 0,0 1 0,0-1 0,0 0 0,0 1 0,0-1 0,0-1 0,0 1 0,0 0 0,0-1 0,0 1 0,-1-1 0,1 0 0,-1 0 0,3-2 0,8-8 0,-1 1 0,11-15 0,-16 18 0,10-14 0,-1 0 0,-1 0 0,0-2 0,-2 0 0,17-44 0,-10 14 0,20-93 0,-38 140 0,-1-1 0,0 1 0,0-1 0,-1 0 0,0 1 0,0-1 0,-1 0 0,0 1 0,0-1 0,-4-10 0,4 15 0,0 0 0,-1 0 0,1 0 0,0 0 0,-1 0 0,0 1 0,0-1 0,0 0 0,0 1 0,0-1 0,0 1 0,-1 0 0,1 0 0,-1 0 0,0 0 0,1 0 0,-1 1 0,0-1 0,0 1 0,0-1 0,0 1 0,0 0 0,-1 1 0,1-1 0,0 0 0,-4 1 0,-7-1-1365,3 1-5461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7.233"/>
    </inkml:context>
    <inkml:brush xml:id="br0">
      <inkml:brushProperty name="width" value="0.025" units="cm"/>
      <inkml:brushProperty name="height" value="0.025" units="cm"/>
    </inkml:brush>
  </inkml:definitions>
  <inkml:trace contextRef="#ctx0" brushRef="#br0">1 0 24575,'0'0'0,"4"0"0,3 0 0,4 0 0,1 0 0,-3 0-8191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7.885"/>
    </inkml:context>
    <inkml:brush xml:id="br0">
      <inkml:brushProperty name="width" value="0.025" units="cm"/>
      <inkml:brushProperty name="height" value="0.025" units="cm"/>
    </inkml:brush>
  </inkml:definitions>
  <inkml:trace contextRef="#ctx0" brushRef="#br0">1013 0 24575,'-10'1'0,"-1"0"0,0 0 0,0 1 0,1 1 0,-20 6 0,-50 27 0,61-27 0,-40 19 0,2 2 0,-57 42 0,92-57 0,0 2 0,2 0 0,0 2 0,1 0 0,0 1 0,2 1 0,-26 40 0,41-56 0,-7 8 0,2 2 0,-1-1 0,2 1 0,-7 20 0,12-31 0,0 1 0,0-1 0,0 1 0,1-1 0,0 1 0,0 0 0,0-1 0,1 1 0,-1-1 0,1 1 0,0-1 0,0 1 0,1-1 0,-1 1 0,1-1 0,0 0 0,0 0 0,0 0 0,5 6 0,14 15 0,1-1 0,45 37 0,18 19 0,-74-69 0,3 5 0,1 0 0,-2 1 0,0 0 0,17 31 0,-28-44 0,0 1 0,0-1 0,0 1 0,0 0 0,-1 0 0,0 0 0,0 0 0,0 0 0,-1 0 0,1 0 0,-1 0 0,0 0 0,-1 0 0,1 0 0,-1 0 0,0 0 0,0 0 0,-1 0 0,1 0 0,-1-1 0,0 1 0,-1-1 0,1 1 0,-1-1 0,-4 7 0,-10 8 0,0-1 0,-1 0 0,-23 16 0,-64 44 0,90-68 0,-24 17 0,-1-2 0,-1-2 0,-1-1 0,-2-2 0,0-2 0,-59 15 0,84-29-455,1-1 0,-37 2 0,42-5-6371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8.471"/>
    </inkml:context>
    <inkml:brush xml:id="br0">
      <inkml:brushProperty name="width" value="0.025" units="cm"/>
      <inkml:brushProperty name="height" value="0.025" units="cm"/>
    </inkml:brush>
  </inkml:definitions>
  <inkml:trace contextRef="#ctx0" brushRef="#br0">196 1 24575,'23'0'0,"-20"0"0,0 0 0,0 0 0,-1 0 0,1 0 0,0 1 0,0-1 0,0 1 0,-1-1 0,1 1 0,0 0 0,-1 0 0,1 1 0,-1-1 0,1 0 0,-1 1 0,0-1 0,1 1 0,-1 0 0,0 0 0,0 0 0,0 0 0,0 0 0,-1 0 0,1 1 0,2 3 0,35 56 0,-3 2 0,30 72 0,-52-105 0,31 68 0,-5 2 0,-4 2 0,-4 1 0,18 116 0,-43-176 0,-2 1 0,-2-1 0,-2 1 0,-2 0 0,-2-1 0,-14 69 0,9-76 0,-1-1 0,-3 0 0,0-1 0,-3 0 0,-1-1 0,-1 0 0,-2-2 0,-25 35 0,7-20 0,-1-2 0,-2-1 0,-75 62 0,99-93 0,0-1 0,0 0 0,-1-1 0,-1-1 0,0-1 0,0-1 0,-21 7 0,35-14-23,0 0-1,0-1 1,0 0-1,0 1 0,0-1 1,0-1-1,0 1 1,0 0-1,0-1 1,0 0-1,0 0 0,0 0 1,1-1-1,-1 1 1,0-1-1,1 0 1,-6-3-1,-4-2-917,4 3-5885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9.474"/>
    </inkml:context>
    <inkml:brush xml:id="br0">
      <inkml:brushProperty name="width" value="0.025" units="cm"/>
      <inkml:brushProperty name="height" value="0.025" units="cm"/>
    </inkml:brush>
  </inkml:definitions>
  <inkml:trace contextRef="#ctx0" brushRef="#br0">0 353 24575,'1'-19'0,"0"17"0,1 0 0,-1 0 0,0-1 0,1 1 0,-1 1 0,1-1 0,-1 0 0,1 0 0,0 1 0,0-1 0,0 1 0,0-1 0,0 1 0,0 0 0,0 0 0,1 0 0,1-1 0,48-14 0,-37 12 0,455-115 0,-360 92 0,242-35 0,-175 35 0,-76 13 0,48-9 0,-132 19-455,0 1 0,17-1 0,-23 4-6371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9.791"/>
    </inkml:context>
    <inkml:brush xml:id="br0">
      <inkml:brushProperty name="width" value="0.025" units="cm"/>
      <inkml:brushProperty name="height" value="0.025" units="cm"/>
    </inkml:brush>
  </inkml:definitions>
  <inkml:trace contextRef="#ctx0" brushRef="#br0">177 1 24575,'-3'2'0,"0"0"0,1 0 0,-1 0 0,1 0 0,-1 0 0,1 1 0,0-1 0,0 1 0,0 0 0,0 0 0,1 0 0,-1 0 0,1 0 0,-1 0 0,1 0 0,-1 3 0,-2 10 0,1 0 0,-2 16 0,3-21 0,-42 280 0,-26 196 0,57-40-540,13-385-285,0-48-6001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2.598"/>
    </inkml:context>
    <inkml:brush xml:id="br0">
      <inkml:brushProperty name="width" value="0.025" units="cm"/>
      <inkml:brushProperty name="height" value="0.025" units="cm"/>
    </inkml:brush>
  </inkml:definitions>
  <inkml:trace contextRef="#ctx0" brushRef="#br0">1017 1 24575,'-3'1'0,"-1"-1"0,1 1 0,0 1 0,0-1 0,-1 0 0,1 1 0,0-1 0,0 1 0,0 0 0,1 0 0,-1 0 0,0 1 0,1-1 0,-1 0 0,1 1 0,0 0 0,0 0 0,-3 3 0,-6 8 0,-96 114 0,5 4 0,6 5 0,6 4 0,6 3 0,7 4 0,6 3 0,7 3 0,-85 317 0,113-318 0,7 1 0,-13 216 0,40-268 0,4 1 0,4-1 0,4 0 0,33 136 0,-31-188 0,2 0 0,3-1 0,1 0 0,3-1 0,1-1 0,3-2 0,2 0 0,1-2 0,42 50 0,-56-78 43,1-1 0,1 0-1,0-1 1,0-1 0,1 0-1,1-1 1,35 16 0,-21-14-470,0-2 0,1-1 1,64 11-1,-45-14-6399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3.407"/>
    </inkml:context>
    <inkml:brush xml:id="br0">
      <inkml:brushProperty name="width" value="0.025" units="cm"/>
      <inkml:brushProperty name="height" value="0.025" units="cm"/>
    </inkml:brush>
  </inkml:definitions>
  <inkml:trace contextRef="#ctx0" brushRef="#br0">206 1 24575,'-1'18'0,"-29"142"0,-8 231 0,29-268 0,4-48 0,-4-1 0,-3 1 0,-36 121 0,18-79 0,18-63 0,8-42 0,2 1 0,-1-1 0,2 1 0,0-1 0,0 1 0,1 0 0,2 13 0,-2-25-80,1 1 0,-1 0-1,1-1 1,-1 1 0,1-1-1,0 1 1,-1-1 0,1 0-1,0 1 1,0-1 0,0 0 0,0 0-1,0 1 1,1-1 0,-1 0-1,2 1 1,10 6-6746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21.511"/>
    </inkml:context>
    <inkml:brush xml:id="br0">
      <inkml:brushProperty name="width" value="0.025" units="cm"/>
      <inkml:brushProperty name="height" value="0.025" units="cm"/>
      <inkml:brushProperty name="color" value="#E71224"/>
    </inkml:brush>
  </inkml:definitions>
  <inkml:trace contextRef="#ctx0" brushRef="#br0">0 5521 24575,'0'-1'0,"0"0"0,0 0 0,0 0 0,0 0 0,1 0 0,-1 0 0,0 0 0,0 0 0,1 0 0,-1 0 0,0 1 0,1-1 0,-1 0 0,1 0 0,-1 0 0,1 0 0,-1 1 0,2-2 0,22-14 0,1 1 0,51-22 0,-36 18 0,482-246-730,78-37-616,281-84 979,12 29 434,-746 299-62,1652-596-5,-1472 544 0,951-316 0,-438 152 0,661-209 0,-330 100 0,261-80 0,-799 270 0,-11-27 0,798-300-1077,-1132 406 1149,-121 45 2262,-142 60-1990,-4 1 5,28-15 0,-34 18-349,1-1 0,-15 2 0,-8-1 0,-7-1 0,0 2 0,-1-1 0,1 2 0,-30-3 0,17 1 0,-511-43 0,-1 50 0,-35 37 0,4 30 0,454-54 0,-254 28 0,252-35 0,60-6 0,231-22 0,23 2 0,932-78 0,3 52 0,-1038 43 0,154 4 0,-195 0 0,-1 3 0,90 22 0,-131-26 0,-1 1 0,0 0 0,0 1 0,0 0 0,0 0 0,0 1 0,9 6 0,-16-9 0,0 0 0,1 0 0,-1 1 0,0-1 0,0 1 0,0-1 0,0 1 0,0 0 0,-1 0 0,1-1 0,-1 1 0,0 0 0,0 1 0,0-1 0,0 0 0,-1 0 0,1 0 0,-1 0 0,0 1 0,0-1 0,0 0 0,0 0 0,0 0 0,-1 1 0,0 2 0,-3 9 0,-1 0 0,0-1 0,-1 0 0,0 0 0,-1-1 0,-1 0 0,0 0 0,-1 0 0,-11 12 0,-15 13 0,-54 47 0,-17 3-171,-228 145 0,-144 38-321,298-173 431,-7 7 61,-446 230 0,334-218 304,0-26-1824,109-39-4560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3.648"/>
    </inkml:context>
    <inkml:brush xml:id="br0">
      <inkml:brushProperty name="width" value="0.025" units="cm"/>
      <inkml:brushProperty name="height" value="0.025" units="cm"/>
    </inkml:brush>
  </inkml:definitions>
  <inkml:trace contextRef="#ctx0" brushRef="#br0">1 39 24575,'0'0'0,"0"0"0,0 0 0,5 0 0,1 0 0,6 0 0,-1 0 0,4 0 0,-1-5 0,2-2 0,8 1 0,6-4 0,-4 0-8191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4.186"/>
    </inkml:context>
    <inkml:brush xml:id="br0">
      <inkml:brushProperty name="width" value="0.025" units="cm"/>
      <inkml:brushProperty name="height" value="0.025" units="cm"/>
    </inkml:brush>
  </inkml:definitions>
  <inkml:trace contextRef="#ctx0" brushRef="#br0">1 205 24575,'2'1'0,"0"-1"0,0 1 0,1-1 0,-1 0 0,0 0 0,0 0 0,1 0 0,3-1 0,7 0 0,25 0 0,0-2 0,-1-2 0,40-10 0,110-36 0,-161 43 0,83-26 0,-33 9 0,2 3 0,100-15 0,-160 35 0,1 1 0,0 1 0,-1 0 0,1 2 0,-1 0 0,1 1 0,-1 0 0,0 2 0,0 0 0,0 1 0,32 17 0,-41-18 0,0 1 0,-1 1 0,0 0 0,0 0 0,-1 0 0,0 1 0,0 0 0,0 0 0,-1 1 0,-1 0 0,1 0 0,-1 0 0,-1 1 0,0-1 0,0 1 0,-1 0 0,2 12 0,0 4 0,0-1 0,-3 1 0,0 0 0,-1 0 0,-5 47 0,-13 33 0,-39 139 0,8-43 0,-73 389 0,74-369 0,42-193-1365,4-22-5461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4.790"/>
    </inkml:context>
    <inkml:brush xml:id="br0">
      <inkml:brushProperty name="width" value="0.025" units="cm"/>
      <inkml:brushProperty name="height" value="0.025" units="cm"/>
    </inkml:brush>
  </inkml:definitions>
  <inkml:trace contextRef="#ctx0" brushRef="#br0">1073 0 24575,'-3'1'0,"1"-1"0,0 1 0,-1 0 0,1 0 0,0 0 0,0 0 0,-1 0 0,1 0 0,0 0 0,-3 4 0,-9 4 0,-105 50 0,-72 40 0,160-80 0,1 1 0,1 1 0,-52 49 0,61-49 0,0 1 0,1 0 0,1 1 0,-27 49 0,40-62 0,0 0 0,1 1 0,0-1 0,1 1 0,1 0 0,-4 21 0,6-24 0,0-1 0,0 0 0,1 1 0,-1-1 0,2 0 0,-1 1 0,1-1 0,0 0 0,0 0 0,1 0 0,5 9 0,16 22 0,1-1 0,45 49 0,-5-5 0,-54-67 0,55 80 0,-56-78 0,-1 1 0,-1 0 0,0 0 0,5 22 0,-8-24 0,-2 1 0,0-1 0,-1 1 0,-1 0 0,0 0 0,-1 0 0,-2 22 0,0-27 0,0-1 0,0 1 0,-1 0 0,0-1 0,-1 0 0,0 0 0,-1 0 0,0 0 0,0 0 0,-1-1 0,-12 14 0,-8 5 0,-2-2 0,0-1 0,-2-1 0,-1-2 0,-1-1 0,-46 23 0,13-13 0,-2-2 0,-98 27 0,146-51-273,1-1 0,-1-1 0,0-1 0,-26 1 0,32-3-6553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5.139"/>
    </inkml:context>
    <inkml:brush xml:id="br0">
      <inkml:brushProperty name="width" value="0.025" units="cm"/>
      <inkml:brushProperty name="height" value="0.025" units="cm"/>
    </inkml:brush>
  </inkml:definitions>
  <inkml:trace contextRef="#ctx0" brushRef="#br0">0 0 24575,'17'16'0,"-9"-7"0,163 142 0,158 128 0,94 98 0,-346-302 0,266 291 0,-209-229 0,-119-124-1365,-1-4-5461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5.471"/>
    </inkml:context>
    <inkml:brush xml:id="br0">
      <inkml:brushProperty name="width" value="0.025" units="cm"/>
      <inkml:brushProperty name="height" value="0.025" units="cm"/>
    </inkml:brush>
  </inkml:definitions>
  <inkml:trace contextRef="#ctx0" brushRef="#br0">1521 1 24575,'-4'0'0,"-1"1"0,0 0 0,0 0 0,1 1 0,-1-1 0,0 1 0,-7 4 0,-7 3 0,-32 13 0,2 2 0,1 2 0,-52 38 0,-128 110 0,126-86 0,3 5 0,4 4 0,-130 173 0,-148 283 0,348-514 129,12-20-48,-19 36 0,29-49-247,0 2 1,1-1-1,0 0 0,0 1 1,0-1-1,1 1 1,0-1-1,0 1 1,1 9-1,1-4-6660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5.854"/>
    </inkml:context>
    <inkml:brush xml:id="br0">
      <inkml:brushProperty name="width" value="0.025" units="cm"/>
      <inkml:brushProperty name="height" value="0.025" units="cm"/>
    </inkml:brush>
  </inkml:definitions>
  <inkml:trace contextRef="#ctx0" brushRef="#br0">118 0 24575,'-12'153'0,"1"-48"0,-43 689 0,45-646 0,-12 130 0,20-269 0,-5 42 0,3 0 0,2 54 0,2-95-341,1-1 0,-1 0-1,6 15 1,0-5-6485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6.075"/>
    </inkml:context>
    <inkml:brush xml:id="br0">
      <inkml:brushProperty name="width" value="0.025" units="cm"/>
      <inkml:brushProperty name="height" value="0.025" units="cm"/>
    </inkml:brush>
  </inkml:definitions>
  <inkml:trace contextRef="#ctx0" brushRef="#br0">1 23 24575,'0'0'0,"0"-5"0,0-2 0,5 1 0,2 2-8191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6.664"/>
    </inkml:context>
    <inkml:brush xml:id="br0">
      <inkml:brushProperty name="width" value="0.025" units="cm"/>
      <inkml:brushProperty name="height" value="0.025" units="cm"/>
    </inkml:brush>
  </inkml:definitions>
  <inkml:trace contextRef="#ctx0" brushRef="#br0">963 1 24575,'-41'3'0,"0"1"0,0 3 0,-73 21 0,30-7 0,44-12 0,1 2 0,0 2 0,0 1 0,-52 28 0,72-31 0,0 1 0,1 0 0,1 1 0,0 1 0,1 1 0,0 0 0,1 2 0,1-1 0,0 1 0,-12 22 0,16-23 0,1 1 0,0 1 0,1-1 0,1 1 0,-6 24 0,11-35 0,1 1 0,0-1 0,0 0 0,0 0 0,1 1 0,0-1 0,1 0 0,0 1 0,0-1 0,0 0 0,1 0 0,0 0 0,0 0 0,1 0 0,0 0 0,0-1 0,5 8 0,12 12 0,1-1 0,2-1 0,0-1 0,28 21 0,-21-18 0,206 156 0,-20-16 0,-194-148 0,-2 1 0,0 1 0,18 25 0,-33-39 0,0 1 0,-1-1 0,1 1 0,-1 0 0,-1 1 0,0-1 0,0 1 0,0-1 0,-1 1 0,0 0 0,0 0 0,-1 0 0,0 0 0,-1 0 0,0 11 0,-2-5 0,-1 0 0,-1-1 0,-1 1 0,0-1 0,0 0 0,-1 0 0,-1 0 0,0-1 0,-1 0 0,0-1 0,-1 0 0,-18 18 0,-10 7 0,-2-2 0,-47 31 0,-96 60 0,146-104 0,-2-1 0,0-1 0,-49 15 0,73-29-85,-1-1 0,0-1-1,0 0 1,-1-1 0,1 0-1,-1-2 1,1 1 0,0-2-1,-1 0 1,1-1 0,0-1-1,0 0 1,0-1 0,0-1-1,-24-10 1,14 3-6741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7.001"/>
    </inkml:context>
    <inkml:brush xml:id="br0">
      <inkml:brushProperty name="width" value="0.025" units="cm"/>
      <inkml:brushProperty name="height" value="0.025" units="cm"/>
    </inkml:brush>
  </inkml:definitions>
  <inkml:trace contextRef="#ctx0" brushRef="#br0">1 227 24575,'6'-1'0,"0"1"0,-1-1 0,1 1 0,11 1 0,10-1 0,90-15 0,158-42 0,-118 21 0,-94 23 0,193-36 0,-221 41-392,-1-1 0,52-20 0,-83 28 203,21-7-6637</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7.885"/>
    </inkml:context>
    <inkml:brush xml:id="br0">
      <inkml:brushProperty name="width" value="0.025" units="cm"/>
      <inkml:brushProperty name="height" value="0.025" units="cm"/>
    </inkml:brush>
  </inkml:definitions>
  <inkml:trace contextRef="#ctx0" brushRef="#br0">208 0 24575,'4'0'0,"-1"0"0,0 0 0,1 1 0,-1-1 0,0 1 0,0 0 0,0-1 0,1 1 0,-1 1 0,5 1 0,31 20 0,-25-14 0,29 18 0,76 62 0,-97-69 0,-1 1 0,-1 1 0,0 0 0,28 47 0,-12-7 0,-3 1 0,-3 2 0,-3 1 0,29 111 0,-26-54 0,24 221 0,-41-186 0,-6 1 0,-8 0 0,-7 0 0,-6-1 0,-7 0 0,-7-2 0,-62 195 0,54-248 0,-57 114 0,-66 90 0,-62 137 0,196-382 0,-108 265 0,92-208 0,38-108-33,0 1 0,1 0-1,1 0 1,0 0 0,0 0-1,3 25 1,-1-13-1099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22.289"/>
    </inkml:context>
    <inkml:brush xml:id="br0">
      <inkml:brushProperty name="width" value="0.025" units="cm"/>
      <inkml:brushProperty name="height" value="0.025" units="cm"/>
      <inkml:brushProperty name="color" value="#E71224"/>
    </inkml:brush>
  </inkml:definitions>
  <inkml:trace contextRef="#ctx0" brushRef="#br0">2155 0 24575,'-1'0'0,"1"0"0,-1 0 0,1 0 0,-1 0 0,1 0 0,-1 0 0,1 0 0,0 0 0,-1 1 0,1-1 0,-1 0 0,1 0 0,-1 0 0,1 0 0,-1 0 0,1 1 0,0-1 0,-1 0 0,1 0 0,0 1 0,-1-1 0,1 0 0,0 1 0,-1-1 0,1 0 0,-1 1 0,-9 14 0,7-11 0,-185 223 0,-17-13 0,-396 377-3080,64-66 496,37 6 2584,410-411 4148,89-119-4113,0 1 1,0-1-1,0 0 0,1 1 1,-1-1-1,0 1 1,1-1-1,-1 1 0,1-1 1,-1 1-1,1-1 1,0 1-1,0-1 0,-1 1 1,1 0-1,0-1 1,1 1-1,-1-1 0,0 1 1,0-1-1,1 1 1,-1 0-1,1-1 0,-1 1 1,1-1-1,-1 0 1,1 1-1,0-1 0,0 1 1,0-1-1,0 0 0,0 0 1,0 0-1,0 1 1,0-1-1,1 0 0,-1 0 1,2 1-1,5 3-12,1 0 0,-1-1-1,1 0 1,0 0 0,10 2-1,64 18-22,1-4 0,102 11 0,176-3 0,57-30 0,1-24 0,-151 8 0,316-26 0,-4-30 0,-523 63 0,0-2 0,0-2 0,-2-3 0,101-47 0,-129 51 109,88-49-1583,-88 44-5352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9.728"/>
    </inkml:context>
    <inkml:brush xml:id="br0">
      <inkml:brushProperty name="width" value="0.025" units="cm"/>
      <inkml:brushProperty name="height" value="0.025" units="cm"/>
    </inkml:brush>
  </inkml:definitions>
  <inkml:trace contextRef="#ctx0" brushRef="#br0">304 197 24575,'41'-2'0,"72"-12"0,-68 7 0,369-72 0,-20 2 0,-339 69 0,0 2 0,0 3 0,78 5 0,-108 0 0,0 1 0,-1 1 0,1 1 0,-1 1 0,0 2 0,-1 0 0,0 1 0,0 2 0,41 25 0,-35-14 0,0 1 0,-1 2 0,-1 0 0,-1 2 0,-2 1 0,-1 1 0,-1 1 0,-1 1 0,-2 1 0,-1 1 0,-2 0 0,18 53 0,-12-16 0,-3 2 0,-3 0 0,-3 1 0,-4 0 0,1 99 0,-20 276 0,-25-1 0,-8 131 0,39-470 0,-31 595 0,-19-225 0,47-442 0,-2 1 0,-1-1 0,-2 0 0,-27 56 0,28-72 0,-1-1 0,-1 1 0,0-2 0,-1 0 0,-1 0 0,-1-2 0,-1 0 0,-35 27 0,20-22 0,0-2 0,-1-1 0,-1-2 0,-1-1 0,0-2 0,-1-1 0,-69 12 0,-15-6 0,-132 3 0,193-18 0,-60 2 0,1-5 0,-1-6 0,1-5 0,1-5 0,0-5 0,-127-41 0,217 53-455,0-1 0,-41-22 0,43 18-6371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0.607"/>
    </inkml:context>
    <inkml:brush xml:id="br0">
      <inkml:brushProperty name="width" value="0.025" units="cm"/>
      <inkml:brushProperty name="height" value="0.025" units="cm"/>
    </inkml:brush>
  </inkml:definitions>
  <inkml:trace contextRef="#ctx0" brushRef="#br0">0 136 24575,'556'-45'0,"-57"0"0,-328 46 0,35-2 0,-171-1-273,-1-1 0,0-2 0,0-1 0,47-16 0,-60 14-6553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0.950"/>
    </inkml:context>
    <inkml:brush xml:id="br0">
      <inkml:brushProperty name="width" value="0.025" units="cm"/>
      <inkml:brushProperty name="height" value="0.025" units="cm"/>
    </inkml:brush>
  </inkml:definitions>
  <inkml:trace contextRef="#ctx0" brushRef="#br0">0 103 24575,'1'21'0,"-1"-8"0,1-10 0,1 1 0,-1-1 0,1 1 0,-1-1 0,1 0 0,0 0 0,1 0 0,-1 0 0,0 0 0,1 0 0,0 0 0,-1-1 0,1 1 0,0-1 0,0 0 0,1 0 0,-1 0 0,0 0 0,6 1 0,5 2 0,0 0 0,0-1 0,21 4 0,22 1 0,0-2 0,1-2 0,86-5 0,38-12 0,-1-8 0,-1-8 0,287-83 0,-432 98-682,50-24-1,-56 23-6143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2.169"/>
    </inkml:context>
    <inkml:brush xml:id="br0">
      <inkml:brushProperty name="width" value="0.025" units="cm"/>
      <inkml:brushProperty name="height" value="0.025" units="cm"/>
    </inkml:brush>
  </inkml:definitions>
  <inkml:trace contextRef="#ctx0" brushRef="#br0">587 1 24575,'-1'2'0,"1"1"0,-1-1 0,0 1 0,0-1 0,0 0 0,0 1 0,-1-1 0,1 0 0,-1 0 0,-2 3 0,-4 6 0,-46 86 0,-80 196 0,-7 117 0,134-388 0,-196 694 0,194-678-273,3 0 0,1 0 0,1 1 0,3 53 0,2-80-6553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2.533"/>
    </inkml:context>
    <inkml:brush xml:id="br0">
      <inkml:brushProperty name="width" value="0.025" units="cm"/>
      <inkml:brushProperty name="height" value="0.025" units="cm"/>
    </inkml:brush>
  </inkml:definitions>
  <inkml:trace contextRef="#ctx0" brushRef="#br0">56 1 24575,'-2'0'0,"0"1"0,1-1 0,-1 1 0,0 0 0,0 0 0,1 0 0,-1 0 0,1 0 0,-1 0 0,1 0 0,-1 1 0,1-1 0,0 0 0,-1 1 0,-1 2 0,-16 26 0,17-27 0,1 0 0,0 0 0,0 1 0,-1-1 0,2 0 0,-1 1 0,0-1 0,1 0 0,0 1 0,0-1 0,0 1 0,0-1 0,0 1 0,1-1 0,-1 0 0,3 7 0,-1-4 0,1-1 0,-1 0 0,1 0 0,0 1 0,1-2 0,0 1 0,-1 0 0,1-1 0,6 5 0,4 3 0,0-1 0,1-1 0,0-1 0,1 0 0,28 12 0,0-5 0,2-1 0,-1-3 0,81 12 0,147 2 0,-192-21 0,91 1 0,281-28 0,-351 12 0,0-4 0,-1-4 0,-1-5 0,164-61 0,-121 31 0,-114 44 0,1 1 0,59-7 0,-85 15-151,0-1-1,0 1 0,0 0 0,-1 0 1,1 1-1,0-1 0,0 1 1,6 2-1,3 4-6674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4.472"/>
    </inkml:context>
    <inkml:brush xml:id="br0">
      <inkml:brushProperty name="width" value="0.025" units="cm"/>
      <inkml:brushProperty name="height" value="0.025" units="cm"/>
    </inkml:brush>
  </inkml:definitions>
  <inkml:trace contextRef="#ctx0" brushRef="#br0">166 496 24575,'1'-24'0,"0"18"0,1 0 0,0 0 0,1 0 0,-1 0 0,1 0 0,0 0 0,1 1 0,0-1 0,0 1 0,0 0 0,0 0 0,10-8 0,7-4 0,40-26 0,-47 34 0,319-187 0,-284 172 0,2 3 0,0 1 0,1 3 0,1 2 0,57-8 0,-92 21 0,0 0 0,1 1 0,0 1 0,-1 1 0,1 0 0,-1 1 0,0 1 0,23 7 0,-34-8 0,1 1 0,-1 0 0,0 0 0,0 0 0,0 1 0,-1 0 0,1 0 0,-1 0 0,0 1 0,0 0 0,0 1 0,-1-1 0,0 1 0,0 0 0,0 0 0,-1 1 0,0-1 0,0 1 0,0 0 0,-1 0 0,0 0 0,2 10 0,-2-3 0,-1 1 0,-1-1 0,0 1 0,-1-1 0,-1 1 0,0-1 0,-1 0 0,0 1 0,-9 27 0,-6 7 0,-32 67 0,42-100 0,-22 46 0,-2-1 0,-3-2 0,-53 70 0,17-51 0,69-78 0,1 0 0,0 1 0,-1-1 0,1 1 0,-1-1 0,1 1 0,0-1 0,0 1 0,-1-1 0,1 1 0,0 0 0,0-1 0,-1 1 0,1-1 0,0 1 0,0 0 0,0-1 0,0 1 0,0-1 0,0 1 0,0 0 0,0 0 0,1 0 0,-1-1 0,0 0 0,1 1 0,-1-1 0,1 0 0,-1 1 0,1-1 0,-1 0 0,0 0 0,1 0 0,-1 1 0,1-1 0,-1 0 0,1 0 0,0 0 0,-1 0 0,1 0 0,-1 0 0,1 0 0,0 0 0,36-6 0,-29 4 0,36-5 0,0 2 0,0 2 0,66 3 0,-43 5 0,106 22 0,-143-21 0,0 1 0,0 1 0,-1 2 0,52 24 0,-73-29 0,1 1 0,-1-1 0,0 1 0,-1 0 0,1 1 0,-1 0 0,-1 0 0,8 10 0,-10-11 0,0 0 0,-1 1 0,0 0 0,0 0 0,0 0 0,0 0 0,-1 0 0,-1 0 0,1 1 0,-1-1 0,0 1 0,-1 7 0,0-2 0,-2 0 0,1 0 0,-2 0 0,0-1 0,0 1 0,-1-1 0,-1 0 0,0 1 0,0-2 0,-12 19 0,-6 4 0,-1-1 0,-30 31 0,17-24 0,-2-2 0,-2-2 0,-1-2 0,-1-1 0,-2-3 0,-94 48 0,55-39 0,-3-4 0,0-4 0,-111 25 0,67-29 0,-269 22 0,369-47 114,-1-2 0,-57-7 0,74 5-304,1-1 0,0-1 1,0 0-1,0 0 0,1-2 1,0 1-1,0-2 1,-16-10-1,11 4-6636</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5.535"/>
    </inkml:context>
    <inkml:brush xml:id="br0">
      <inkml:brushProperty name="width" value="0.025" units="cm"/>
      <inkml:brushProperty name="height" value="0.025" units="cm"/>
    </inkml:brush>
  </inkml:definitions>
  <inkml:trace contextRef="#ctx0" brushRef="#br0">1291 1 24575,'-2'2'0,"1"0"0,0 1 0,0-1 0,-1 0 0,1 1 0,-1-1 0,0 0 0,-3 3 0,4-4 0,-93 123 0,53-65 0,-417 583 0,355-487-200,7 5-1,-108 248 0,150-275 168,7 1 1,5 3-1,-33 199 0,48-160 37,9 1-1,4 239 1,18-288-4,31 202 0,-23-265 0,3-2 0,2 0 0,3-1 0,3-1 0,32 61 0,-37-89 6,2-1 0,1 0 0,2-2 0,1-1 0,1 0 0,40 34 1,-20-26-364,2-1 1,1-3 0,71 37 0,-85-51-5731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6.168"/>
    </inkml:context>
    <inkml:brush xml:id="br0">
      <inkml:brushProperty name="width" value="0.025" units="cm"/>
      <inkml:brushProperty name="height" value="0.025" units="cm"/>
    </inkml:brush>
  </inkml:definitions>
  <inkml:trace contextRef="#ctx0" brushRef="#br0">650 38 24575,'-18'6'0,"4"4"0,0 0 0,1 1 0,0 1 0,1 0 0,-12 16 0,6-9 0,-94 102 0,-166 235 0,258-325 0,2 1 0,1 1 0,1 0 0,2 2 0,-15 50 0,23-63 0,2 1 0,0-1 0,1 1 0,1 0 0,1 0 0,2 0 0,0 0 0,1 0 0,10 43 0,-10-60 0,-1-1 0,1 1 0,0-1 0,0 0 0,1 0 0,0 0 0,0 0 0,0 0 0,0-1 0,1 1 0,0-1 0,0 0 0,0 0 0,6 5 0,-4-6 0,-1 0 0,1 0 0,-1-1 0,1 1 0,0-1 0,0-1 0,0 1 0,0-1 0,0 0 0,1 0 0,-1-1 0,0 0 0,8 0 0,3-2 0,1-1 0,-1-1 0,0 0 0,0-1 0,0-1 0,-1 0 0,0-1 0,0-1 0,-1 0 0,0-2 0,0 1 0,25-24 0,7-10 0,-3-3 0,47-60 0,-90 105 0,188-258 0,-153 201 0,-3-3 0,43-106 0,-68 146 0,-1 1 0,-1-1 0,-1-1 0,-1 1 0,-1-1 0,0 1 0,-2-25 0,-1 37 0,-1 1 0,0-1 0,0 1 0,-1-1 0,0 1 0,0 0 0,-1 0 0,0 0 0,-1 0 0,1 1 0,-2-1 0,1 1 0,-1 0 0,0 0 0,0 1 0,-1-1 0,0 1 0,0 0 0,-1 1 0,1 0 0,-8-5 0,3 4 0,0 1 0,0 0 0,-1 1 0,1 0 0,-1 1 0,0 0 0,0 1 0,-24-2 0,-3 3 0,-56 5 0,72-2 0,0 1 0,0 2 0,1 0 0,-1 1 0,-24 11 0,37-13 0,0 1 0,0-1 0,1 2 0,-1-1 0,1 1 0,0 1 0,1 0 0,0 0 0,0 0 0,0 1 0,1 1 0,-12 16 0,18-23-76,0-1 1,0 0-1,1 1 0,-1-1 0,0 1 0,1-1 0,-1 0 0,1 1 1,0-1-1,-1 1 0,1 0 0,0-1 0,0 1 0,0-1 1,0 1-1,0-1 0,1 3 0,3 4-6750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6.392"/>
    </inkml:context>
    <inkml:brush xml:id="br0">
      <inkml:brushProperty name="width" value="0.025" units="cm"/>
      <inkml:brushProperty name="height" value="0.025" units="cm"/>
    </inkml:brush>
  </inkml:definitions>
  <inkml:trace contextRef="#ctx0" brushRef="#br0">1 0 24575,'0'0'0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7.038"/>
    </inkml:context>
    <inkml:brush xml:id="br0">
      <inkml:brushProperty name="width" value="0.025" units="cm"/>
      <inkml:brushProperty name="height" value="0.025" units="cm"/>
    </inkml:brush>
  </inkml:definitions>
  <inkml:trace contextRef="#ctx0" brushRef="#br0">22 267 24575,'-1'-1'0,"1"-1"0,1 0 0,-1 1 0,0-1 0,0 0 0,1 0 0,-1 1 0,1-1 0,-1 0 0,1 1 0,-1-1 0,3-2 0,1-2 0,1 0 0,0 0 0,0 1 0,0-1 0,1 1 0,-1 1 0,1-1 0,1 1 0,9-6 0,9-3 0,30-11 0,-51 22 0,121-43 0,137-30 0,-226 66 0,50-6 0,-74 13 0,0 1 0,0 1 0,0 0 0,0 1 0,0 0 0,0 1 0,-1 0 0,15 5 0,-21-5 0,0 0 0,-1 1 0,1-1 0,-1 1 0,1 0 0,-1 0 0,0 0 0,0 0 0,-1 1 0,1-1 0,-1 1 0,5 6 0,-4-2 0,1-1 0,-1 1 0,-1-1 0,0 1 0,0 1 0,4 14 0,-4-1 0,0 0 0,-2 0 0,0 0 0,-1 0 0,-4 22 0,-4 8 0,-1 0 0,-4-1 0,-1 0 0,-3-1 0,-1-1 0,-36 67 0,-15 6 0,-98 133 0,140-217 0,9-14 0,-29 50 0,46-72 0,0 0 0,0 0 0,0 0 0,0 0 0,1 0 0,-1 0 0,0 0 0,1 0 0,-1 0 0,1 0 0,0 0 0,0 0 0,0 1 0,0-1 0,0 0 0,0 0 0,1 0 0,-1 0 0,1 0 0,-1 0 0,1 1 0,0-1 0,0 0 0,0-1 0,0 1 0,0 0 0,0 0 0,0 0 0,1-1 0,-1 1 0,1-1 0,-1 1 0,1-1 0,0 1 0,-1-1 0,1 0 0,0 0 0,4 2 0,7 3 0,0-1 0,1 0 0,0-1 0,27 4 0,-15-3 0,-2 0 0,21 4 0,0 2 0,-1 3 0,60 25 0,-92-33 0,-1 0 0,0 0 0,0 1 0,-1 1 0,0 0 0,0 0 0,0 1 0,-1 0 0,-1 0 0,0 1 0,0 0 0,-1 1 0,0 0 0,0 0 0,-2 0 0,1 1 0,-2 0 0,1 0 0,-1 0 0,2 14 0,-2 3 0,-1-1 0,-1 0 0,-2 1 0,-1 0 0,-1-1 0,-1 0 0,-8 34 0,6-42 0,-1-1 0,-1 1 0,0-1 0,-2 0 0,0 0 0,-1-1 0,-1-1 0,0 0 0,-1 0 0,-26 26 0,10-17 0,-2-2 0,0 0 0,-2-2 0,-35 19 0,-146 59 0,181-88 0,0 0 0,-1-2 0,0-2 0,-1 0 0,1-3 0,-1-1 0,-1-1 0,1-2 0,-64-6 0,88 3-18,0 0 0,1-1 0,-16-7-1,9 4-1273,6 2-5534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25.257"/>
    </inkml:context>
    <inkml:brush xml:id="br0">
      <inkml:brushProperty name="width" value="0.025" units="cm"/>
      <inkml:brushProperty name="height" value="0.025" units="cm"/>
      <inkml:brushProperty name="color" value="#E71224"/>
    </inkml:brush>
  </inkml:definitions>
  <inkml:trace contextRef="#ctx0" brushRef="#br0">1 2804 24575,'4'-2'0,"1"0"0,0 1 0,-1 0 0,1 0 0,5-1 0,10-1 0,917-273-5312,-553 153 3941,584-177 1371,1172-361 0,-1745 541 0,906-290 0,-692 203-43,639-225 325,-992 333 927,50-18-1225,-254 97-193,-10 4 913,-15 7 3177,-18 7-3006,-11 6-656,-17 8-438,-163 53 219,114-43 0,-670 208-1584,-86 28-274,-510 174 1858,332-110 0,281-71 0,181-61 0,34-26 0,185-61 0,302-97 181,-173 53-336,115-42 2998,444-97-2439,-125 17-2943,-126 33 195,736-205 1083,97-24 1512,563-150-251,-356 91-90,-1078 300-90,710-160-88,-703 159 268,44-8 0,-107 25 0,-19 4 1,-7 2 48,-15 6 873,-39 14 2773,-38 9-2511,74-25-1199,-1024 334-3819,115-39 4162,10 26-390,-923 439 62,1649-680 0,-618 252 0,518-250 0,281-86 1444,-1 0 0,-26 13 0,58-16-1444,292-53 0,-247 39 0,2061-487-2941,-311-37 204,-1472 428 2737,460-141 0,-22 32 0,-711 198 716,-38 11 434,43-9-1,-65 18-283,-11 5-1,-17 8 67,-95 37-932,79-34 0,-916 365-5528,404-163 2787,-787 334 2370,25 59 445,819-364 5454,469-239-4312,14-6-302,10-4-125,18-8-754,0 1-1,0 1 1,31-8 0,0-1-55,1028-318-1403,26 69-1,-678 169 1424,638-134 0,-909 200-2,203-37 7,0 21-35,-318 43 282,1 2-1,55 5 0,-96-3-235,0 0 0,0 0-1,0 0 1,0 0 0,0 0 0,1 0-1,-1 0 1,0 1 0,0-1 0,0 0 0,0 0-1,0 0 1,0 0 0,0 0 0,0 0 0,0 0-1,0 1 1,0-1 0,0 0 0,0 0-1,0 0 1,0 0 0,0 0 0,0 0 0,0 1-1,0-1 1,0 0 0,0 0 0,0 0-1,0 0 1,0 0 0,0 0 0,0 1 0,0-1-1,0 0 1,0 0 0,0 0 0,0 0-1,0 0 1,0 0 0,0 0 0,0 0 0,-1 1-1,1-1 1,0 0 0,0 0 0,0 0-1,0 0 1,0 0 0,0 0 0,0 0 0,-1 0-1,1 0 1,0 0 0,0 0 0,0 0 0,0 0-1,0 0 1,0 0 0,-1 0 0,1 0-1,-11 9 649,-98 62-217,-334 165-719,-18-22-1477,282-133 1251,54-24 303,-1475 663-1757,1563-703 1949,-988 443-1339,40 68 66,761-393 2544,210-128-805,-8 4 886,22-11-1189,-1 0 0,1 0-1,-1 1 1,0-1-1,1 0 1,-1 1 0,1-1-1,-1 0 1,1 1 0,-1-1-1,1 1 1,0-1-1,-1 1 1,1-1 0,-1 1-1,1-1 1,0 1-1,0-1 1,-1 1 0,1 0-1,0-1 1,0 2-1,0-2-138,0 1-1,1-1 0,-1 0 0,1 1 0,-1-1 1,1 0-1,-1 1 0,0-1 0,1 0 0,0 0 0,-1 1 1,1-1-1,-1 0 0,1 0 0,-1 0 0,1 0 0,-1 0 1,1 0-1,0 0 0,-1 0 0,1 0 0,-1 0 0,1 0 1,-1 0-1,1 0 0,-1 0 0,1 0 0,0 0 0,0-1 1,3 0-60,99-17 39,140-43 0,-123 27 0,2983-773-13308,-3044 792 13043,542-134-952,4 31 1898,-519 104 72,93-13 1711,-133 22 1757,86 3 1,-124 4-2973,-8 3-649,-16 8-126,-17 9-411,-42 20 0,-474 205-3491,421-194 3084,-902 366 344,117-48 0,504-188 0,317-134 0,91-49 99,0 0 0,0 1 0,1-1 1,-1 0-1,0 1 0,1-1 1,-1 1-1,0-1 0,1 1 0,-1-1 1,0 1-1,1-1 0,-1 1 1,1 0-1,-1-1 0,1 1 0,0 0 1,-1 0-1,1 0-29,1-1 0,-1 1 0,1-1-1,0 0 1,-1 1 0,1-1 0,0 0 0,-1 0 0,1 1 0,0-1-1,-1 0 1,1 0 0,0 0 0,-1 0 0,1 0 0,0 0 0,-1 0-1,1 0 1,0 0 0,-1 0 0,1-1 0,0 1 0,-1 0 0,1 0 0,0-1-1,0 1 1,229-59-70,-99 24 0,1664-466-3178,-1648 454 3178,952-288 0,-734 224 0,260-66 0,-612 174 48,0 1 1,0 0-1,13 0 0,-25 2-30,-1 0 0,0 0 0,0 0 0,0 0 0,0 0 0,0 0 0,0 0 0,1 0 0,-1 0 0,0-1 0,0 1 0,0 0 0,0 0 0,0 0 0,0 0 0,1 0 0,-1 0 0,0 0 0,0 0 0,0 0 0,0 0 0,0 0 0,1 0 0,-1 0 0,0 1 0,0-1 0,0 0 0,0 0 0,0 0 0,0 0 0,1 0 0,-1 0 0,0 0 0,0 0 0,0 0 0,0 0 0,0 0 0,0 1 0,0-1 0,0 0 0,1 0 0,-1 0 0,0 0 0,0 0 0,0 0 0,0 1 0,0-1 0,0 0 0,0 0 0,0 0 0,0 0 0,0 1 0,-9 4 654,-20 8 351,-495 172-1928,281-101-3355,-1296 412 984,-269 65 3276,1272-374 0,-199 67 0,517-171-544,148-55 2183,0-1 3367,51-19-4136,25-11-1,40-13 68,166-48-937,-13 8 0,65-13-1130,57-11-3393,49-11 3392,987-220-1638,4 22 1538,-720 154 128,-212 44 4799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7.598"/>
    </inkml:context>
    <inkml:brush xml:id="br0">
      <inkml:brushProperty name="width" value="0.025" units="cm"/>
      <inkml:brushProperty name="height" value="0.025" units="cm"/>
    </inkml:brush>
  </inkml:definitions>
  <inkml:trace contextRef="#ctx0" brushRef="#br0">151 2 24575,'8'1'0,"0"0"0,1-1 0,-1 1 0,0-2 0,9 0 0,11 0 0,65-1 0,110 4 0,-188 0 0,-1 0 0,0 1 0,1 1 0,-1 0 0,0 1 0,24 13 0,-28-14 0,-2 1 0,1 1 0,-1 0 0,0 0 0,0 0 0,0 1 0,-1 0 0,0 1 0,-1 0 0,11 15 0,-14-17 0,-1 0 0,0 0 0,0 0 0,0 0 0,-1 0 0,1 0 0,-2 0 0,1 11 0,-4 53 0,3-60 0,-6 31 0,0-1 0,-3 1 0,-2-1 0,-1-1 0,-22 48 0,-102 185 0,125-252 0,-30 54 0,-223 456 0,141-251 0,34-78 0,85-192-195,0 1 0,0 0 0,1 0 0,1 0 0,0 0 0,-1 11 0,2-7-6631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8.231"/>
    </inkml:context>
    <inkml:brush xml:id="br0">
      <inkml:brushProperty name="width" value="0.025" units="cm"/>
      <inkml:brushProperty name="height" value="0.025" units="cm"/>
    </inkml:brush>
  </inkml:definitions>
  <inkml:trace contextRef="#ctx0" brushRef="#br0">1249 1 24575,'-3'0'0,"1"-1"0,0 1 0,-1 0 0,1 0 0,-1 0 0,1 0 0,-1 1 0,1-1 0,0 1 0,-1-1 0,-2 2 0,-3 0 0,-41 11 0,2 2 0,0 2 0,0 2 0,2 3 0,-51 31 0,61-32 0,1 3 0,0 0 0,-54 55 0,71-63 0,1 2 0,1 0 0,1 1 0,1 0 0,1 1 0,0 1 0,1 0 0,-10 29 0,20-44 0,-1 1 0,1 0 0,0 0 0,1 0 0,0-1 0,0 1 0,0 0 0,1 0 0,0 0 0,0 0 0,1-1 0,-1 1 0,2 0 0,-1-1 0,1 0 0,0 1 0,0-1 0,7 10 0,8 8 0,0 0 0,1-2 0,23 21 0,-27-27 0,44 41 0,-37-37 0,0 1 0,-1 1 0,-1 1 0,-1 1 0,-2 0 0,16 29 0,-24-37 0,-1 2 0,-1-1 0,0 1 0,-1 0 0,6 37 0,-11-47 0,0 1 0,-1-1 0,0 1 0,-1-1 0,0 1 0,0 0 0,-1-1 0,0 0 0,0 1 0,-1-1 0,0 0 0,0 0 0,-1-1 0,0 1 0,-8 11 0,-6 4 0,-1-1 0,-1-1 0,0 0 0,-2-1 0,0-2 0,-1 0 0,-1-1 0,-37 19 0,27-20 0,0 0 0,-1-2 0,0-2 0,-1-1 0,0-2 0,-42 5 0,-24 1-682,-187 0-1,279-15-6143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8.661"/>
    </inkml:context>
    <inkml:brush xml:id="br0">
      <inkml:brushProperty name="width" value="0.025" units="cm"/>
      <inkml:brushProperty name="height" value="0.025" units="cm"/>
    </inkml:brush>
  </inkml:definitions>
  <inkml:trace contextRef="#ctx0" brushRef="#br0">1 177 24575,'3'-1'0,"0"0"0,-1 1 0,1-1 0,0 1 0,0-1 0,0 1 0,4 0 0,11-1 0,301-48 0,-187 33 0,70-9 0,143-21 0,-198 13-1365,-129 31-5461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9.031"/>
    </inkml:context>
    <inkml:brush xml:id="br0">
      <inkml:brushProperty name="width" value="0.025" units="cm"/>
      <inkml:brushProperty name="height" value="0.025" units="cm"/>
    </inkml:brush>
  </inkml:definitions>
  <inkml:trace contextRef="#ctx0" brushRef="#br0">178 1 24575,'0'23'0,"2"2"0,0-1 0,6 27 0,-3-26 0,3 49 0,-11-12 0,-19 118 0,4-60 0,-58 285 0,60-333 0,4-16 0,-20 56 0,27-99-227,0 0-1,1 0 1,1 1-1,0 0 1,0 14-1,2-17-6598</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0.036"/>
    </inkml:context>
    <inkml:brush xml:id="br0">
      <inkml:brushProperty name="width" value="0.025" units="cm"/>
      <inkml:brushProperty name="height" value="0.025" units="cm"/>
    </inkml:brush>
  </inkml:definitions>
  <inkml:trace contextRef="#ctx0" brushRef="#br0">325 1 24575,'0'24'0,"0"58"0,-12 314 0,3-308 0,-31 237 0,-131 435 0,149-668 0,1-10 148,7-35-527,3 1 1,1 0 0,-5 94 0,15-125-6448</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0.264"/>
    </inkml:context>
    <inkml:brush xml:id="br0">
      <inkml:brushProperty name="width" value="0.025" units="cm"/>
      <inkml:brushProperty name="height" value="0.025" units="cm"/>
    </inkml:brush>
  </inkml:definitions>
  <inkml:trace contextRef="#ctx0" brushRef="#br0">0 0 24575,'0'0'0,"0"0"0,5 0 0,2 0 0,4 0 0,1 0 0,3 0 0,-1 0 0,2 0 0,-2 0-8191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0.598"/>
    </inkml:context>
    <inkml:brush xml:id="br0">
      <inkml:brushProperty name="width" value="0.025" units="cm"/>
      <inkml:brushProperty name="height" value="0.025" units="cm"/>
    </inkml:brush>
  </inkml:definitions>
  <inkml:trace contextRef="#ctx0" brushRef="#br0">90 0 24575,'1'11'0,"0"-1"0,1 1 0,0-1 0,5 15 0,3 12 0,3 36 0,-3 1 0,-4-1 0,-2 1 0,-12 138 0,-118 769 0,120-938-682,0 70-1,7-96-6143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1.156"/>
    </inkml:context>
    <inkml:brush xml:id="br0">
      <inkml:brushProperty name="width" value="0.025" units="cm"/>
      <inkml:brushProperty name="height" value="0.025" units="cm"/>
    </inkml:brush>
  </inkml:definitions>
  <inkml:trace contextRef="#ctx0" brushRef="#br0">23 88 24575,'0'-2'0,"0"0"0,1 0 0,-1 0 0,1 0 0,-1 1 0,1-1 0,0 0 0,0 0 0,0 1 0,0-1 0,0 0 0,0 1 0,0-1 0,1 1 0,-1-1 0,1 1 0,-1 0 0,1-1 0,-1 1 0,1 0 0,0 0 0,1-1 0,7-3 0,1 0 0,17-6 0,-13 6 0,-3 0 0,0 1 0,1 0 0,-1 0 0,24-3 0,-32 7 0,0 0 0,0 0 0,-1 0 0,1 0 0,0 1 0,0-1 0,-1 1 0,1 0 0,-1 0 0,1 1 0,-1-1 0,1 1 0,-1-1 0,0 1 0,0 0 0,1 1 0,-1-1 0,-1 0 0,1 1 0,0-1 0,3 5 0,-1 1 0,0 0 0,0 0 0,-1 1 0,0 0 0,0-1 0,-1 1 0,0 1 0,-1-1 0,0 0 0,0 1 0,-1-1 0,0 18 0,-2 7 0,-1 0 0,-8 42 0,0-24 0,-2 0 0,-3-1 0,-2 0 0,-39 81 0,6-35 0,-81 114 0,130-209 0,-1 0 0,1 0 0,0 0 0,-1 0 0,1 1 0,0-1 0,1 0 0,-1 1 0,0-1 0,0 1 0,1-1 0,0 1 0,-1-1 0,1 1 0,0-1 0,0 1 0,1-1 0,-1 1 0,1 2 0,0-2 0,0-1 0,1 1 0,-1-1 0,0 0 0,1 0 0,0 0 0,0 0 0,-1 0 0,1 0 0,0 0 0,0-1 0,1 1 0,-1-1 0,0 1 0,1-1 0,-1 0 0,0 0 0,5 1 0,0 0 0,0 0 0,0 0 0,0-1 0,0 0 0,0-1 0,1 1 0,-1-1 0,14-3 0,61-13 0,-53 9 0,265-71-1365,-255 70-5461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1.728"/>
    </inkml:context>
    <inkml:brush xml:id="br0">
      <inkml:brushProperty name="width" value="0.025" units="cm"/>
      <inkml:brushProperty name="height" value="0.025" units="cm"/>
    </inkml:brush>
  </inkml:definitions>
  <inkml:trace contextRef="#ctx0" brushRef="#br0">676 1 24575,'-39'12'0,"0"2"0,2 2 0,-49 27 0,29-14 0,-8 3 0,-10 4 0,-115 73 0,180-102 0,0 1 0,1-1 0,0 2 0,1-1 0,-1 1 0,-8 12 0,15-18 0,1-1 0,-1 1 0,0 0 0,1-1 0,0 1 0,-1 0 0,1 0 0,0 0 0,0 0 0,1 0 0,-1 0 0,1 0 0,-1 0 0,1 0 0,0 0 0,0 0 0,0 0 0,1 0 0,-1 0 0,1 0 0,0 0 0,-1 0 0,1 0 0,1 0 0,-1 0 0,0 0 0,1-1 0,-1 1 0,3 3 0,8 7 0,1 0 0,0 0 0,0-1 0,18 12 0,66 37 0,-62-41 0,60 47 0,-81-55 0,9 6 0,-1 1 0,0 2 0,-2 0 0,0 1 0,20 31 0,-38-51 0,-1 1 0,0-1 0,0 0 0,-1 1 0,1-1 0,-1 1 0,1-1 0,-1 1 0,0 0 0,1-1 0,-2 1 0,1-1 0,0 1 0,0-1 0,-1 1 0,1 0 0,-1-1 0,0 0 0,0 1 0,0-1 0,0 1 0,0-1 0,0 0 0,-1 0 0,1 0 0,-1 0 0,-1 2 0,-7 7 0,1-1 0,-1 0 0,-19 14 0,26-22 0,-36 25 0,-82 44 0,83-51 0,-117 60-1365,127-65-5461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2.139"/>
    </inkml:context>
    <inkml:brush xml:id="br0">
      <inkml:brushProperty name="width" value="0.025" units="cm"/>
      <inkml:brushProperty name="height" value="0.025" units="cm"/>
    </inkml:brush>
  </inkml:definitions>
  <inkml:trace contextRef="#ctx0" brushRef="#br0">0 362 24575,'4'1'0,"-1"0"0,1-1 0,-1 0 0,1 0 0,-1 0 0,1 0 0,0 0 0,-1-1 0,1 0 0,-1 1 0,1-1 0,-1-1 0,0 1 0,4-2 0,7-2 0,169-36 0,-24 5 0,50-14 0,-135 28 0,406-116 0,-423 126 0,-40 9 0,-1 0 0,1-1 0,26-11 0,-41 15-85,-1-1 0,0 1-1,1-1 1,-1 0 0,0 1-1,0-1 1,1 0 0,-1 0-1,0 0 1,0 0 0,0 0-1,0 0 1,0-1 0,0 1-1,0-2 1,3-6-6741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3.384"/>
    </inkml:context>
    <inkml:brush xml:id="br0">
      <inkml:brushProperty name="width" value="0.025" units="cm"/>
      <inkml:brushProperty name="height" value="0.025" units="cm"/>
      <inkml:brushProperty name="color" value="#E71224"/>
    </inkml:brush>
  </inkml:definitions>
  <inkml:trace contextRef="#ctx0" brushRef="#br0">382 1 24575,'0'2'0,"0"0"0,0 0 0,1 0 0,-1 0 0,0-1 0,1 1 0,-1 0 0,1 0 0,0 0 0,1 3 0,24 61 0,22 90 0,4 75 0,21 70 0,40 47 0,-104-324 0,-2 1 0,-2 0 0,0 1 0,-1-1 0,0 46 0,-4-70 0,0-1 0,0 1 0,0 0 0,0-1 0,0 1 0,0-1 0,0 1 0,0 0 0,-1-1 0,1 1 0,0-1 0,0 1 0,-1-1 0,1 1 0,0-1 0,-1 1 0,1-1 0,0 1 0,-1-1 0,1 0 0,-1 1 0,1-1 0,-1 1 0,1-1 0,-1 0 0,1 0 0,-2 1 0,-19-1 0,-27-15 0,40 12 0,-39-17 0,28 11 0,0 1 0,-1 1 0,-29-6 0,-13-1 0,1-2 0,0-3 0,-73-33 0,38 10 0,69 32 0,17 7 0,-1-1 0,1-1 0,-11-6 0,21 11 0,0 0 0,0 0 0,0 0 0,0 0 0,0 0 0,0 0 0,0 0 0,0 0 0,0 0 0,0 0 0,0 0 0,0 0 0,0 0 0,1 0 0,-1 0 0,0 0 0,0 0 0,0 0 0,0 0 0,0 0 0,0 0 0,0 0 0,0 0 0,0 0 0,0 0 0,0 0 0,0 0 0,0 0 0,0 0 0,0 0 0,0-1 0,0 1 0,0 0 0,0 0 0,0 0 0,0 0 0,0 0 0,0 0 0,0 0 0,0 0 0,0 0 0,0 0 0,0 0 0,0 0 0,9 1 0,13 4 0,137 48 0,-97-31 0,1-2 0,80 15 0,-122-32 0,0 0 0,0-2 0,0 0 0,1-1 0,-1-2 0,0 0 0,0-1 0,0-1 0,0-1 0,-1-1 0,22-9 0,-19 5 0,-1-1 0,0-1 0,-1-1 0,0-1 0,23-20 0,-30 22 0,-1-1 0,-1 0 0,0 0 0,-1-2 0,-1 1 0,0-1 0,-1-1 0,8-16 0,-13 23 0,2-4 0,0-1 0,-1 0 0,6-28 0,-6 21-134,1 1-1,11-26 1,-11 31-828,4-10-5864</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2.471"/>
    </inkml:context>
    <inkml:brush xml:id="br0">
      <inkml:brushProperty name="width" value="0.025" units="cm"/>
      <inkml:brushProperty name="height" value="0.025" units="cm"/>
    </inkml:brush>
  </inkml:definitions>
  <inkml:trace contextRef="#ctx0" brushRef="#br0">498 0 24575,'0'6'0,"-1"-1"0,0 0 0,0 0 0,0 0 0,-1 0 0,0 0 0,-4 9 0,-6 18 0,-104 279 0,26-81 0,3 72 0,3-9 0,70-255 0,-25 44 0,11-24 0,17-25-1365,9-19-5461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5.108"/>
    </inkml:context>
    <inkml:brush xml:id="br0">
      <inkml:brushProperty name="width" value="0.025" units="cm"/>
      <inkml:brushProperty name="height" value="0.025" units="cm"/>
    </inkml:brush>
  </inkml:definitions>
  <inkml:trace contextRef="#ctx0" brushRef="#br0">996 171 24575,'-1'-2'0,"0"-1"0,0 1 0,0 0 0,0-1 0,0 1 0,0 0 0,-1 0 0,-1-2 0,-15-20 0,8 9 0,-1 1 0,0 0 0,-1 0 0,-1 1 0,0 1 0,-16-12 0,23 21 0,0 0 0,0 1 0,0 0 0,0 0 0,0 0 0,0 0 0,-1 1 0,1 0 0,-1 1 0,1 0 0,0 0 0,-1 0 0,1 0 0,-1 1 0,1 0 0,-11 4 0,-8 2 0,1 2 0,-41 22 0,60-29 0,-39 20 0,2 3 0,1 1 0,0 2 0,-48 43 0,61-44 0,1 1 0,1 1 0,1 2 0,2 0 0,-37 67 0,28-32 0,3 0 0,3 3 0,3 0 0,3 1 0,3 1 0,3 0 0,3 1 0,4 1 0,1 80 0,7-114 0,1 0 0,7 42 0,-7-71 0,0-1 0,0 1 0,0-1 0,2 0 0,-1 0 0,1 0 0,0 0 0,1-1 0,0 1 0,0-1 0,1 0 0,0-1 0,0 1 0,9 7 0,-10-12 0,-1 0 0,0-1 0,1 0 0,0 1 0,-1-2 0,1 1 0,0 0 0,0-1 0,0 0 0,0 0 0,0-1 0,0 1 0,1-1 0,-1 0 0,0-1 0,0 1 0,0-1 0,0 0 0,10-3 0,5-3 0,1-1 0,-1-1 0,25-15 0,-35 18 0,42-25 0,-1-2 0,-2-3 0,-1-1 0,-2-3 0,71-79 0,-48 37 0,-3-2 0,76-132 0,-129 193 0,0 0 0,-2-1 0,-1 0 0,-1 0 0,-1-1 0,10-48 0,-16 52 0,0 1 0,-1 0 0,-1-1 0,-1 1 0,-1 0 0,0 0 0,-2-1 0,0 2 0,-10-26 0,3 11 0,-2 1 0,-31-54 0,39 77 0,-2 0 0,1 0 0,-1 1 0,-1 0 0,1 0 0,-2 1 0,1 0 0,-1 1 0,0-1 0,-1 2 0,1-1 0,-16-6 0,20 11 27,1 0-1,-1 0 0,0 1 0,-1 0 1,1 0-1,0 0 0,0 1 0,0-1 1,0 1-1,-1 0 0,1 1 0,-8 1 1,6 0-217,0 0 0,0 1 1,0 0-1,0 0 0,1 1 1,-1-1-1,1 1 1,-6 6-1,-2 0-6636</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5.280"/>
    </inkml:context>
    <inkml:brush xml:id="br0">
      <inkml:brushProperty name="width" value="0.025" units="cm"/>
      <inkml:brushProperty name="height" value="0.025" units="cm"/>
    </inkml:brush>
  </inkml:definitions>
  <inkml:trace contextRef="#ctx0" brushRef="#br0">0 92 24575,'0'0'0,"5"0"0,2-5 0,4-2 0,6-5 0,4-4 0,5-1 0,1-1 0,-2 1-8191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5.919"/>
    </inkml:context>
    <inkml:brush xml:id="br0">
      <inkml:brushProperty name="width" value="0.025" units="cm"/>
      <inkml:brushProperty name="height" value="0.025" units="cm"/>
    </inkml:brush>
  </inkml:definitions>
  <inkml:trace contextRef="#ctx0" brushRef="#br0">25 297 24575,'0'-5'0,"1"1"0,-1 0 0,1 0 0,0 0 0,1 0 0,-1 1 0,1-1 0,-1 0 0,1 0 0,0 1 0,1-1 0,2-3 0,34-37 0,-38 44 0,24-26 0,2 1 0,1 1 0,1 2 0,32-19 0,-45 32 0,1 0 0,0 2 0,1 0 0,-1 0 0,1 2 0,0 0 0,1 1 0,-1 1 0,33-1 0,-44 3 0,1 1 0,-1 0 0,0 1 0,1 0 0,-1 0 0,1 1 0,8 2 0,-13-3 0,-1 1 0,1-1 0,-1 0 0,0 1 0,1 0 0,-1-1 0,0 1 0,0 0 0,0 0 0,0 0 0,-1 0 0,1 1 0,0-1 0,-1 0 0,0 1 0,1-1 0,-1 1 0,0 0 0,0-1 0,-1 1 0,1 0 0,0-1 0,-1 4 0,1 7 0,0-1 0,-1 1 0,0 0 0,-1 0 0,-1-1 0,0 1 0,-4 13 0,-32 86 0,33-98 0,-98 230 0,36-93 0,47-106 0,8-20 0,-13 37 0,23-55 0,0 0 0,0 1 0,1-1 0,0 1 0,0-1 0,1 1 0,0-1 0,0 1 0,3 14 0,-2-18 0,0 1 0,1-1 0,0 1 0,0-1 0,1 0 0,-1 0 0,1 0 0,0 0 0,0 0 0,0-1 0,0 1 0,5 2 0,6 6 0,28 18 0,-24-19 0,83 56 0,88 64 0,-184-127 0,0 0 0,0 0 0,-1 0 0,0 0 0,0 1 0,0 0 0,0 0 0,-1 0 0,0 0 0,3 7 0,-4-8 0,-1-1 0,0 1 0,0 0 0,-1 0 0,1 0 0,-1 0 0,0 0 0,0 0 0,0 0 0,0 0 0,-1 0 0,0 0 0,0 0 0,0 0 0,0-1 0,-2 5 0,-4 7 0,-2 0 0,1 0 0,-2-1 0,0 0 0,0-1 0,-2 0 0,1 0 0,-2-1 0,0-1 0,0 0 0,-1-1 0,-21 12 0,-4 0 0,-2-1 0,-1-2 0,-63 20 0,34-18 0,-120 22 0,126-38-1365,53-5-5461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6.345"/>
    </inkml:context>
    <inkml:brush xml:id="br0">
      <inkml:brushProperty name="width" value="0.025" units="cm"/>
      <inkml:brushProperty name="height" value="0.025" units="cm"/>
    </inkml:brush>
  </inkml:definitions>
  <inkml:trace contextRef="#ctx0" brushRef="#br0">0 30 24575,'36'5'0,"-4"1"0,1 0 0,-1-3 0,55 1 0,98-16 0,-69 3 0,12-7 0,-90 10 0,1 1 0,55 0 0,-87 5 0,-1 0 0,0 1 0,1 0 0,-1 0 0,0 0 0,0 1 0,0 0 0,0 0 0,0 1 0,-1 0 0,1 0 0,-1 0 0,1 0 0,5 6 0,-6-4 0,1 1 0,-1 1 0,0-1 0,0 1 0,-1 0 0,0 0 0,0 0 0,0 0 0,-1 1 0,3 10 0,-1 2 0,0 0 0,-1 0 0,-2 0 0,0 0 0,-1 1 0,0-1 0,-5 27 0,-29 144 0,27-159 0,-42 174 0,-90 247 0,82-306 226,-61 193-1817,114-326-5235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6.950"/>
    </inkml:context>
    <inkml:brush xml:id="br0">
      <inkml:brushProperty name="width" value="0.025" units="cm"/>
      <inkml:brushProperty name="height" value="0.025" units="cm"/>
    </inkml:brush>
  </inkml:definitions>
  <inkml:trace contextRef="#ctx0" brushRef="#br0">1338 1 24575,'-7'1'0,"1"0"0,-1 1 0,0 0 0,1 0 0,-1 1 0,1-1 0,0 1 0,-7 5 0,-18 7 0,-162 61 0,-272 149 0,450-216 0,1 0 0,1 0 0,-1 1 0,2 1 0,-1 1 0,2-1 0,-18 23 0,25-29 0,0 2 0,0-1 0,0 0 0,1 1 0,0 0 0,0-1 0,1 1 0,0 0 0,0 1 0,1-1 0,0 0 0,0 0 0,0 1 0,1-1 0,0 1 0,0-1 0,1 0 0,0 0 0,4 12 0,0-3 0,1 0 0,0-1 0,1 1 0,1-2 0,0 1 0,2-1 0,-1 0 0,1-1 0,1 0 0,18 16 0,140 110 0,-124-106 0,-2 1 0,-1 3 0,60 67 0,-97-98 0,0 0 0,-1 0 0,0 1 0,0 0 0,-1-1 0,1 1 0,-1 1 0,-1-1 0,0 0 0,0 1 0,2 13 0,-4-16 0,0-1 0,0 1 0,0-1 0,-1 1 0,0-1 0,0 1 0,0-1 0,0 1 0,-1-1 0,0 0 0,0 0 0,0 0 0,0 0 0,0 0 0,-1 0 0,0-1 0,0 1 0,0-1 0,0 0 0,-1 1 0,-4 2 0,-10 6 0,-1-1 0,-1 0 0,0-1 0,-1-2 0,1 0 0,-2-1 0,-34 7 0,15-7 0,0-1 0,-48-1 0,-84-7 0,-21 1 0,172 2-170,1 1-1,-1 1 0,1 1 1,0 1-1,0 0 0,0 2 1,-26 11-1,34-11-6655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7.377"/>
    </inkml:context>
    <inkml:brush xml:id="br0">
      <inkml:brushProperty name="width" value="0.025" units="cm"/>
      <inkml:brushProperty name="height" value="0.025" units="cm"/>
    </inkml:brush>
  </inkml:definitions>
  <inkml:trace contextRef="#ctx0" brushRef="#br0">0 61 24575,'24'-11'0,"1"2"0,-1 0 0,2 2 0,-1 1 0,1 0 0,36-2 0,162 4 0,-157 4 0,631 2-1365,-669-2-5461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7.693"/>
    </inkml:context>
    <inkml:brush xml:id="br0">
      <inkml:brushProperty name="width" value="0.025" units="cm"/>
      <inkml:brushProperty name="height" value="0.025" units="cm"/>
    </inkml:brush>
  </inkml:definitions>
  <inkml:trace contextRef="#ctx0" brushRef="#br0">30 0 24575,'0'23'0,"1"138"0,-3 185 0,-12-164 0,0 24 0,14-166 0,1 1 0,2-1 0,10 46 0,-5-52-682,18 52-1,-13-54-6143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8.358"/>
    </inkml:context>
    <inkml:brush xml:id="br0">
      <inkml:brushProperty name="width" value="0.025" units="cm"/>
      <inkml:brushProperty name="height" value="0.025" units="cm"/>
    </inkml:brush>
  </inkml:definitions>
  <inkml:trace contextRef="#ctx0" brushRef="#br0">2 208 24575,'0'-2'0,"0"1"0,0 0 0,1-1 0,-1 1 0,0 0 0,0-1 0,1 1 0,-1 0 0,1 0 0,-1-1 0,1 1 0,1-2 0,5-6 0,1 0 0,0 1 0,1 0 0,-1 0 0,16-10 0,53-28 0,-75 44 0,25-12 0,0 0 0,1 2 0,31-9 0,-42 16 0,1 0 0,-1 2 0,1 0 0,0 1 0,0 1 0,28 1 0,-40 0 0,0 1 0,0 0 0,0 0 0,-1 1 0,1-1 0,0 1 0,-1 0 0,0 1 0,1-1 0,-1 1 0,0 0 0,0 1 0,0-1 0,8 9 0,-8-6 0,0 0 0,-1 0 0,1 1 0,-1-1 0,0 1 0,-1 1 0,0-1 0,0 0 0,4 16 0,-3-1 0,-1 0 0,-1 1 0,-1-1 0,-1 1 0,-1-1 0,-7 41 0,0-21 0,-3-1 0,-1-1 0,-2 0 0,-2-1 0,-2-1 0,-44 72 0,-164 196 0,215-292 0,-140 164 0,139-166 0,7-8 0,0 1 0,1-1 0,-1 1 0,1 1 0,0-1 0,-3 6 0,7-10 0,-1 0 0,1 0 0,-1 0 0,1 0 0,0 0 0,0 0 0,0 0 0,-1 0 0,1 0 0,0 0 0,0 0 0,0 0 0,0 0 0,1 0 0,-1 0 0,0 0 0,0 0 0,1 2 0,0-2 0,0 0 0,0 1 0,0-1 0,0 0 0,0 0 0,1 1 0,-1-1 0,0 0 0,0 0 0,1-1 0,-1 1 0,1 0 0,-1 0 0,1-1 0,1 2 0,40 11 0,1-1 0,78 11 0,-7-1 0,28 15 0,-129-34-455,-1 0 0,19 2 0,-16-4-6371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8.581"/>
    </inkml:context>
    <inkml:brush xml:id="br0">
      <inkml:brushProperty name="width" value="0.025" units="cm"/>
      <inkml:brushProperty name="height" value="0.025" units="cm"/>
    </inkml:brush>
  </inkml:definitions>
  <inkml:trace contextRef="#ctx0" brushRef="#br0">1 0 24575,'0'0'0,"0"0"0,0 0 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3.957"/>
    </inkml:context>
    <inkml:brush xml:id="br0">
      <inkml:brushProperty name="width" value="0.025" units="cm"/>
      <inkml:brushProperty name="height" value="0.025" units="cm"/>
      <inkml:brushProperty name="color" value="#E71224"/>
    </inkml:brush>
  </inkml:definitions>
  <inkml:trace contextRef="#ctx0" brushRef="#br0">0 0 24575,'0'24'0,"0"15"0,2 0 0,8 44 0,-2-27 0,-1 0 0,-4 104 0,0-169 0,0 0 0,1 1 0,0-1 0,6-9 0,0-3 0,32-77 0,9-20 0,-42 101 0,-6 10 0,0 1 0,0-1 0,1 1 0,9-12 0,-11 16 0,1 0 0,-1 0 0,0 1 0,1-1 0,-1 0 0,1 1 0,-1 0 0,1-1 0,0 1 0,0 0 0,0 0 0,-1 0 0,1 1 0,0-1 0,6 1 0,113 0 203,-62 2-1771,-27-2-5258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9.186"/>
    </inkml:context>
    <inkml:brush xml:id="br0">
      <inkml:brushProperty name="width" value="0.025" units="cm"/>
      <inkml:brushProperty name="height" value="0.025" units="cm"/>
    </inkml:brush>
  </inkml:definitions>
  <inkml:trace contextRef="#ctx0" brushRef="#br0">990 0 24575,'-23'0'0,"11"1"0,0 0 0,0 1 0,0 0 0,0 1 0,0 0 0,-11 6 0,-67 32 0,40-14 0,2 2 0,0 2 0,2 2 0,-56 53 0,46-31 0,3 2 0,-75 103 0,9 17 0,99-142 0,2 0 0,1 2 0,-16 49 0,22-50 0,2 0 0,1 1 0,2-1 0,-3 56 0,8-76 0,2 0 0,0 0 0,0-1 0,1 1 0,1 0 0,1 0 0,0-1 0,1 0 0,1 0 0,0 0 0,1-1 0,1 0 0,9 14 0,-9-19 0,-1-1 0,1 0 0,0 0 0,1-1 0,0 0 0,0-1 0,1 0 0,-1 0 0,1-1 0,1 0 0,-1-1 0,1 0 0,20 4 0,-7-3 0,0-1 0,0-1 0,0-1 0,0-1 0,34-3 0,-22-1 0,0-1 0,-1-3 0,0 0 0,52-19 0,-75 21 0,1 0 0,-1-1 0,0 0 0,0-1 0,0 0 0,-1-1 0,-1 0 0,1-1 0,-1 0 0,0 0 0,-1-1 0,-1-1 0,1 0 0,-1 0 0,7-14 0,-13 21 0,0 0 0,0-1 0,-1 1 0,1 0 0,-1-1 0,0 1 0,0-1 0,-1 1 0,1-1 0,-1 0 0,0 1 0,0-1 0,-1 1 0,1-1 0,-1 1 0,0-1 0,0 1 0,-1-1 0,1 1 0,-1 0 0,0-1 0,0 1 0,0 0 0,-1 0 0,-5-6 0,3 5 0,0 0 0,0 0 0,-1 0 0,0 0 0,0 1 0,0 0 0,0 1 0,-1-1 0,1 1 0,-1 0 0,0 1 0,0 0 0,0 0 0,0 0 0,-12-1 0,-24 1 0,-49 4 0,42 0 0,47-2-170,-1 0-1,1 0 0,-1 0 1,1 1-1,0 0 0,0 0 1,-5 1-1,-3 4-6655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9.788"/>
    </inkml:context>
    <inkml:brush xml:id="br0">
      <inkml:brushProperty name="width" value="0.025" units="cm"/>
      <inkml:brushProperty name="height" value="0.025" units="cm"/>
    </inkml:brush>
  </inkml:definitions>
  <inkml:trace contextRef="#ctx0" brushRef="#br0">138 122 24575,'6'-12'0,"16"-2"0,0 2 0,0 0 0,1 1 0,0 1 0,42-11 0,-25 12 0,1 1 0,0 2 0,1 2 0,0 1 0,60 5 0,-98-2 0,1 1 0,-1-1 0,1 1 0,-1-1 0,1 1 0,-1 1 0,0-1 0,1 0 0,-1 1 0,0 0 0,0 0 0,0 1 0,0-1 0,5 5 0,-7-4 0,1-1 0,-1 1 0,0-1 0,-1 1 0,1 0 0,0 0 0,-1 0 0,0 0 0,1 0 0,-1 0 0,-1 0 0,1 0 0,0 1 0,-1-1 0,1 0 0,-1 1 0,0-1 0,0 0 0,-1 0 0,1 1 0,-1 3 0,-5 21 0,-1 0 0,-1 0 0,-19 40 0,-43 76 0,69-141 0,-35 61 0,-2-3 0,-60 74 0,-104 104 0,153-185 0,39-42 0,-27 29 0,2 1 0,-52 83 0,86-124 0,0 0 0,1-1 0,-1 1 0,1 0 0,-1 0 0,1-1 0,0 1 0,-1 0 0,1 0 0,0 0 0,-1 0 0,1-1 0,0 1 0,0 0 0,0 0 0,0 0 0,0 0 0,0 0 0,0 0 0,0 0 0,0 0 0,0 0 0,0-1 0,1 1 0,-1 0 0,0 0 0,0 0 0,1 0 0,-1-1 0,1 1 0,-1 0 0,1 0 0,-1-1 0,1 1 0,0 0 0,-1-1 0,1 1 0,0 0 0,-1-1 0,1 1 0,0-1 0,0 1 0,0-1 0,-1 0 0,1 1 0,0-1 0,0 0 0,0 0 0,0 1 0,0-1 0,0 0 0,0 0 0,1 0 0,8 1 0,0-1 0,0 1 0,19-4 0,-21 3 0,103-13 0,46-3 0,204 12 0,-276 5 0,-72-1-227,0 2-1,0 0 1,-1 0-1,1 1 1,15 6-1,-11-4-6598</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2.343"/>
    </inkml:context>
    <inkml:brush xml:id="br0">
      <inkml:brushProperty name="width" value="0.025" units="cm"/>
      <inkml:brushProperty name="height" value="0.025" units="cm"/>
    </inkml:brush>
  </inkml:definitions>
  <inkml:trace contextRef="#ctx0" brushRef="#br0">755 149 24575,'36'-6'0,"83"-25"0,259-56 0,-304 76 0,0 4 0,0 2 0,0 4 0,109 12 0,-160-8 0,-1 2 0,1 0 0,-1 2 0,0 0 0,0 2 0,-1 0 0,0 1 0,-1 1 0,30 22 0,-25-14 0,-1 1 0,-2 2 0,0 0 0,-1 2 0,-1 0 0,24 39 0,-15-13 0,-2 1 0,-3 1 0,-1 1 0,-4 1 0,-1 1 0,-3 1 0,10 77 0,16 329 0,-40-443 0,6 175 0,-8 0 0,-38 283 0,34-444 0,-7 59 0,-39 146 0,46-223 0,-1-1 0,-1 0 0,0-1 0,0 0 0,-2 0 0,1 0 0,-2-1 0,1 0 0,-2-1 0,0 0 0,0-1 0,-1 0 0,0-1 0,-20 12 0,-2-1 0,-1-3 0,-1 0 0,0-3 0,-58 17 0,22-14 0,-1-2 0,0-4 0,-76 2 0,-226-10 0,265-4 0,-330-14 0,288 6 0,42 3 0,-175-31 0,240 27-1365,10 3-5461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3.854"/>
    </inkml:context>
    <inkml:brush xml:id="br0">
      <inkml:brushProperty name="width" value="0.025" units="cm"/>
      <inkml:brushProperty name="height" value="0.025" units="cm"/>
    </inkml:brush>
  </inkml:definitions>
  <inkml:trace contextRef="#ctx0" brushRef="#br0">1 0 24575,'1'0'0,"0"0"0,0 0 0,0 0 0,-1 0 0,1 0 0,0 1 0,0-1 0,0 0 0,0 0 0,0 1 0,0-1 0,0 0 0,0 1 0,1 0 0,1 1 0,40 12 0,78 17 0,-83-23 0,336 55 0,5-27 0,-259-29 0,153-11 0,117-34 0,-195 7 0,-178 27-455,-1 0 0,27-12 0,-30 11-6371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4.169"/>
    </inkml:context>
    <inkml:brush xml:id="br0">
      <inkml:brushProperty name="width" value="0.025" units="cm"/>
      <inkml:brushProperty name="height" value="0.025" units="cm"/>
    </inkml:brush>
  </inkml:definitions>
  <inkml:trace contextRef="#ctx0" brushRef="#br0">1 470 24575,'1'7'0,"-1"-6"0,0-1 0,0 1 0,0-1 0,0 1 0,0-1 0,0 1 0,0-1 0,0 1 0,1-1 0,-1 1 0,0-1 0,0 0 0,0 1 0,0-1 0,1 1 0,-1-1 0,0 1 0,0-1 0,1 0 0,-1 1 0,0-1 0,0 0 0,1 1 0,0-1 0,3 2 0,1 0 0,0 0 0,0 0 0,0-1 0,0 0 0,0 0 0,0-1 0,0 1 0,0-1 0,0 0 0,8-1 0,-4 1 0,41-3 0,0-2 0,0-2 0,63-17 0,147-56 0,-214 65 0,256-88 0,421-124 0,-664 214-273,1 4 0,1 2 0,0 2 0,68 5 0,-98 0-6553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4.535"/>
    </inkml:context>
    <inkml:brush xml:id="br0">
      <inkml:brushProperty name="width" value="0.025" units="cm"/>
      <inkml:brushProperty name="height" value="0.025" units="cm"/>
    </inkml:brush>
  </inkml:definitions>
  <inkml:trace contextRef="#ctx0" brushRef="#br0">122 0 24575,'5'23'0,"5"0"0,-1-1 0,-2 1 0,10 47 0,2 74 0,-16-114 0,3 55 0,-4-1 0,-13 130 0,-40 167 0,44-332 0,-17 98 0,-56 192 0,75-325 32,0 3 68,0 1 0,-5 32 0,9-47-171,1 0 0,-1 0 1,1 0-1,0 0 0,0 0 1,0 0-1,1 0 0,-1 0 0,1 0 1,-1 0-1,1 0 0,0 0 1,0-1-1,0 1 0,1 0 1,-1 0-1,1-1 0,-1 1 0,1-1 1,0 1-1,0-1 0,0 0 1,4 4-1,6 0-6755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4.792"/>
    </inkml:context>
    <inkml:brush xml:id="br0">
      <inkml:brushProperty name="width" value="0.025" units="cm"/>
      <inkml:brushProperty name="height" value="0.025" units="cm"/>
    </inkml:brush>
  </inkml:definitions>
  <inkml:trace contextRef="#ctx0" brushRef="#br0">1 11 24575,'0'0'0,"5"-5"0,1-1-8191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5.169"/>
    </inkml:context>
    <inkml:brush xml:id="br0">
      <inkml:brushProperty name="width" value="0.025" units="cm"/>
      <inkml:brushProperty name="height" value="0.025" units="cm"/>
    </inkml:brush>
  </inkml:definitions>
  <inkml:trace contextRef="#ctx0" brushRef="#br0">0 354 24575,'0'-1'0,"1"0"0,-1 0 0,0 0 0,1 0 0,-1 0 0,1 0 0,-1 0 0,1 0 0,-1 0 0,1 0 0,0 0 0,-1 0 0,1 1 0,0-1 0,0 0 0,0 0 0,1-1 0,16-7 0,0 0 0,1 1 0,0 0 0,31-7 0,-8 2 0,350-97 0,42-15 0,-412 116 0,0 2 0,1 0 0,0 2 0,43-5 0,-63 10-1365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5.758"/>
    </inkml:context>
    <inkml:brush xml:id="br0">
      <inkml:brushProperty name="width" value="0.025" units="cm"/>
      <inkml:brushProperty name="height" value="0.025" units="cm"/>
    </inkml:brush>
  </inkml:definitions>
  <inkml:trace contextRef="#ctx0" brushRef="#br0">606 0 24575,'-1'7'0,"-13"41"0,-32 75 0,4-13 0,0 27 0,-36 201 0,73-311 0,1 1 0,1 0 0,1-1 0,2 1 0,2 28 0,-2-54 0,0-1 0,0 0 0,1 1 0,-1-1 0,0 1 0,1-1 0,-1 1 0,1-1 0,-1 0 0,1 1 0,0-1 0,-1 0 0,1 1 0,0-1 0,0 0 0,0 0 0,0 0 0,0 0 0,0 0 0,0 0 0,1 0 0,-1 0 0,0 0 0,0-1 0,1 1 0,-1 0 0,1-1 0,-1 1 0,0-1 0,1 1 0,-1-1 0,1 0 0,2 0 0,3 0 0,0-1 0,0 0 0,0 0 0,0-1 0,13-4 0,-4 1 0,321-77 0,-162 42 0,-119 28 0,2 2 0,-1 2 0,1 3 0,72 3 0,-114 3 0,0 0 0,0 1 0,-1 1 0,1 1 0,-1 0 0,1 1 0,-1 0 0,-1 2 0,1-1 0,-1 2 0,16 11 0,-21-13 0,-1 1 0,0 0 0,0 1 0,0 0 0,-1 0 0,0 0 0,-1 1 0,0 0 0,0 0 0,-1 1 0,0 0 0,-1 0 0,0 0 0,0 0 0,-1 1 0,0-1 0,1 15 0,-2 5 0,-1 0 0,-1 0 0,-2 0 0,-1 0 0,-1 0 0,-1-1 0,-15 46 0,0-18 0,-1-2 0,-54 98 0,54-116 0,-2-1 0,-2-1 0,0-1 0,-3-2 0,-1 0 0,-1-2 0,-42 33 0,5-12 0,-2-2 0,-100 52 0,129-81 0,0-2 0,-1-1 0,0-3 0,-1-1 0,-1-2 0,-58 7 0,33-12 0,-1-3 0,0-2 0,1-4 0,0-3 0,-82-17 0,91 10-1365,13 3-5461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0.035"/>
    </inkml:context>
    <inkml:brush xml:id="br0">
      <inkml:brushProperty name="width" value="0.025" units="cm"/>
      <inkml:brushProperty name="height" value="0.025" units="cm"/>
    </inkml:brush>
  </inkml:definitions>
  <inkml:trace contextRef="#ctx0" brushRef="#br0">2419 84 24575,'-11'-9'0,"0"0"0,-1 1 0,0 0 0,0 1 0,-1 1 0,0 0 0,0 0 0,0 1 0,-26-5 0,20 6 0,-1 2 0,0 0 0,0 1 0,0 1 0,0 1 0,0 1 0,0 0 0,0 2 0,-25 7 0,-21 10 0,-83 39 0,129-51 0,-92 43-113,2 4-1,-199 140 1,183-100-57,-211 208 0,252-214 170,5 5 0,4 2 0,4 4 0,4 3 0,6 3 0,-92 214 0,104-198 0,6 1 0,-48 225 0,79-281 0,3 0 0,4 1 0,2 0 0,4 0 0,2 0 0,4 0 0,14 70 0,-8-92 0,1-1 0,3 0 0,1-1 0,2-1 0,3-1 0,48 74 0,-39-74 0,1-1 0,2-2 0,1-1 0,3-3 0,1 0 0,48 33 0,-61-51 57,1 0-1,1-2 1,1-1 0,0-1-1,46 14 1,-58-23-31,-1-1 0,1 0 1,0-2-1,0 0 0,0 0 0,0-2 0,0 0 0,0-1 1,0-1-1,0-1 0,-1 0 0,21-7 0,-15 2 31,1-2 0,-2 0 0,1-2 0,-1 0 0,24-20 0,87-81-1764,-82 66-5119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4.731"/>
    </inkml:context>
    <inkml:brush xml:id="br0">
      <inkml:brushProperty name="width" value="0.025" units="cm"/>
      <inkml:brushProperty name="height" value="0.025" units="cm"/>
      <inkml:brushProperty name="color" value="#E71224"/>
    </inkml:brush>
  </inkml:definitions>
  <inkml:trace contextRef="#ctx0" brushRef="#br0">0 0 24575,'2'1'0,"0"1"0,0-1 0,0 0 0,-1 1 0,1-1 0,0 1 0,-1-1 0,3 4 0,2 2 0,58 43 0,70 63 0,-94-75 0,2-1 0,1-2 0,1-2 0,90 49 0,-65-44 81,123 59 151,-171-88-441,0-2-1,1 0 0,0-1 0,0-1 0,1-2 1,-1 0-1,31 0 0,-35-4-6616</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0.535"/>
    </inkml:context>
    <inkml:brush xml:id="br0">
      <inkml:brushProperty name="width" value="0.025" units="cm"/>
      <inkml:brushProperty name="height" value="0.025" units="cm"/>
    </inkml:brush>
  </inkml:definitions>
  <inkml:trace contextRef="#ctx0" brushRef="#br0">671 213 24575,'-4'-1'0,"1"0"0,0 1 0,-1-1 0,1 1 0,-1 0 0,1 0 0,-1 0 0,-4 1 0,-6 1 0,-2-2 0,0 2 0,0 0 0,0 1 0,0 1 0,1 0 0,0 1 0,0 1 0,0 0 0,1 1 0,-1 1 0,2 0 0,-1 1 0,-16 14 0,-3 6 0,1 0 0,2 3 0,-46 59 0,48-52 0,1 1 0,2 1 0,2 1 0,2 1 0,2 1 0,1 0 0,3 2 0,2 0 0,1 0 0,-6 62 0,15-81 0,2 1 0,1 0 0,1-1 0,1 1 0,1 0 0,2-1 0,1 0 0,1 0 0,1-1 0,14 32 0,-19-52 0,0 0 0,0-1 0,0 1 0,1-1 0,0 1 0,0-1 0,7 6 0,-9-10 0,0 1 0,0 0 0,0-1 0,1 1 0,-1-1 0,0 0 0,1 0 0,-1 0 0,1 0 0,0 0 0,-1 0 0,1-1 0,0 0 0,-1 1 0,1-1 0,0 0 0,0 0 0,-1 0 0,1-1 0,4 0 0,6-3 0,0 0 0,0-1 0,-1-1 0,0 0 0,0 0 0,0-1 0,12-10 0,0-2 0,-2 0 0,26-28 0,-13 7 0,-2-1 0,-3-2 0,-1-1 0,31-64 0,70-200 0,-43 46 0,-77 221 0,-1 0 0,-2-1 0,-2 1 0,0-67 0,-5 92 0,-1 1 0,-1 0 0,0-1 0,-1 1 0,-1 0 0,-10-25 0,14 39-54,-1-1-1,0 1 0,1-1 1,-1 1-1,0 0 1,0-1-1,0 1 0,0 0 1,0 0-1,0 0 1,-1 0-1,1 0 0,0 0 1,-1 0-1,1 0 0,0 0 1,-1 1-1,1-1 1,-1 0-1,1 1 0,-1-1 1,1 1-1,-1 0 1,-2-1-1,0 2-6771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0.987"/>
    </inkml:context>
    <inkml:brush xml:id="br0">
      <inkml:brushProperty name="width" value="0.025" units="cm"/>
      <inkml:brushProperty name="height" value="0.025" units="cm"/>
    </inkml:brush>
  </inkml:definitions>
  <inkml:trace contextRef="#ctx0" brushRef="#br0">1 0 24575,'1'25'0,"4"4"0,2 1 0,18 46 0,31 57 0,-8-21 0,67 233 0,-21-54 0,0-69 0,-70-176 0,2-2 0,53 70 0,-73-107 0,0 1 0,0-1 0,1 0 0,0-1 0,1 1 0,13 8 0,-18-13 0,0-1 0,0 0 0,0 0 0,0 1 0,0-2 0,0 1 0,0 0 0,0-1 0,0 1 0,1-1 0,-1 0 0,0 0 0,0 0 0,1 0 0,-1-1 0,0 0 0,0 1 0,0-1 0,0 0 0,0 0 0,0-1 0,0 1 0,4-3 0,7-5 0,0-2 0,0 1 0,-1-2 0,-1 0 0,0 0 0,-1-1 0,12-17 0,62-106 0,-76 121 0,68-123 0,-6-4 0,68-196 0,-137 333 5,49-129-1375,-41 114-5456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1.344"/>
    </inkml:context>
    <inkml:brush xml:id="br0">
      <inkml:brushProperty name="width" value="0.025" units="cm"/>
      <inkml:brushProperty name="height" value="0.025" units="cm"/>
    </inkml:brush>
  </inkml:definitions>
  <inkml:trace contextRef="#ctx0" brushRef="#br0">1031 1 24575,'-2'0'0,"0"0"0,0 1 0,0 0 0,0-1 0,0 1 0,0 0 0,0 0 0,0 0 0,0 0 0,1 0 0,-1 0 0,0 1 0,1-1 0,-1 1 0,1-1 0,-3 4 0,0-1 0,-60 65 10,3 3 0,-79 120-1,-82 174-154,222-365 145,-93 168-316,-133 332 0,184-383 328,6 2 1,4 2 0,-29 240 0,49-186-13,7 0 0,31 296 0,5-245 0,95 356 0,-122-569 0,56 189 0,-48-169 0,2 0 0,2-1 0,32 53 0,-38-72-105,1 0 1,-1-1 0,2-1 0,0 0 0,0 0 0,1-1 0,1-1 0,0 0 0,0-1 0,1-1 0,20 9 0,10 1-6141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2.045"/>
    </inkml:context>
    <inkml:brush xml:id="br0">
      <inkml:brushProperty name="width" value="0.025" units="cm"/>
      <inkml:brushProperty name="height" value="0.025" units="cm"/>
    </inkml:brush>
  </inkml:definitions>
  <inkml:trace contextRef="#ctx0" brushRef="#br0">0 1 24575,'25'5'0,"23"12"0,1-3 0,1-1 0,80 9 0,-59-10 0,213 27 0,83 15 0,-363-53 0,83 19 0,-76-16 0,0 0 0,0 0 0,0 1 0,0 0 0,14 10 0,-22-12 0,1 0 0,-1 1 0,0 0 0,0-1 0,0 1 0,-1 0 0,1 0 0,-1 0 0,0 1 0,0-1 0,0 0 0,-1 1 0,1 0 0,-1-1 0,0 1 0,-1 0 0,1-1 0,-1 1 0,0 5 0,0 13 0,-2 0 0,-7 39 0,6-44 0,-14 68 0,-3 0 0,-4-2 0,-4 0 0,-3-2 0,-3-2 0,-5 0 0,-57 88 0,-24 28 0,86-135 0,-32 84 0,64-141 0,0 0 0,1 0 0,-1 1 0,1-1 0,0 1 0,0-1 0,1 1 0,0-1 0,-1 1 0,1-1 0,1 1 0,-1-1 0,1 1 0,0-1 0,2 9 0,-1-10 0,0 1 0,0-1 0,1 1 0,-1-1 0,1 0 0,0 0 0,-1 0 0,1 0 0,1 0 0,-1-1 0,0 0 0,1 1 0,-1-1 0,1 0 0,0-1 0,0 1 0,6 1 0,22 6 0,1-1 0,-1-2 0,40 2 0,-29-3 0,15 0 0,104-5 0,57-20 0,-66-4 0,149-45 0,-262 57-682,62-27-1,-70 25-6143</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2.440"/>
    </inkml:context>
    <inkml:brush xml:id="br0">
      <inkml:brushProperty name="width" value="0.025" units="cm"/>
      <inkml:brushProperty name="height" value="0.025" units="cm"/>
    </inkml:brush>
  </inkml:definitions>
  <inkml:trace contextRef="#ctx0" brushRef="#br0">0 0 24575,'3'2'0,"0"0"0,-1 0 0,0 0 0,1 0 0,-1 0 0,0 1 0,0-1 0,0 1 0,-1-1 0,1 1 0,1 3 0,0-1 0,23 41 0,-2 2 0,-2 0 0,16 54 0,-21-53 0,78 224 0,76 363 0,-123-393 0,28 454 0,-73-593 0,-4 1 0,-4-1 0,-5 0 0,-5-1 0,-4-1 0,-52 161 0,18-115 0,-6-3 0,-120 214 0,148-312-1365,20-29-5461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2.758"/>
    </inkml:context>
    <inkml:brush xml:id="br0">
      <inkml:brushProperty name="width" value="0.025" units="cm"/>
      <inkml:brushProperty name="height" value="0.025" units="cm"/>
    </inkml:brush>
  </inkml:definitions>
  <inkml:trace contextRef="#ctx0" brushRef="#br0">0 0 24575,'23'1'0,"4"5"0,38 15 0,4 1 0,45 2 0,143 11 0,231-24 57,-310-13-1479,-144 2-5404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3.003"/>
    </inkml:context>
    <inkml:brush xml:id="br0">
      <inkml:brushProperty name="width" value="0.025" units="cm"/>
      <inkml:brushProperty name="height" value="0.025" units="cm"/>
    </inkml:brush>
  </inkml:definitions>
  <inkml:trace contextRef="#ctx0" brushRef="#br0">1 71 24575,'17'0'0,"4"1"0,38 7 0,-3 0 0,28-2 0,103-7 0,86-22 0,38-33-1365,-250 42-5461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3.727"/>
    </inkml:context>
    <inkml:brush xml:id="br0">
      <inkml:brushProperty name="width" value="0.025" units="cm"/>
      <inkml:brushProperty name="height" value="0.025" units="cm"/>
    </inkml:brush>
  </inkml:definitions>
  <inkml:trace contextRef="#ctx0" brushRef="#br0">1717 84 24575,'-1'-2'0,"1"1"0,0 0 0,-1-1 0,1 1 0,-1 0 0,1-1 0,-1 1 0,0 0 0,0 0 0,0 0 0,1 0 0,-1 0 0,0 0 0,0 0 0,0 0 0,-1 0 0,1 0 0,0 0 0,-2 0 0,-26-14 0,-5 7 0,1 0 0,-1 3 0,-48-3 0,43 4 0,-66-5 0,0 5 0,-190 16 0,232-4 0,0 3 0,1 2 0,1 4 0,0 1 0,1 4 0,-56 28 0,89-36 0,0 2 0,2 0 0,0 2 0,0 0 0,2 2 0,0 1 0,2 0 0,0 2 0,2 0 0,0 1 0,2 1 0,0 1 0,2 1 0,1 0 0,-17 45 0,6 4 0,3 1 0,3 1 0,3 1 0,5 0 0,-4 114 0,39 403 0,21-134-137,14 171-266,-22 0 167,-31 551 236,-7-299 0,8-632 0,71 452 0,-67-642 0,76 341 0,-72-354 0,2 0 0,2-2 0,2 0 0,2-1 0,55 81 0,-50-91 0,1-1 0,1-1 0,2-2 0,2-1 0,0-2 0,2-2 0,54 34 0,-64-47 0,1-1 0,0-1 0,1-2 0,0 0 0,1-2 0,0-1 0,0-2 0,1-1 0,0-1 0,0-1 0,0-2 0,40-2 0,-34-4 71,0-1 0,0-1-1,68-25 1,95-53-590,-113 46-481,-41 19-5179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4.598"/>
    </inkml:context>
    <inkml:brush xml:id="br0">
      <inkml:brushProperty name="width" value="0.025" units="cm"/>
      <inkml:brushProperty name="height" value="0.025" units="cm"/>
    </inkml:brush>
  </inkml:definitions>
  <inkml:trace contextRef="#ctx0" brushRef="#br0">0 120 24575,'0'-1'0,"0"0"0,0-1 0,0 1 0,0 0 0,1-1 0,-1 1 0,0 0 0,1 0 0,-1-1 0,1 1 0,-1 0 0,2-2 0,5-6 0,0 1 0,1 1 0,0 0 0,0 0 0,0 0 0,1 1 0,0 0 0,0 1 0,0 0 0,1 0 0,-1 1 0,1 1 0,0-1 0,1 2 0,14-3 0,8 0 0,0 1 0,1 2 0,52 3 0,-74 0 0,-1 0 0,0 0 0,1 1 0,-1 1 0,0 0 0,0 0 0,-1 1 0,1 0 0,-1 1 0,0 1 0,0-1 0,0 1 0,-1 1 0,0 0 0,0 0 0,-1 1 0,0 0 0,0 1 0,-1-1 0,0 1 0,0 1 0,-1-1 0,-1 1 0,1 0 0,-2 1 0,7 16 0,-2 1 0,-1-1 0,-2 1 0,0 1 0,-2-1 0,-1 1 0,-1 0 0,-2 0 0,-1-1 0,-1 1 0,-1 0 0,-2-1 0,0 0 0,-3 0 0,-13 38 0,-6 0 0,-49 88 0,-50 57 0,34-59 0,45-73 0,-64 81 0,108-156 0,1 0 0,-1 0 0,0 0 0,1 0 0,0 1 0,0 0 0,-2 6 0,4-10 0,-1 0 0,1 0 0,0 0 0,0 0 0,0 0 0,0 1 0,0-1 0,0 0 0,0 0 0,0 0 0,0 0 0,0 0 0,0 0 0,1 1 0,-1-1 0,1 0 0,-1 0 0,1 0 0,-1 0 0,1 0 0,-1 0 0,1 0 0,0-1 0,-1 1 0,1 0 0,0 0 0,0 0 0,0-1 0,0 1 0,0 0 0,0-1 0,0 1 0,0-1 0,0 1 0,0-1 0,2 1 0,21 5 0,45 6 0,-35-7 0,21 2 0,0-4 0,58-3 0,-70 0 0,-29-1 63,0-1 1,0 0-1,19-6 0,10-1-1681,-20 5-5208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4.949"/>
    </inkml:context>
    <inkml:brush xml:id="br0">
      <inkml:brushProperty name="width" value="0.025" units="cm"/>
      <inkml:brushProperty name="height" value="0.025" units="cm"/>
    </inkml:brush>
  </inkml:definitions>
  <inkml:trace contextRef="#ctx0" brushRef="#br0">0 0 24575,'0'0'0,"0"0"0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4.938"/>
    </inkml:context>
    <inkml:brush xml:id="br0">
      <inkml:brushProperty name="width" value="0.025" units="cm"/>
      <inkml:brushProperty name="height" value="0.025" units="cm"/>
      <inkml:brushProperty name="color" value="#E71224"/>
    </inkml:brush>
  </inkml:definitions>
  <inkml:trace contextRef="#ctx0" brushRef="#br0">392 1 24575,'0'0'0,"0"0"0,-5 10 0,-2 18 0,-5 24 0,-9 23 0,-17 34 0,-12 32 0,-22 53 0,-23 67-6784,4-10 5377</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5.455"/>
    </inkml:context>
    <inkml:brush xml:id="br0">
      <inkml:brushProperty name="width" value="0.025" units="cm"/>
      <inkml:brushProperty name="height" value="0.025" units="cm"/>
    </inkml:brush>
  </inkml:definitions>
  <inkml:trace contextRef="#ctx0" brushRef="#br0">1 88 24575,'75'-11'0,"45"-16"0,1 6 0,147-7 0,-257 28 0,0 0 0,0 1 0,0 0 0,0 0 0,0 1 0,0 1 0,20 7 0,-26-8 0,0 0 0,0 1 0,0 0 0,0 0 0,0 1 0,0-1 0,-1 1 0,0 0 0,0 0 0,0 1 0,0-1 0,0 1 0,-1 0 0,0 0 0,0 0 0,4 10 0,-1 3 0,-1 0 0,-1 1 0,0 0 0,-1 0 0,-2 0 0,0 33 0,-3-3 0,-13 70 0,0-41 0,-4 0 0,-3-2 0,-62 139 0,32-107 0,-128 194 0,91-178 0,-163 174 0,248-294 0,1-1 0,-1 0 0,1 0 0,1 0 0,-1 0 0,0 1 0,1-1 0,0 1 0,0 0 0,-3 7 0,5-10 0,0-1 0,0 1 0,1-1 0,-1 0 0,0 1 0,1-1 0,-1 0 0,0 1 0,1-1 0,-1 0 0,1 0 0,-1 1 0,1-1 0,-1 0 0,0 0 0,1 0 0,-1 0 0,1 1 0,-1-1 0,1 0 0,-1 0 0,1 0 0,-1 0 0,1 0 0,-1 0 0,1 0 0,18 0 0,-15 0 0,102-6 0,133-24 0,-87 9 0,-68 10 0,-1-1 0,118-1 0,-57 15-1365,-139-2-5461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5.853"/>
    </inkml:context>
    <inkml:brush xml:id="br0">
      <inkml:brushProperty name="width" value="0.025" units="cm"/>
      <inkml:brushProperty name="height" value="0.025" units="cm"/>
    </inkml:brush>
  </inkml:definitions>
  <inkml:trace contextRef="#ctx0" brushRef="#br0">1 61 24575,'28'-1'0,"1"-2"0,38-9 0,-24 4 0,9-1 91,2-1-576,0 2-1,97-1 1,-140 9-6341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6.406"/>
    </inkml:context>
    <inkml:brush xml:id="br0">
      <inkml:brushProperty name="width" value="0.025" units="cm"/>
      <inkml:brushProperty name="height" value="0.025" units="cm"/>
    </inkml:brush>
  </inkml:definitions>
  <inkml:trace contextRef="#ctx0" brushRef="#br0">182 0 24575,'0'24'0,"-1"-5"0,-7 40 0,0-13 0,-23 156 0,-7 60 0,36-241 0,-2 37 0,4-53 0,0-1 0,0 1 0,1 0 0,-1 0 0,1 0 0,0-1 0,1 1 0,2 7 0,-3-10 0,1 0 0,-1-1 0,0 1 0,1-1 0,-1 0 0,1 1 0,-1-1 0,1 0 0,0 0 0,-1 0 0,1 0 0,0 0 0,0 0 0,0-1 0,0 1 0,-1-1 0,1 1 0,0-1 0,3 1 0,43-1 0,-32 0 0,172-3 0,218 3 0,-381 1 0,0 2 0,0 0 0,37 11 0,-52-12 0,0 2 0,0 0 0,0 0 0,-1 1 0,0 0 0,0 0 0,0 1 0,0 0 0,-1 1 0,0 0 0,8 9 0,-6-3 0,1 0 0,-2 1 0,0 0 0,0 0 0,-1 1 0,-1 0 0,-1 1 0,0 0 0,-1 0 0,-1 0 0,0 0 0,1 18 0,-3-20 0,-2 1 0,0-1 0,-1 1 0,0-1 0,-1 1 0,-1-1 0,0 0 0,-1 0 0,0 0 0,-1-1 0,-1 0 0,0 0 0,-1 0 0,-11 16 0,-4 0 0,-1-1 0,-2-1 0,0-1 0,-2-1 0,-52 37 0,23-24 0,-1-3 0,-73 32 0,73-42 0,-1-2 0,-1-3 0,-1-3 0,-1-2 0,-112 13 0,158-26-170,0-1-1,-1 0 0,1-1 1,-1-1-1,1 0 0,-1-1 1,-27-8-1,24 4-6655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9.790"/>
    </inkml:context>
    <inkml:brush xml:id="br0">
      <inkml:brushProperty name="width" value="0.025" units="cm"/>
      <inkml:brushProperty name="height" value="0.025" units="cm"/>
    </inkml:brush>
  </inkml:definitions>
  <inkml:trace contextRef="#ctx0" brushRef="#br0">353 0 24575,'-5'24'0,"-23"55"0,-19 95 0,22-75 0,-25 80 0,-73 323 0,105-400 0,-4 18 0,-12 231 0,34-339 86,0 1-1,1-1 0,3 14 1,-3-22-208,0 0 0,0 0 0,0 0 0,1-1 0,-1 1 0,1-1 0,0 1 0,0-1 0,0 1 1,1-1-1,-1 0 0,1 0 0,5 4 0,2 0-6704</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0.016"/>
    </inkml:context>
    <inkml:brush xml:id="br0">
      <inkml:brushProperty name="width" value="0.025" units="cm"/>
      <inkml:brushProperty name="height" value="0.025" units="cm"/>
    </inkml:brush>
  </inkml:definitions>
  <inkml:trace contextRef="#ctx0" brushRef="#br0">1 1 24575,'0'0'0,"5"0"0,1 0-8191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0.915"/>
    </inkml:context>
    <inkml:brush xml:id="br0">
      <inkml:brushProperty name="width" value="0.025" units="cm"/>
      <inkml:brushProperty name="height" value="0.025" units="cm"/>
    </inkml:brush>
  </inkml:definitions>
  <inkml:trace contextRef="#ctx0" brushRef="#br0">932 499 24575,'7'0'0,"0"-1"0,0 0 0,-1-1 0,1 0 0,8-3 0,10-2 0,1 0 0,360-96 0,-10-31 0,-210 59 0,-65 27 0,167-54 0,-213 91 0,-254 72 0,-150 54 0,-51 47 0,12 26 0,320-150 0,-72 53 0,109-67 0,1 1 0,0 1 0,2 2 0,-28 36 0,9-1 0,3 2 0,3 2 0,3 1 0,3 2 0,3 1 0,-38 129 0,69-196 0,-3 7 0,1 0 0,1 0 0,-2 21 0,4-30 0,0 0 0,-1 0 0,2 1 0,-1-1 0,0 0 0,0 0 0,1 0 0,-1 0 0,1 1 0,-1-1 0,1 0 0,0 0 0,0 0 0,0 0 0,0 0 0,0-1 0,0 1 0,1 0 0,-1 0 0,1-1 0,-1 1 0,1-1 0,0 1 0,-1-1 0,1 0 0,3 2 0,11 4 0,1-2 0,0 0 0,-1-1 0,35 4 0,75-2 0,-31-2 0,-67-2 0,52 3 0,0 4 0,135 32 0,-149-23 0,-1 4 0,95 45 0,-140-56 0,0 0 0,-1 1 0,-1 0 0,0 2 0,0 0 0,-2 1 0,0 1 0,0 1 0,-2 0 0,0 0 0,19 34 0,-28-42 0,-1 0 0,-1 1 0,0-1 0,0 1 0,-1-1 0,0 1 0,0 0 0,-1 0 0,-1 0 0,1 0 0,-2 0 0,1 0 0,-2 0 0,1 0 0,-1 0 0,-1 0 0,-3 10 0,-2 1 0,-1 0 0,-1 0 0,-1-1 0,-1 0 0,0-1 0,-23 26 0,14-22 0,-1-2 0,0 0 0,-2-1 0,0-2 0,-2 0 0,0-2 0,0 0 0,-1-2 0,-32 11 0,-15 2 0,-1-3 0,-105 19 0,82-26 0,0-5 0,-1-4 0,0-4 0,0-5 0,1-3 0,-113-21 0,176 17-400,-39-12 0,65 17-165,-4-1-6261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1.741"/>
    </inkml:context>
    <inkml:brush xml:id="br0">
      <inkml:brushProperty name="width" value="0.025" units="cm"/>
      <inkml:brushProperty name="height" value="0.025" units="cm"/>
    </inkml:brush>
  </inkml:definitions>
  <inkml:trace contextRef="#ctx0" brushRef="#br0">0 76 24575,'1'-3'0,"0"0"0,1 0 0,-1 0 0,1 0 0,0 0 0,-1 0 0,1 1 0,1-1 0,-1 1 0,0 0 0,0-1 0,1 1 0,-1 0 0,4-2 0,8-8 0,-6-3 0,-4 8 0,-2 17 0,-4 22 105,1-16-315,0 0 0,1 0 0,1 0 0,0 0 0,1 0 0,8 29 0,-4-28-6616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6.951"/>
    </inkml:context>
    <inkml:brush xml:id="br0">
      <inkml:brushProperty name="width" value="0.025" units="cm"/>
      <inkml:brushProperty name="height" value="0.025" units="cm"/>
    </inkml:brush>
  </inkml:definitions>
  <inkml:trace contextRef="#ctx0" brushRef="#br0">61 1 24575,'0'24'0,"0"0"0,-12 435 0,8-404 0,-40 798 0,43-716 0,4 213 0,8-229 342,-9-109-556,1 1 1,0-1 0,0 0-1,1 0 1,1 0 0,0-1-1,9 16 1,-1-10-6613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7.250"/>
    </inkml:context>
    <inkml:brush xml:id="br0">
      <inkml:brushProperty name="width" value="0.025" units="cm"/>
      <inkml:brushProperty name="height" value="0.025" units="cm"/>
    </inkml:brush>
  </inkml:definitions>
  <inkml:trace contextRef="#ctx0" brushRef="#br0">1 52 24575,'0'0'0,"0"0"0,0-5 0,0-2 0,0-4 0,0-1 0,0 3 0,0 1-8191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8.188"/>
    </inkml:context>
    <inkml:brush xml:id="br0">
      <inkml:brushProperty name="width" value="0.025" units="cm"/>
      <inkml:brushProperty name="height" value="0.025" units="cm"/>
    </inkml:brush>
  </inkml:definitions>
  <inkml:trace contextRef="#ctx0" brushRef="#br0">704 87 24575,'62'1'0,"-18"0"0,-1-1 0,1-2 0,0-2 0,64-14 0,-46 3 0,79-7 0,-139 22 0,25-5 0,27-8 0,-21 4 0,-43 10 0,0 0 0,0-1 0,-13-1 0,-6 0 0,-3 3 0,-1 1 0,1 2 0,0 1 0,1 1 0,0 2 0,0 2 0,0 0 0,-34 19 0,43-17 0,1 0 0,0 1 0,0 1 0,1 1 0,1 1 0,-25 28 0,13-9 0,2 1 0,-38 64 0,35-45 0,3 1 0,2 1 0,-19 63 0,-177 537 0,188-546 0,35-110 0,-1-1 0,0 0 0,1 1 0,-1-1 0,1 1 0,0-1 0,0 1 0,-1 0 0,1-1 0,0 1 0,0-1 0,0 1 0,0-1 0,1 1 0,-1-1 0,0 1 0,1-1 0,-1 1 0,1-1 0,-1 1 0,1-1 0,0 0 0,0 1 0,-1-1 0,3 2 0,0 0 0,1 0 0,0 0 0,0 0 0,0-1 0,0 0 0,0 1 0,6 1 0,18 5 0,-1-1 0,1-1 0,0-1 0,32 2 0,-18-3 0,150 9 0,-142-14 0,1 3 0,-1 2 0,64 15 0,-96-15 0,-1 1 0,0 0 0,-1 1 0,1 1 0,-1 1 0,-1 0 0,1 1 0,-2 1 0,0 0 0,0 1 0,-1 1 0,0 0 0,16 21 0,-20-21 0,-1 0 0,0 0 0,-1 1 0,0 0 0,-1 0 0,-1 1 0,0-1 0,-1 1 0,-1 0 0,0 1 0,-1-1 0,0 0 0,-2 1 0,0-1 0,0 1 0,-4 16 0,-2-1 0,-1 0 0,-2-1 0,-1 1 0,-2-2 0,-1 1 0,-1-2 0,-1 0 0,-2-1 0,-1 0 0,-22 26 0,0-7 0,-1-3 0,-2-1 0,-2-2 0,-69 48 0,37-36 0,-1-3 0,-3-3 0,-100 40 0,163-79 34,1-1 1,-1-1-1,0 0 0,0-1 0,0-1 0,-1-1 0,1-1 0,-1-1 0,-27-2 1,30 0-178,1-1 1,0 0 0,0-1 0,1-1-1,-1 0 1,1-1 0,0-1 0,1 0 0,-1-1-1,1 0 1,-20-17 0,7 1-6684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6.638"/>
    </inkml:context>
    <inkml:brush xml:id="br0">
      <inkml:brushProperty name="width" value="0.025" units="cm"/>
      <inkml:brushProperty name="height" value="0.025" units="cm"/>
    </inkml:brush>
  </inkml:definitions>
  <inkml:trace contextRef="#ctx0" brushRef="#br0">556 1 24575,'-1'4'0,"0"-1"0,0 1 0,-1-1 0,1 0 0,-1 1 0,0-1 0,0 0 0,-3 4 0,-6 8 0,-35 82 0,-59 184 0,82-213 0,16-50 0,-137 411 0,21 9 0,49-60 0,71-347-455,1 1 0,2 35 0,1-60-6371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41.828"/>
    </inkml:context>
    <inkml:brush xml:id="br0">
      <inkml:brushProperty name="width" value="0.025" units="cm"/>
      <inkml:brushProperty name="height" value="0.025" units="cm"/>
      <inkml:brushProperty name="color" value="#E71224"/>
    </inkml:brush>
  </inkml:definitions>
  <inkml:trace contextRef="#ctx0" brushRef="#br0">0 1838 24575,'0'24'0,"1"-6"0,0-1 0,2 0 0,0-1 0,9 31 0,30 65 0,-34-93 0,174 368 0,-167-361 0,0 0 0,2-1 0,1 0 0,1-2 0,1 0 0,23 20 0,-40-40 0,1 0 0,1 0 0,-1-1 0,0 1 0,1-1 0,-1 0 0,1 0 0,0-1 0,0 1 0,-1-1 0,1 0 0,0 0 0,0 0 0,0-1 0,0 0 0,0 0 0,0 0 0,0-1 0,0 1 0,0-1 0,0-1 0,8-2 0,7-4 0,0 0 0,0-2 0,35-23 0,-43 25 0,518-374-1397,-27-42-1102,-70 57 1409,795-601-4858,-920 728 6056,-209 156 2440,-2-2 3445,-68 58-4225,-15 14-2050,1 0-1,24-16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8.948"/>
    </inkml:context>
    <inkml:brush xml:id="br0">
      <inkml:brushProperty name="width" value="0.025" units="cm"/>
      <inkml:brushProperty name="height" value="0.025" units="cm"/>
    </inkml:brush>
  </inkml:definitions>
  <inkml:trace contextRef="#ctx0" brushRef="#br0">0 305 24575,'12'-1'0,"-1"0"0,0-1 0,0 0 0,0-1 0,14-5 0,13-4 0,455-85 0,6 29 0,-248 36 0,188-12 0,-235 26 0,-141 10-1365,-13 0-5461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2.727"/>
    </inkml:context>
    <inkml:brush xml:id="br0">
      <inkml:brushProperty name="width" value="0.025" units="cm"/>
      <inkml:brushProperty name="height" value="0.025" units="cm"/>
    </inkml:brush>
  </inkml:definitions>
  <inkml:trace contextRef="#ctx0" brushRef="#br0">763 0 24575,'-12'19'0,"-80"170"0,8 4 0,-110 384 0,-11 432 0,54-214 0,143-763-341,2 1 0,1 0-1,0 39 1,5-55-6485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3.106"/>
    </inkml:context>
    <inkml:brush xml:id="br0">
      <inkml:brushProperty name="width" value="0.025" units="cm"/>
      <inkml:brushProperty name="height" value="0.025" units="cm"/>
    </inkml:brush>
  </inkml:definitions>
  <inkml:trace contextRef="#ctx0" brushRef="#br0">1 0 24575,'0'0'0,"0"0"0,0 0 0,0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3.789"/>
    </inkml:context>
    <inkml:brush xml:id="br0">
      <inkml:brushProperty name="width" value="0.025" units="cm"/>
      <inkml:brushProperty name="height" value="0.025" units="cm"/>
    </inkml:brush>
  </inkml:definitions>
  <inkml:trace contextRef="#ctx0" brushRef="#br0">1290 1 24575,'-1'0'0,"0"0"0,0 1 0,0-1 0,0 0 0,0 1 0,0-1 0,0 1 0,0-1 0,0 1 0,0-1 0,0 1 0,0 0 0,0-1 0,0 1 0,1 0 0,-1 0 0,0 0 0,-1 1 0,-3 4 0,-75 55 0,13-10 0,22-14 0,-438 392 0,410-352 0,-94 128 0,124-142 0,3 2 0,-61 129 0,69-115 0,2 0 0,5 2 0,2 1 0,5 1 0,3 0 0,4 1 0,-1 107 0,12-171 0,0 0 0,2 1 0,1-1 0,0 0 0,12 37 0,-12-49 0,1 1 0,-1-1 0,1 0 0,1-1 0,-1 1 0,1-1 0,1 1 0,-1-2 0,1 1 0,0-1 0,1 1 0,-1-2 0,1 1 0,1-1 0,13 8 0,-10-8 0,0 0 0,1 0 0,0-1 0,0-1 0,0 0 0,1 0 0,-1-2 0,1 1 0,-1-2 0,1 1 0,16-3 0,-20 1 0,0-1 0,1 0 0,-1 0 0,-1-1 0,1 0 0,0-1 0,-1 0 0,0 0 0,0-1 0,0 0 0,0 0 0,-1-1 0,0 1 0,0-2 0,12-13 0,-10 8 0,0 0 0,0-1 0,-1 0 0,-1-1 0,0 0 0,7-19 0,-12 25 0,0 1 0,0-1 0,-1 1 0,0-1 0,0 0 0,0 1 0,-1-1 0,0 0 0,-1 0 0,0 1 0,0-1 0,-1 0 0,0 1 0,-4-11 0,3 11 0,0-1 0,-1 1 0,0 0 0,-1 0 0,0 0 0,0 1 0,0 0 0,-1 0 0,0 0 0,0 0 0,0 1 0,-1 0 0,0 1 0,0-1 0,0 1 0,0 1 0,-16-6 0,12 5 0,0 2 0,0 0 0,0 0 0,0 1 0,0 0 0,-1 1 0,1 0 0,0 1 0,0 0 0,0 1 0,0 0 0,-20 7 0,24-7 13,-63 25 312,64-24-514,0 0-1,0 0 1,0 1 0,1-1 0,0 1 0,-1 0-1,2 1 1,-10 9 0,6-1-6637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4.407"/>
    </inkml:context>
    <inkml:brush xml:id="br0">
      <inkml:brushProperty name="width" value="0.025" units="cm"/>
      <inkml:brushProperty name="height" value="0.025" units="cm"/>
    </inkml:brush>
  </inkml:definitions>
  <inkml:trace contextRef="#ctx0" brushRef="#br0">1231 1 24575,'-1'3'0,"0"1"0,0 0 0,0-1 0,-1 1 0,1 0 0,-1-1 0,0 0 0,0 1 0,0-1 0,0 0 0,-1 0 0,1 0 0,-5 4 0,0 1 0,-230 238 0,110-120 0,-63 79 0,-191 265 0,341-414 0,3 1 0,3 2 0,-36 81 0,55-103 0,1 1 0,2 1 0,1 0 0,2 1 0,2 0 0,-3 74 0,9-105 0,1 0 0,0 1 0,1-1 0,0 0 0,1 0 0,0 0 0,0 0 0,1 0 0,0 0 0,1-1 0,0 1 0,0-1 0,0 0 0,1 0 0,1 0 0,-1-1 0,1 0 0,0 0 0,1-1 0,0 1 0,0-1 0,0-1 0,1 1 0,0-1 0,0-1 0,0 1 0,0-1 0,13 4 0,0-1 0,0-1 0,0-1 0,0 0 0,0-2 0,1 0 0,-1-2 0,1 0 0,0-1 0,-1-2 0,1 0 0,26-6 0,-19 1 0,0-1 0,0-2 0,-1 0 0,0-2 0,-1-1 0,-1-1 0,40-28 0,-38 23 0,-2-2 0,0 0 0,-1-2 0,43-49 0,-63 65 0,0-1 0,0 0 0,-1 0 0,0 0 0,0 0 0,-1 0 0,0-1 0,0 0 0,-1 1 0,1-12 0,-2 13 0,-1 0 0,-1-1 0,1 1 0,-1 0 0,0 0 0,-1-1 0,0 1 0,0 0 0,0 0 0,-1 1 0,0-1 0,0 0 0,-1 1 0,-5-8 0,-2-2 0,-1 1 0,-1 0 0,0 1 0,-1 0 0,-1 1 0,0 1 0,0 0 0,-1 1 0,-33-17 0,27 18 0,-1 0 0,0 2 0,-1 1 0,0 1 0,0 1 0,0 0 0,-36 0 0,-141 7-1365,180-1-5461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5.201"/>
    </inkml:context>
    <inkml:brush xml:id="br0">
      <inkml:brushProperty name="width" value="0.025" units="cm"/>
      <inkml:brushProperty name="height" value="0.025" units="cm"/>
    </inkml:brush>
  </inkml:definitions>
  <inkml:trace contextRef="#ctx0" brushRef="#br0">337 1 24575,'-41'-1'0,"-45"2"0,76 0 0,1 0 0,-1 1 0,1 0 0,-1 1 0,1 0 0,-16 7 0,17-5 0,-51 28 0,55-31 0,0 1 0,0 0 0,0 0 0,1 0 0,-1 1 0,1-1 0,0 1 0,0 0 0,0 0 0,-4 8 0,20-22 0,-8 4 0,22-31 0,-26 35 0,0 1 0,0-1 0,0 0 0,-1 0 0,1 0 0,0 1 0,-1-1 0,1 0 0,-1 0 0,1 0 0,-1 0 0,0 0 0,0 0 0,0 0 0,0 0 0,0 0 0,-1 0 0,0-4 0,1 6 9,-1-1-1,1 0 0,-1 1 1,1-1-1,-1 1 0,1-1 0,-1 1 1,0-1-1,1 1 0,-1-1 1,0 1-1,1 0 0,-1-1 1,0 1-1,1 0 0,-1-1 1,0 1-1,0 0 0,1 0 1,-1 0-1,0 0 0,0 0 1,0 0-1,1 0 0,-1 0 1,0 0-1,0 0 0,1 0 1,-1 0-1,0 0 0,0 1 0,1-1 1,-1 0-1,0 1 0,0-1 1,1 1-1,-1-1 0,0 0 1,1 1-1,-1 0 0,-28 20-1610,29-21 1498,-12 11-6722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6.345"/>
    </inkml:context>
    <inkml:brush xml:id="br0">
      <inkml:brushProperty name="width" value="0.025" units="cm"/>
      <inkml:brushProperty name="height" value="0.025" units="cm"/>
    </inkml:brush>
  </inkml:definitions>
  <inkml:trace contextRef="#ctx0" brushRef="#br0">618 174 24575,'18'0'0,"152"-44"0,-58 13 0,-106 30 0,424-88 0,-402 85 0,-1 1 0,0 2 0,56 3 0,-72-1 0,-1 1 0,1 0 0,-1 1 0,0 0 0,0 1 0,0 0 0,0 0 0,0 1 0,-1 0 0,0 1 0,0 0 0,0 1 0,9 9 0,-5-1 0,0 0 0,0 1 0,-2 0 0,0 1 0,-1 1 0,0-1 0,7 21 0,1 11 0,19 77 0,-10-1-318,17 194 0,-18 135-942,-23-368 1028,14 766-298,4 107 635,2-566-105,12 283 0,22 500 0,-48-1049-26,43 688-872,-50-1 156,-53-288 62,21-270 212,26-217 386,-29 219 1490,30-245-1180,0 0 0,0-1 1,-1 1-1,-1-1 0,0 0 0,-1 0 1,0 0-1,-1 0 0,-8 10 0,8-14-92,0 0-1,0-1 0,-1 0 0,1 0 1,-2-1-1,1 0 0,-1 0 1,0-1-1,0 0 0,0-1 1,-1 0-1,-10 3 0,-17 3-135,-1-1 0,0-2 0,-51 3 0,-118-5 0,19-2 0,-105 21 0,131-10 0,-376 45-568,471-51-229,-115 14-6029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4.315"/>
    </inkml:context>
    <inkml:brush xml:id="br0">
      <inkml:brushProperty name="width" value="0.025" units="cm"/>
      <inkml:brushProperty name="height" value="0.025" units="cm"/>
    </inkml:brush>
  </inkml:definitions>
  <inkml:trace contextRef="#ctx0" brushRef="#br0">1 1 24575,'0'23'0,"2"8"0,1 0 0,2 0 0,15 50 0,-2-7 0,93 353 0,62 114 0,-145-461 0,18 55 0,-37-110 0,1 0 0,1-1 0,2 0 0,0-1 0,2-1 0,0 0 0,2-1 0,25 26 0,-40-44 0,1 0 0,-1 0 0,1 0 0,0-1 0,0 1 0,0-1 0,0 0 0,0 0 0,1 0 0,-1 0 0,1-1 0,-1 0 0,1 1 0,0-1 0,-1 0 0,1-1 0,0 1 0,0 0 0,-1-1 0,1 0 0,0 0 0,0 0 0,0-1 0,0 1 0,-1-1 0,1 0 0,0 0 0,-1 0 0,1-1 0,0 1 0,-1-1 0,4-2 0,12-7 0,0-1 0,-1-1 0,0-1 0,-1 0 0,-1-1 0,20-23 0,78-110 0,-105 136 0,378-571 0,-276 379 0,-18 29 0,85-147 0,-127 223 0,-50 95-151,1 1-1,0 0 0,0-1 0,0 1 1,0 0-1,1 0 0,-1 1 1,6-5-1,3-1-6674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5.568"/>
    </inkml:context>
    <inkml:brush xml:id="br0">
      <inkml:brushProperty name="width" value="0.025" units="cm"/>
      <inkml:brushProperty name="height" value="0.025" units="cm"/>
    </inkml:brush>
  </inkml:definitions>
  <inkml:trace contextRef="#ctx0" brushRef="#br0">794 149 24575,'-11'-3'0,"2"-2"0,-1 0 0,0 0 0,1-1 0,-15-11 0,-3-1 0,-7-6 0,16 11 0,-1 1 0,-28-15 0,43 25 0,-1 0 0,0 0 0,1 0 0,-1 0 0,0 1 0,0 0 0,0 0 0,0 1 0,-1-1 0,1 1 0,0 0 0,0 0 0,0 1 0,0 0 0,-9 2 0,5 2 0,0 0 0,0 1 0,1 0 0,0 0 0,0 1 0,1 0 0,0 0 0,0 1 0,-8 11 0,6-7 0,-77 88 0,-127 196 0,200-272 0,0 0 0,1 1 0,1 1 0,2 0 0,0 0 0,2 1 0,1 0 0,1 0 0,1 1 0,2-1 0,1 40 0,6 66 0,-5-132 0,0 0 0,0-1 0,0 1 0,0 0 0,0 0 0,0 0 0,0-1 0,0 1 0,1 0 0,-1 0 0,0-1 0,0 1 0,1 0 0,-1 0 0,1-1 0,-1 1 0,0 0 0,1-1 0,-1 1 0,1-1 0,0 1 0,-1 0 0,1-1 0,0 1 0,-1-1 0,1 0 0,0 1 0,1 0 0,-1-1 0,1 0 0,0 1 0,0-1 0,0 0 0,0 0 0,0 0 0,0-1 0,0 1 0,0 0 0,0-1 0,3 0 0,5-3 0,0 0 0,0-1 0,12-7 0,-7 2 0,0-1 0,0 0 0,-1-2 0,0 1 0,-1-1 0,0-1 0,-1-1 0,-1 1 0,-1-2 0,0 1 0,0-2 0,-2 1 0,0-1 0,5-18 0,12-37 0,25-115 0,-36 131 0,-9 41 0,-1-1 0,0 1 0,-1-1 0,-1 1 0,0-28 0,1 62 0,0-1 0,2 0 0,10 31 0,-6-25 0,7 41 0,-11-43 0,0-1 0,1 1 0,2-1 0,0-1 0,19 35 0,-11-27 0,1-1 0,2-1 0,30 33 0,-41-51 0,1 0 0,0-1 0,1 0 0,0-1 0,0 0 0,1 0 0,-1-1 0,1 0 0,0-1 0,1 0 0,-1-1 0,1 0 0,-1-1 0,1 0 0,0-1 0,0-1 0,-1 1 0,1-2 0,0 0 0,22-4 0,-11-1-1365,-4 0-5461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6.251"/>
    </inkml:context>
    <inkml:brush xml:id="br0">
      <inkml:brushProperty name="width" value="0.025" units="cm"/>
      <inkml:brushProperty name="height" value="0.025" units="cm"/>
    </inkml:brush>
  </inkml:definitions>
  <inkml:trace contextRef="#ctx0" brushRef="#br0">0 138 24575,'3'0'0,"-1"1"0,1 0 0,-1-1 0,0 1 0,1 0 0,-1 0 0,0 1 0,1-1 0,-1 0 0,0 1 0,0-1 0,2 3 0,5 2 0,10 5 0,-1 1 0,0 1 0,-1 1 0,0 0 0,-1 1 0,-1 1 0,0 0 0,13 19 0,1 10 0,-1 1 0,-2 1 0,29 77 0,-22-32 0,23 101 0,-36-105 0,-4 1 0,5 106 0,-20-159 0,-1 1 0,-1 0 0,-2-1 0,-2 1 0,-1-1 0,-2 0 0,-2-1 0,-1 0 0,-30 67 0,28-72 0,11-24 0,0 0 0,-1 0 0,1 0 0,-1 0 0,-1 0 0,1 0 0,-1-1 0,0 0 0,-6 7 0,10-12 0,-1 1 0,1-1 0,-1 0 0,1 1 0,-1-1 0,1 1 0,-1-1 0,1 0 0,-1 1 0,0-1 0,1 0 0,-1 0 0,1 1 0,-1-1 0,0 0 0,1 0 0,-1 0 0,0 0 0,1 0 0,-1 0 0,0 0 0,1 0 0,-1 0 0,1 0 0,-1 0 0,0 0 0,1 0 0,-2-1 0,1 0 0,0 0 0,0 0 0,1 0 0,-1 0 0,0 0 0,0 0 0,1 0 0,-1 0 0,1 0 0,-1 0 0,1 0 0,-1 0 0,0-3 0,-1-5 0,1 0 0,-1 0 0,1-10 0,1 17 0,0-27 0,1 0 0,1 1 0,9-41 0,27-85 0,-31 129 0,17-53 0,3 1 0,4 1 0,51-93 0,-9 45 0,89-117 0,-65 101 0,120-230 0,-207 349 215,-9 16-390,1 1-1,0-1 1,1 1-1,-1-1 0,1 1 1,0 0-1,0 0 1,5-6-1,5 0-6650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3.446"/>
    </inkml:context>
    <inkml:brush xml:id="br0">
      <inkml:brushProperty name="width" value="0.025" units="cm"/>
      <inkml:brushProperty name="height" value="0.025" units="cm"/>
      <inkml:brushProperty name="color" value="#E71224"/>
    </inkml:brush>
  </inkml:definitions>
  <inkml:trace contextRef="#ctx0" brushRef="#br0">0 965 24575,'0'-3'0,"1"1"0,-1-1 0,0 1 0,1-1 0,-1 1 0,1-1 0,2-3 0,29-66 0,3 2 0,4 2 0,2 1 0,3 2 0,71-80 0,-55 80 0,3 2 0,2 3 0,3 3 0,112-72 0,-151 111 0,34-16 0,-52 29 0,0 0 0,1 1 0,-1 0 0,1 1 0,0 1 0,20-3 0,-28 5 0,0 0 0,0 0 0,0 1 0,0 0 0,0-1 0,1 1 0,-1 0 0,0 1 0,-1-1 0,1 1 0,0 0 0,0 0 0,6 5 0,-4-3 0,-1 1 0,1 1 0,-1-1 0,0 1 0,0 0 0,-1 0 0,5 8 0,-1 1 0,-1 0 0,0 1 0,-1 0 0,-1 0 0,0 0 0,2 22 0,-3-2 0,-1 0 0,-3 0 0,-6 67 0,-28 108 0,31-197 0,-18 93 0,-5-1 0,-5-1 0,-4-2 0,-55 114 0,78-194 0,-3 12 0,-2-2 0,-2 0 0,0-1 0,-34 41 0,44-66 0,8-10 0,8-19 0,57-132 0,7 2 0,168-265 0,-218 386 0,52-78 0,139-158 0,-200 254 0,0 0 0,1 1 0,1 0 0,0 1 0,23-14 0,-33 23 0,0 0 0,0 0 0,0 0 0,0 1 0,0 0 0,1-1 0,-1 1 0,0 1 0,1-1 0,-1 1 0,1 0 0,-1 0 0,1 0 0,-1 0 0,1 1 0,-1-1 0,1 1 0,-1 1 0,0-1 0,0 1 0,1-1 0,-1 1 0,0 0 0,-1 0 0,1 1 0,0-1 0,3 4 0,0 1 0,0 1 0,0-1 0,-1 1 0,0 0 0,0 1 0,-1-1 0,0 1 0,0 1 0,-1-1 0,-1 0 0,5 19 0,0 4 0,-2 0 0,3 44 0,-5 3 0,-4 0 0,-16 132 0,-45 158 0,53-326 0,-10 42 0,7-35 0,1 2 0,-3 69 0,13-116 0,0 0 0,0 1 0,0-1 0,1 0 0,0 0 0,0 0 0,2 6 0,-2-10 0,-1 1 0,1-1 0,-1 0 0,1 0 0,0 0 0,0 0 0,0 0 0,0 0 0,0 0 0,0 0 0,0 0 0,0 0 0,0-1 0,0 1 0,0 0 0,0-1 0,0 1 0,1-1 0,-1 1 0,0-1 0,1 0 0,-1 1 0,0-1 0,0 0 0,1 0 0,-1 0 0,0 0 0,1 0 0,-1 0 0,0 0 0,1 0 0,1-1 0,18-4 0,40-16 0,-46 16 0,225-90-1365,-86 31-5461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7.538"/>
    </inkml:context>
    <inkml:brush xml:id="br0">
      <inkml:brushProperty name="width" value="0.025" units="cm"/>
      <inkml:brushProperty name="height" value="0.025" units="cm"/>
    </inkml:brush>
  </inkml:definitions>
  <inkml:trace contextRef="#ctx0" brushRef="#br0">795 1 24575,'-3'2'0,"0"0"0,0 0 0,0 0 0,0 0 0,1 1 0,-1-1 0,1 1 0,0 0 0,-3 3 0,-2 2 0,-43 54 0,2 2 0,3 1 0,3 3 0,-34 76 0,-50 156 0,25 10 0,4-16 0,-21 100 0,99-308 0,4 2 0,-6 144 0,20-162 0,3 1 0,3-1 0,3 0 0,3 0 0,4-1 0,2-1 0,3 0 0,52 117 0,-57-157 0,1 0 0,2-1 0,0-1 0,2-1 0,1 0 0,1-2 0,0 0 0,43 31 0,-30-28 0,2-2 0,1-1 0,1-2 0,1-2 0,70 24 0,-92-38 49,0 0 0,0-2 0,0 0-1,0-1 1,1 0 0,34-3 0,-17-3-618,-1-1 0,53-15 0,-31 4-6257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7.991"/>
    </inkml:context>
    <inkml:brush xml:id="br0">
      <inkml:brushProperty name="width" value="0.025" units="cm"/>
      <inkml:brushProperty name="height" value="0.025" units="cm"/>
    </inkml:brush>
  </inkml:definitions>
  <inkml:trace contextRef="#ctx0" brushRef="#br0">0 1 24575,'18'18'0,"-13"-12"0,191 207 0,-143-147 0,65 103 0,-78-104 0,93 116 0,-14-48 0,106 129 0,-101-104 0,-118-150-151,0 0-1,1-1 0,0 0 0,0 0 1,0-1-1,1 0 0,0 0 1,9 5-1,-4-5-6674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8.346"/>
    </inkml:context>
    <inkml:brush xml:id="br0">
      <inkml:brushProperty name="width" value="0.025" units="cm"/>
      <inkml:brushProperty name="height" value="0.025" units="cm"/>
    </inkml:brush>
  </inkml:definitions>
  <inkml:trace contextRef="#ctx0" brushRef="#br0">1113 1 24575,'-12'10'0,"5"-3"0,-52 47 0,1 3 0,-71 92 0,-80 144 0,72-52 0,20 11 0,66-140 0,13-27 0,-1 2 0,-3-1 0,-55 83 0,63-121 199,12-18-720,2 0-1,-20 40 1,39-66-6305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8.792"/>
    </inkml:context>
    <inkml:brush xml:id="br0">
      <inkml:brushProperty name="width" value="0.025" units="cm"/>
      <inkml:brushProperty name="height" value="0.025" units="cm"/>
    </inkml:brush>
  </inkml:definitions>
  <inkml:trace contextRef="#ctx0" brushRef="#br0">606 1 24575,'1'0'0,"1"0"0,-1 0 0,0 1 0,1-1 0,-1 0 0,0 1 0,0 0 0,0-1 0,1 1 0,-1-1 0,0 1 0,0 0 0,0 0 0,0 0 0,0 0 0,0 0 0,0 0 0,0 0 0,-1 0 0,2 1 0,17 26 0,-18-26 0,21 39 0,-2 2 0,29 87 0,-37-95 0,16 51 0,-4 1 0,21 154 0,-32-113 0,-3 170 0,-15-196 0,-3-1 0,-5 0 0,-37 143 0,17-128 0,-5-3 0,-85 178 0,32-124 0,-113 155 0,68-114 0,108-163 107,-8 14-843,-61 75 0,87-123-6090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9.266"/>
    </inkml:context>
    <inkml:brush xml:id="br0">
      <inkml:brushProperty name="width" value="0.025" units="cm"/>
      <inkml:brushProperty name="height" value="0.025" units="cm"/>
    </inkml:brush>
  </inkml:definitions>
  <inkml:trace contextRef="#ctx0" brushRef="#br0">1 62 24575,'9'1'0,"-1"0"0,1 0 0,0-1 0,16-2 0,2 1 0,33-2 0,0-3 0,70-16 0,-71 11 0,0 2 0,73-1 0,1 11-1365,-115-1-5461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9.664"/>
    </inkml:context>
    <inkml:brush xml:id="br0">
      <inkml:brushProperty name="width" value="0.025" units="cm"/>
      <inkml:brushProperty name="height" value="0.025" units="cm"/>
    </inkml:brush>
  </inkml:definitions>
  <inkml:trace contextRef="#ctx0" brushRef="#br0">1 370 24575,'16'-1'0,"0"-1"0,0-1 0,0 0 0,25-9 0,7-2 0,1 3 0,68-17 0,122-45 0,-135 31 0,161-52 0,-235 85 0,29-14 0,-34 12 0,50-13 0,-56 21 249,-15 2-451,0 1 0,0-1 1,-1 0-1,1 0 0,0 0 0,-1 0 1,7-4-1,-1 0-6624</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0.189"/>
    </inkml:context>
    <inkml:brush xml:id="br0">
      <inkml:brushProperty name="width" value="0.025" units="cm"/>
      <inkml:brushProperty name="height" value="0.025" units="cm"/>
    </inkml:brush>
  </inkml:definitions>
  <inkml:trace contextRef="#ctx0" brushRef="#br0">381 0 24575,'-1'39'0,"-11"57"0,1-24 0,-102 722 0,97-691 0,-55 259 0,-15 111 0,71-333 0,-22 151 0,27-223 0,4 0 0,4 102 0,2-135 0,0-33-105,0-1 0,0 1 0,0 0 0,0 0 0,0-1 0,0 1 0,1-1 0,-1 1 0,1 0 0,-1-1 0,1 1 0,1 2 0,5 3-6721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0.858"/>
    </inkml:context>
    <inkml:brush xml:id="br0">
      <inkml:brushProperty name="width" value="0.025" units="cm"/>
      <inkml:brushProperty name="height" value="0.025" units="cm"/>
    </inkml:brush>
  </inkml:definitions>
  <inkml:trace contextRef="#ctx0" brushRef="#br0">0 573 24575,'18'-1'0,"194"-47"0,-53 11 0,832-126 0,-743 127 0,176-14 0,-197 27 0,101-8 0,268-39 0,-219 13 0,-178 28 0,-137 23 0,103 2 0,-161 4 0,0 0-170,1-1-1,-1 1 0,1-1 1,-1 0-1,0-1 0,1 1 1,6-4-1,3-1-6655</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3.537"/>
    </inkml:context>
    <inkml:brush xml:id="br0">
      <inkml:brushProperty name="width" value="0.025" units="cm"/>
      <inkml:brushProperty name="height" value="0.025" units="cm"/>
    </inkml:brush>
  </inkml:definitions>
  <inkml:trace contextRef="#ctx0" brushRef="#br0">0 578 24575,'1'-18'0,"1"0"0,0 0 0,2 0 0,-1 1 0,2 0 0,1-1 0,8-18 0,63-110 0,-56 110 0,2 0 0,2 2 0,1 0 0,40-39 0,-62 69 0,0 0 0,0 1 0,0-1 0,0 1 0,1 0 0,-1 0 0,1 1 0,0 0 0,6-3 0,-9 5 0,0-1 0,-1 1 0,1 0 0,0 0 0,-1 0 0,1 0 0,0 1 0,-1-1 0,1 0 0,0 1 0,-1-1 0,1 1 0,-1-1 0,1 1 0,-1 0 0,1 0 0,-1 0 0,1 0 0,-1 0 0,0 0 0,0 0 0,1 0 0,-1 0 0,0 1 0,0-1 0,0 0 0,0 1 0,0-1 0,-1 1 0,1-1 0,0 1 0,0 2 0,7 16 0,-1 0 0,-1 0 0,0 1 0,-2 0 0,-1 0 0,0 0 0,-1 37 0,-4 12 0,-13 70 0,-1-14 0,-5-2 0,-49 159 0,21-162 0,91-217 0,164-356 0,-157 360 0,3 1 0,112-143 0,-148 215 0,1 0 0,0 2 0,1 0 0,1 1 0,0 1 0,1 1 0,32-17 0,-51 30 0,1 0 0,0 0 0,0 1 0,0-1 0,0 0 0,0 1 0,0 0 0,0-1 0,0 1 0,0 0 0,0 0 0,0 0 0,0 0 0,0 0 0,0 1 0,0-1 0,0 1 0,0-1 0,0 1 0,-1-1 0,1 1 0,0 0 0,0 0 0,0 0 0,-1 0 0,1 1 0,-1-1 0,1 0 0,-1 1 0,1-1 0,-1 0 0,0 1 0,2 2 0,3 5 0,0 1 0,0 0 0,-1 0 0,6 18 0,-10-25 0,13 36 0,-3 0 0,-1 0 0,-2 1 0,-1 1 0,1 46 0,-12 206 0,-2-212 0,-15 473 0,20-550 0,1-1 0,0 1 0,1 0 0,-1-1 0,0 1 0,1-1 0,0 1 0,0-1 0,0 1 0,0-1 0,1 0 0,-1 1 0,1-1 0,0 0 0,0 0 0,0 0 0,0 0 0,1-1 0,-1 1 0,1-1 0,-1 1 0,1-1 0,0 0 0,0 0 0,0 0 0,0 0 0,1-1 0,-1 1 0,0-1 0,1 0 0,-1 0 0,1 0 0,-1 0 0,1-1 0,-1 1 0,1-1 0,-1 0 0,7 0 0,-4-1-273,1 0 0,-1 0 0,0-1 0,10-3 0,3-2-6553</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3.855"/>
    </inkml:context>
    <inkml:brush xml:id="br0">
      <inkml:brushProperty name="width" value="0.025" units="cm"/>
      <inkml:brushProperty name="height" value="0.025" units="cm"/>
    </inkml:brush>
  </inkml:definitions>
  <inkml:trace contextRef="#ctx0" brushRef="#br0">1 87 24575,'0'0'0,"0"-5"0,0-1 0,0 0 0,5 1 0,1-3 0,5-1 0,1 1 0,3 2 0,-1-2 0,2-1 0,3 1 0,4 3 0,-2 2-8191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4.669"/>
    </inkml:context>
    <inkml:brush xml:id="br0">
      <inkml:brushProperty name="width" value="0.025" units="cm"/>
      <inkml:brushProperty name="height" value="0.025" units="cm"/>
      <inkml:brushProperty name="color" value="#E71224"/>
    </inkml:brush>
  </inkml:definitions>
  <inkml:trace contextRef="#ctx0" brushRef="#br0">1 400 24575,'24'0'0,"-4"0"0,493-11 0,-356 0 0,199 14 0,-213 7 0,220-11 0,-275-6 0,208-24 0,-260 26 0,0 2 0,44 1 0,-79 2 0,-1 0 0,1 0 0,-1 0 0,0 0 0,1 0 0,-1 0 0,1 0 0,-1 0 0,1 0 0,-1 0 0,1 0 0,-1 0 0,1 0 0,-1-1 0,1 1 0,-1 0 0,1 0 0,-1 0 0,0-1 0,1 1 0,-1 0 0,1-1 0,-1 1 0,0 0 0,1-1 0,-1 1 0,0 0 0,0-1 0,1 1 0,-1-1 0,0 1 0,0 0 0,1-1 0,-1 1 0,0-1 0,0 0 0,0 0 0,0-1 0,0 0 0,-1 1 0,1-1 0,0 0 0,-1 1 0,1-1 0,-1 1 0,0-1 0,-1-2 0,-27-35 0,28 39 0,-26-30 0,-3 1 0,0 2 0,-2 1 0,-58-37 0,-51-36 0,157 109 0,18 11 0,-1 1 0,40 34 0,-41-22 0,-2 2 0,-1 1 0,-1 1 0,-3 2 0,27 54 0,-47-85 0,-1 0 0,0 0 0,0 0 0,-1 1 0,0-1 0,0 1 0,-1 0 0,-1 0 0,0-1 0,0 1 0,-1 0 0,0 0 0,-1 0 0,0 0 0,0 0 0,-1 0 0,0 0 0,-1-1 0,0 1 0,-1-1 0,-6 13 0,-16 29 0,-2 0 0,-2-2 0,-2-1 0,-2-1 0,-77 79 0,43-59 0,-98 98 0,120-116 0,-56 81 0,89-109-1365,4-3-5461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4.172"/>
    </inkml:context>
    <inkml:brush xml:id="br0">
      <inkml:brushProperty name="width" value="0.025" units="cm"/>
      <inkml:brushProperty name="height" value="0.025" units="cm"/>
    </inkml:brush>
  </inkml:definitions>
  <inkml:trace contextRef="#ctx0" brushRef="#br0">470 1 24575,'-1'18'0,"-5"14"0,-18 53 0,9-37 0,-172 569 0,45-107 0,72-269 0,64-223-455,1 0 0,-6 36 0,9-30-6371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6.728"/>
    </inkml:context>
    <inkml:brush xml:id="br0">
      <inkml:brushProperty name="width" value="0.025" units="cm"/>
      <inkml:brushProperty name="height" value="0.025" units="cm"/>
    </inkml:brush>
  </inkml:definitions>
  <inkml:trace contextRef="#ctx0" brushRef="#br0">698 321 24575,'18'0'0,"198"-19"0,-145 10 0,160-25 0,376-103 0,-263 25 0,-312 103 0,-29 10 0,-20 6 0,-570 185 0,-11-29 0,559-153 0,-95 23 0,-96 28 0,139-32 0,-194 66 0,267-88 0,0 2 0,1 0 0,0 0 0,0 2 0,1 0 0,1 1 0,0 1 0,0 0 0,1 1 0,-19 25 0,27-31 0,1 0 0,0 0 0,1 0 0,0 1 0,0-1 0,0 1 0,1 0 0,1 1 0,0-1 0,-2 13 0,4-14 0,0 0 0,0-1 0,1 1 0,0 0 0,0-1 0,1 1 0,0-1 0,0 1 0,1-1 0,0 0 0,0 0 0,0 0 0,1 0 0,6 7 0,5 5 0,0 0 0,2-1 0,0-1 0,22 17 0,82 56 0,-114-85 0,74 50 0,2-4 0,3-3 0,1-4 0,106 38 0,-171-75 0,163 65 0,-155-58 0,0 1 0,-1 2 0,50 37 0,-54-37 0,-19-13 0,-1-1 0,1 1 0,-1 1 0,0-1 0,0 1 0,6 7 0,-10-10 0,0-1 0,0 1 0,0 0 0,0 0 0,-1 0 0,1 0 0,0 0 0,-1 0 0,0 0 0,1 0 0,-1 0 0,0 0 0,0 0 0,0 0 0,0 0 0,-1 0 0,1 0 0,0 0 0,-1 0 0,0 0 0,1 0 0,-1 0 0,0 0 0,0 0 0,-2 3 0,-12 19 0,-1-1 0,-1-1 0,-1 0 0,-1-1 0,-1-1 0,-22 17 0,-7 1 0,-89 54 0,-32 0 0,-41 25 0,183-98 0,0 1 0,2 1 0,0 1 0,1 1 0,-24 30 0,18-16 0,6-8 0,-37 57 0,57-77 0,1-1 0,0 1 0,0 0 0,1 0 0,0 1 0,-2 16 0,4-22 0,1-1 0,-1 1 0,1-1 0,0 1 0,0 0 0,0-1 0,1 1 0,-1-1 0,1 1 0,0 0 0,0-1 0,0 0 0,0 1 0,1-1 0,-1 0 0,1 1 0,0-1 0,0 0 0,0 0 0,0 0 0,3 2 0,4 2 0,0-1 0,0-1 0,0 0 0,1 0 0,-1-1 0,1 0 0,0 0 0,15 2 0,88 12 0,-70-13 0,350 23 290,4-29-594,-141-2-1047,-232 3-5475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7.760"/>
    </inkml:context>
    <inkml:brush xml:id="br0">
      <inkml:brushProperty name="width" value="0.025" units="cm"/>
      <inkml:brushProperty name="height" value="0.025" units="cm"/>
    </inkml:brush>
  </inkml:definitions>
  <inkml:trace contextRef="#ctx0" brushRef="#br0">0 542 24575,'1'-3'0,"-1"0"0,1 1 0,-1-1 0,1 0 0,0 1 0,0-1 0,0 1 0,1-1 0,-1 1 0,1-1 0,-1 1 0,1 0 0,0 0 0,0 0 0,2-3 0,40-31 0,-20 17 0,70-67 0,-41 34 0,2 4 0,95-66 0,-139 107 0,1 1 0,0 0 0,0 1 0,0 1 0,0-1 0,1 2 0,0 0 0,0 0 0,0 2 0,0-1 0,0 1 0,0 1 0,0 1 0,0 0 0,0 0 0,0 1 0,0 1 0,-1 0 0,1 1 0,12 5 0,-18-5 0,0 0 0,1 1 0,-1 0 0,-1 0 0,1 0 0,-1 1 0,0 0 0,0 0 0,-1 1 0,0 0 0,0 0 0,-1 0 0,1 0 0,-1 1 0,-1 0 0,0-1 0,3 11 0,0 2 0,-1 1 0,-1-1 0,-1 1 0,0 0 0,-1 38 0,-5 1 0,-17 94 0,-25 58 0,39-189 0,2-1 0,1 1 0,-1 39 0,4-61 0,0-1 0,0 1 0,0 0 0,0 0 0,0 0 0,0-1 0,1 1 0,-1 0 0,0 0 0,0 0 0,0-1 0,1 1 0,-1 0 0,1 0 0,-1-1 0,0 1 0,1 0 0,-1-1 0,1 1 0,-1-1 0,1 1 0,0 0 0,-1-1 0,1 1 0,0-1 0,-1 0 0,1 1 0,0-1 0,-1 1 0,1-1 0,0 0 0,0 0 0,0 1 0,-1-1 0,1 0 0,0 0 0,0 0 0,0 0 0,-1 0 0,1 0 0,0 0 0,0 0 0,0 0 0,-1-1 0,1 1 0,1 0 0,4-2 0,0 0 0,1 0 0,-1-1 0,9-5 0,26-15 0,-2-3 0,-1-1 0,-1-1 0,-2-3 0,-1 0 0,48-58 0,-36 31 0,-2-3 0,-3-1 0,45-93 0,-49 83 0,-2 5 0,37-98 0,-64 146 0,-6 16 0,-1 0 0,1 0 0,-1 0 0,1 0 0,-1 0 0,0-1 0,-1 1 0,1 0 0,0-1 0,-1 1 0,0 0 0,0-5 0,0 8 0,0 0 0,0-1 0,0 1 0,0 0 0,0 0 0,0-1 0,0 1 0,0 0 0,0 0 0,0 0 0,0-1 0,-1 1 0,1 0 0,0 0 0,0 0 0,0 0 0,0-1 0,0 1 0,-1 0 0,1 0 0,0 0 0,0 0 0,0 0 0,0 0 0,-1-1 0,1 1 0,0 0 0,0 0 0,0 0 0,-1 0 0,1 0 0,0 0 0,0 0 0,-1 0 0,1 0 0,0 0 0,-1 0 0,-7 6 0,-6 13 0,-14 36 0,2 2 0,-34 115 0,32-87 0,11-35 0,-102 314 0,32 8 0,83-345 0,0 0 0,2 1 0,1-1 0,1 1 0,6 38 0,-4-57 0,0 0 0,0 0 0,1 0 0,0-1 0,1 1 0,-1-1 0,2 0 0,8 13 0,-9-16 0,0 0 0,1 0 0,-1-1 0,1 0 0,0 0 0,0 0 0,1-1 0,-1 0 0,0 0 0,1 0 0,0 0 0,0-1 0,0 0 0,6 1 0,13 1-455,1 0 0,43-1 0,-35-2-6371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8.070"/>
    </inkml:context>
    <inkml:brush xml:id="br0">
      <inkml:brushProperty name="width" value="0.025" units="cm"/>
      <inkml:brushProperty name="height" value="0.025" units="cm"/>
    </inkml:brush>
  </inkml:definitions>
  <inkml:trace contextRef="#ctx0" brushRef="#br0">236 0 24575,'-1'1'0,"-1"-1"0,1 0 0,-1 1 0,1-1 0,-1 1 0,1 0 0,0 0 0,-1-1 0,1 1 0,0 0 0,-1 0 0,1 0 0,0 0 0,0 0 0,0 0 0,0 1 0,0-1 0,0 0 0,0 1 0,1-1 0,-2 3 0,-16 39 0,11-24 0,-24 49 0,-10 22 0,-57 184 0,94-262 0,1 0 0,1 0 0,0 0 0,1 0 0,0 1 0,1 15 0,0-26-59,0-1 0,0 0-1,1 0 1,-1 0-1,1 0 1,-1 1 0,1-1-1,-1 0 1,1 0 0,-1 0-1,1 0 1,0 0 0,0 0-1,-1 0 1,1-1-1,0 1 1,0 0 0,0 0-1,0 0 1,0-1 0,0 1-1,1 0 1,12 4-6767</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8.266"/>
    </inkml:context>
    <inkml:brush xml:id="br0">
      <inkml:brushProperty name="width" value="0.025" units="cm"/>
      <inkml:brushProperty name="height" value="0.025" units="cm"/>
    </inkml:brush>
  </inkml:definitions>
  <inkml:trace contextRef="#ctx0" brushRef="#br0">0 17 24575,'0'0'0,"0"-5"0,0-1 0,0 0-8191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20.441"/>
    </inkml:context>
    <inkml:brush xml:id="br0">
      <inkml:brushProperty name="width" value="0.025" units="cm"/>
      <inkml:brushProperty name="height" value="0.025" units="cm"/>
    </inkml:brush>
  </inkml:definitions>
  <inkml:trace contextRef="#ctx0" brushRef="#br0">613 1 24575,'-1'0'0,"-1"0"0,1 0 0,0 1 0,0-1 0,0 0 0,0 1 0,0-1 0,0 1 0,0-1 0,0 1 0,0 0 0,0-1 0,0 1 0,0 0 0,0 0 0,1-1 0,-1 1 0,-1 2 0,-14 21 0,12-19 0,-220 341 0,170-256 0,3 2 0,5 2 0,4 3 0,4 0 0,-26 108 0,48-138 0,2 1 0,4 1 0,2-1 0,4 1 0,2 1 0,4-1 0,2 0 0,23 114 0,-14-128 0,2-1 0,2-1 0,2 0 0,3-2 0,2 0 0,2-2 0,3 0 0,1-2 0,3-2 0,1-1 0,2-1 0,3-2 0,1-2 0,84 64 0,-61-59-65,2-3 0,1-4 1,2-2-1,2-3 0,1-3 0,118 31 0,14-17-1300,-3-10-5007</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8.568"/>
    </inkml:context>
    <inkml:brush xml:id="br0">
      <inkml:brushProperty name="width" value="0.025" units="cm"/>
      <inkml:brushProperty name="height" value="0.025" units="cm"/>
    </inkml:brush>
  </inkml:definitions>
  <inkml:trace contextRef="#ctx0" brushRef="#br0">0 1 24575,'157'-1'0,"176"3"0,-202 12 82,-81-7-1529,-20-3-5379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9.234"/>
    </inkml:context>
    <inkml:brush xml:id="br0">
      <inkml:brushProperty name="width" value="0.025" units="cm"/>
      <inkml:brushProperty name="height" value="0.025" units="cm"/>
    </inkml:brush>
  </inkml:definitions>
  <inkml:trace contextRef="#ctx0" brushRef="#br0">325 0 24575,'23'1'0,"-19"0"0,0 1 0,-1-1 0,1 1 0,-1 0 0,1 0 0,-1 0 0,0 0 0,0 1 0,0 0 0,0-1 0,0 1 0,4 6 0,-2-2 0,0 0 0,0 0 0,0 1 0,5 14 0,-5-8 0,-1 1 0,0 0 0,-2 0 0,1 0 0,-2 1 0,0-1 0,-1 0 0,0 1 0,-1-1 0,-1 0 0,0 0 0,-8 26 0,-7 11 0,-2 0 0,-30 57 0,41-92 0,-287 533 0,286-534 0,0-1 0,1 2 0,-7 22 0,16-38 0,6-7 0,7-9 0,138-170 0,36-43 0,-111 141 0,111-129 0,-17-13 0,-128 166 0,-66 97 0,2 2 0,-21 46 0,12-20 0,5-14 0,-21 39 0,-37 99 0,72-157 0,2 1 0,0 0 0,3 0 0,0 1 0,2 0 0,1 0 0,2 53 0,2-76 0,-1-1 0,2 1 0,-1 0 0,1-1 0,0 1 0,1-1 0,0 0 0,0 0 0,0 0 0,1 0 0,0 0 0,1-1 0,-1 1 0,1-1 0,0 0 0,1-1 0,-1 0 0,13 10 0,-6-8 0,1 0 0,-1 0 0,1-1 0,0-1 0,0 0 0,1-1 0,-1 0 0,1-1 0,24 2 0,-3-2-195,0-1 0,0-1 0,1-2 0,-1-2 0,0-1 0,61-16 0,-57 8-6631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9.507"/>
    </inkml:context>
    <inkml:brush xml:id="br0">
      <inkml:brushProperty name="width" value="0.025" units="cm"/>
      <inkml:brushProperty name="height" value="0.025" units="cm"/>
    </inkml:brush>
  </inkml:definitions>
  <inkml:trace contextRef="#ctx0" brushRef="#br0">1 134 24575,'17'0'0,"2"-1"0,0-1 0,33-8 0,0-1 0,528-88-1365,-527 88-5461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9.855"/>
    </inkml:context>
    <inkml:brush xml:id="br0">
      <inkml:brushProperty name="width" value="0.025" units="cm"/>
      <inkml:brushProperty name="height" value="0.025" units="cm"/>
    </inkml:brush>
  </inkml:definitions>
  <inkml:trace contextRef="#ctx0" brushRef="#br0">690 0 24575,'18'18'0,"12"10"0,-1 2 0,-2 0 0,43 63 0,-33-34 0,45 93 0,-55-91 0,-2 1 0,-4 2 0,-2 0 0,-2 1 0,-4 1 0,9 124 0,-20-116 0,-2 0 0,-5 0 0,-2-1 0,-3 1 0,-4-2 0,-24 76 0,-8-10 0,-112 228 0,-108 108 0,221-400 0,-4-2 0,-3-2 0,-4-3 0,-1-2 0,-102 87 0,37-54-1365,77-63-5461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5.894"/>
    </inkml:context>
    <inkml:brush xml:id="br0">
      <inkml:brushProperty name="width" value="0.025" units="cm"/>
      <inkml:brushProperty name="height" value="0.025" units="cm"/>
      <inkml:brushProperty name="color" value="#E71224"/>
    </inkml:brush>
  </inkml:definitions>
  <inkml:trace contextRef="#ctx0" brushRef="#br0">32 1453 24575,'-12'-24'0,"9"17"0,0-1 0,0 0 0,0 0 0,1 0 0,0 0 0,1 0 0,-1-1 0,1-15 0,6-67 0,-3 80 0,2-26 0,2 1 0,2 0 0,1 1 0,2 0 0,2 0 0,0 1 0,23-38 0,-20 44 0,1 0 0,2 1 0,0 1 0,2 1 0,1 0 0,1 2 0,1 1 0,33-24 0,-48 39 0,0 2 0,0-1 0,0 1 0,15-5 0,-20 8 0,1 1 0,0 0 0,0 0 0,-1 0 0,1 0 0,0 1 0,0 0 0,0 0 0,0 0 0,0 1 0,8 1 0,-10-1 0,-1 0 0,0 1 0,1-1 0,-1 1 0,0-1 0,1 1 0,-1 0 0,0 0 0,0 0 0,0 0 0,-1 0 0,1 0 0,0 0 0,-1 1 0,0-1 0,1 1 0,1 3 0,15 50 0,-18-55 0,12 55 0,7 87 0,-14-100 0,0 17 0,-6 116 0,-23 58 0,1 5 0,22-133 0,1-106 0,0 1 0,0-1 0,0 0 0,0 1 0,0-1 0,0 0 0,0 1 0,0-1 0,0 0 0,0 1 0,0-1 0,0 0 0,0 1 0,0-1 0,0 0 0,1 0 0,-1 1 0,0-1 0,0 0 0,0 1 0,0-1 0,1 0 0,-1 0 0,0 1 0,0-1 0,1 0 0,-1 0 0,0 1 0,0-1 0,1 0 0,6-6 0,6-18 0,32-110 0,-16 41 0,32-94 0,-15 42 0,73-158 0,-93 254 0,2 2 0,1 0 0,40-44 0,-55 70 0,-11 16 0,0 0 0,0 1 0,1-1 0,0 0 0,8-6 0,-11 10 0,1 0 0,0 0 0,-1 0 0,1 0 0,-1 0 0,1 1 0,0-1 0,0 1 0,-1-1 0,1 1 0,0 0 0,0 0 0,-1 0 0,1 0 0,0 0 0,0 0 0,0 0 0,-1 0 0,1 1 0,0-1 0,0 1 0,-1-1 0,4 2 0,-1 1 0,0-1 0,0 0 0,0 1 0,0 0 0,0 0 0,-1 0 0,1 0 0,-1 1 0,0-1 0,0 1 0,2 4 0,26 49 0,-21-35 0,25 54 0,-3 3 0,-4 0 0,-3 2 0,23 135 0,-43-189 0,-3-5 0,2 0 0,1 0 0,1 0 0,0 0 0,17 34 0,-23-55 0,1 0 0,-1 0 0,1 0 0,0 0 0,-1 0 0,1 0 0,0-1 0,0 1 0,0 0 0,-1 0 0,1-1 0,0 1 0,0 0 0,0-1 0,0 1 0,0-1 0,0 1 0,0-1 0,0 0 0,1 1 0,-1-1 0,0 0 0,0 0 0,0 0 0,0 0 0,0 0 0,0 0 0,1 0 0,-1 0 0,0 0 0,0-1 0,0 1 0,0 0 0,0-1 0,0 1 0,0-1 0,0 1 0,0-1 0,1 0 0,6-4 0,-1 0 0,0-1 0,0 1 0,7-10 0,-4 6 0,59-64 0,-4-2 0,57-85 0,-98 128 0,30-41 0,166-235 0,-217 303 0,17-26 0,0 1 0,34-36 0,-53 65 0,1-1 0,0 0 0,0 1 0,-1-1 0,1 1 0,0 0 0,1 0 0,-1 0 0,0 0 0,0 0 0,0 0 0,1 0 0,-1 1 0,0-1 0,4 1 0,-5 0 0,0 0 0,1 0 0,-1 0 0,0 0 0,0 1 0,1-1 0,-1 1 0,0-1 0,0 1 0,1-1 0,-1 1 0,0-1 0,0 1 0,0 0 0,0 0 0,0 0 0,0 0 0,0 0 0,0 0 0,0 0 0,0 0 0,-1 0 0,1 0 0,0 0 0,-1 0 0,1 1 0,-1-1 0,1 2 0,5 15 0,-2 1 0,-1-1 0,3 31 0,-2-10 0,24 301 0,10 70 0,-36-398 0,0 0 0,1 0 0,0 0 0,7 15 0,-9-24 0,0 0 0,1 0 0,0 0 0,0-1 0,-1 1 0,2 0 0,-1-1 0,0 1 0,0-1 0,1 0 0,0 0 0,-1 0 0,1 0 0,0 0 0,0 0 0,0-1 0,0 1 0,0-1 0,0 0 0,4 1 0,-1-1 0,0 0 0,0-1 0,0 0 0,-1 0 0,1 0 0,0-1 0,0 0 0,-1 0 0,1 0 0,6-3 0,7-3 0,33-19 0,20-14 36,98-74-1,59-70-390,267-279-2213,-34-23-65,-229 230-73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21.266"/>
    </inkml:context>
    <inkml:brush xml:id="br0">
      <inkml:brushProperty name="width" value="0.025" units="cm"/>
      <inkml:brushProperty name="height" value="0.025" units="cm"/>
    </inkml:brush>
  </inkml:definitions>
  <inkml:trace contextRef="#ctx0" brushRef="#br0">175 0 24575,'33'3'0,"56"-4"0,-31-1 0,-49 2 0,-1 0 0,1 1 0,-1 0 0,0 0 0,1 1 0,14 5 0,-18-5 0,0 0 0,0 1 0,-1 0 0,1 0 0,-1 0 0,0 1 0,0-1 0,0 1 0,0 0 0,0 0 0,5 8 0,-4-3 0,0 0 0,-1 0 0,0 0 0,0 1 0,-1-1 0,-1 1 0,1 0 0,-1 0 0,-1 0 0,0 0 0,-1 0 0,1 0 0,-3 12 0,-1 8 0,-1 0 0,-2 0 0,-10 33 0,0-15 0,-2-1 0,-1-1 0,-3 0 0,-2-2 0,-2 0 0,-51 65 0,-178 195 0,254-303 0,-4 3 0,1 1 0,0 0 0,0 0 0,1 0 0,-5 7 0,8-10 0,-1-1 0,1 0 0,-1 0 0,1 0 0,0 1 0,-1-1 0,1 0 0,0 0 0,0 1 0,0-1 0,0 0 0,0 0 0,0 1 0,0-1 0,0 0 0,1 0 0,-1 1 0,1-1 0,-1 0 0,0 0 0,1 0 0,0 1 0,-1-1 0,1 0 0,0 0 0,0 0 0,-1 0 0,1 0 0,0 0 0,0-1 0,0 1 0,1 1 0,11 7 0,0-1 0,1-1 0,0 0 0,0 0 0,1-1 0,-1-1 0,1-1 0,0 0 0,24 3 0,17-1 0,71 0 0,-102-6 0,64-1 0,0-3 0,157-29 0,-128 7 0,174-62 0,-97 13 0,-182 70-1365,-1 2-5461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39.988"/>
    </inkml:context>
    <inkml:brush xml:id="br0">
      <inkml:brushProperty name="width" value="0.025" units="cm"/>
      <inkml:brushProperty name="height" value="0.025" units="cm"/>
    </inkml:brush>
  </inkml:definitions>
  <inkml:trace contextRef="#ctx0" brushRef="#br0">0 354 24575,'23'0'0,"-3"-1"0,-1-1 0,35-9 0,-3 1 0,268-68 0,-70 13 0,-133 41 0,121-26 0,-175 34 0,104-42 0,-149 50-273,0 1 0,1 1 0,0 1 0,36-7 0,-41 11-6553</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0.377"/>
    </inkml:context>
    <inkml:brush xml:id="br0">
      <inkml:brushProperty name="width" value="0.025" units="cm"/>
      <inkml:brushProperty name="height" value="0.025" units="cm"/>
    </inkml:brush>
  </inkml:definitions>
  <inkml:trace contextRef="#ctx0" brushRef="#br0">0 147 24575,'3'1'0,"1"-1"0,-1 0 0,0 1 0,1-1 0,-1-1 0,0 1 0,6-1 0,-5 0 0,68-10 0,81-24 0,-20 3 0,-20 15 0,1 4 0,124 3 0,-139 8 0,55-11 0,45 1 0,-115 12-1365,-70 0-5461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1.728"/>
    </inkml:context>
    <inkml:brush xml:id="br0">
      <inkml:brushProperty name="width" value="0.025" units="cm"/>
      <inkml:brushProperty name="height" value="0.025" units="cm"/>
    </inkml:brush>
  </inkml:definitions>
  <inkml:trace contextRef="#ctx0" brushRef="#br0">1 1 24575,'1'21'0,"-1"-6"0,8 33 0,2 0 0,20 58 0,-15-60 0,11 34 0,51 107 0,53 71 0,9 18 0,-81-152 99,69 168 108,-114-256-446,-2 2 0,-2-1 1,-1 2-1,-2-1 0,-1 1 1,-2 42-1,-3-60-6587</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2.109"/>
    </inkml:context>
    <inkml:brush xml:id="br0">
      <inkml:brushProperty name="width" value="0.025" units="cm"/>
      <inkml:brushProperty name="height" value="0.025" units="cm"/>
    </inkml:brush>
  </inkml:definitions>
  <inkml:trace contextRef="#ctx0" brushRef="#br0">986 0 24575,'-12'18'0,"-141"204"0,12-19 0,-294 586 0,342-558 0,-15 29 0,71-176-1365,30-69-5461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2.521"/>
    </inkml:context>
    <inkml:brush xml:id="br0">
      <inkml:brushProperty name="width" value="0.025" units="cm"/>
      <inkml:brushProperty name="height" value="0.025" units="cm"/>
    </inkml:brush>
  </inkml:definitions>
  <inkml:trace contextRef="#ctx0" brushRef="#br0">409 0 24575,'0'1'0,"0"0"0,0 0 0,0 0 0,0 0 0,0 0 0,-1 0 0,1 0 0,0 0 0,0 0 0,-1 0 0,1-1 0,0 1 0,-1 0 0,0 1 0,-1 1 0,-125 362 0,-57 175 0,171-505 59,-10 25-771,-29 116 0,48-158-6114</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3.033"/>
    </inkml:context>
    <inkml:brush xml:id="br0">
      <inkml:brushProperty name="width" value="0.025" units="cm"/>
      <inkml:brushProperty name="height" value="0.025" units="cm"/>
    </inkml:brush>
  </inkml:definitions>
  <inkml:trace contextRef="#ctx0" brushRef="#br0">540 1 24575,'10'14'0,"-8"-10"0,20 36 0,-2 0 0,26 76 0,15 94 0,-49-168 0,33 143 0,-7 2 0,-9 1 0,-8 2 0,-7 354 0,-48 47 0,13-398 0,-50 201 0,33-251 0,-6-1 0,-7-2 0,-6-3 0,-5-2 0,-143 226 0,102-211 0,84-126 0,-1-1 0,-1-1 0,-45 38 0,39-43-1365,6-7-5461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3.552"/>
    </inkml:context>
    <inkml:brush xml:id="br0">
      <inkml:brushProperty name="width" value="0.025" units="cm"/>
      <inkml:brushProperty name="height" value="0.025" units="cm"/>
    </inkml:brush>
  </inkml:definitions>
  <inkml:trace contextRef="#ctx0" brushRef="#br0">441 0 24575,'-13'18'0,"-33"63"0,3 1 0,-43 120 0,-36 184 0,83-227 0,6 1 0,8 1 0,7 1 0,7 1 0,7 0 0,24 240 0,55 70 0,-47-363 0,4-2 0,57 129 0,-60-172-170,3-1-1,3-3 0,2 0 1,3-3-1,3-1 0,2-2 1,70 67-1,-76-87-6655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5.634"/>
    </inkml:context>
    <inkml:brush xml:id="br0">
      <inkml:brushProperty name="width" value="0.025" units="cm"/>
      <inkml:brushProperty name="height" value="0.025" units="cm"/>
    </inkml:brush>
  </inkml:definitions>
  <inkml:trace contextRef="#ctx0" brushRef="#br0">429 0 24575,'0'24'0,"-2"-3"0,0 0 0,-1-1 0,-11 35 0,5-18 0,-107 462 0,-98 407 0,196-843 0,9-34 0,1 1 0,1 0 0,-2 35 0,8-60-170,1 1-1,-1-1 0,0 1 1,0-1-1,0 0 0,-1 0 1,-3 8-1,-1-2-6655</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6.072"/>
    </inkml:context>
    <inkml:brush xml:id="br0">
      <inkml:brushProperty name="width" value="0.025" units="cm"/>
      <inkml:brushProperty name="height" value="0.025" units="cm"/>
    </inkml:brush>
  </inkml:definitions>
  <inkml:trace contextRef="#ctx0" brushRef="#br0">1 119 24575,'264'12'0,"176"5"0,0-32 0,-276 8 0,290 1 0,-85 3 0,-197-8 0,221-44 0,-333 44 0,19-4 0,-1 4 0,108-3 0,-181 14-170,0 0-1,-1 0 0,1 1 1,0-1-1,-1 1 0,1 0 1,5 2-1,2 4-6655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7.140"/>
    </inkml:context>
    <inkml:brush xml:id="br0">
      <inkml:brushProperty name="width" value="0.025" units="cm"/>
      <inkml:brushProperty name="height" value="0.025" units="cm"/>
      <inkml:brushProperty name="color" value="#E71224"/>
    </inkml:brush>
  </inkml:definitions>
  <inkml:trace contextRef="#ctx0" brushRef="#br0">343 969 24575,'0'-5'0,"0"-1"0,-5 13 0,-26 53 0,2 1 0,3 2 0,-29 112 0,-27 205 0,68-303 0,-39 270 0,52-335 0,0 0 0,-1 1 0,-1-1 0,0 0 0,-9 23 0,6-69 0,-3-77 0,5-154 0,13 140 0,5 1 0,5 0 0,6 1 0,5 1 0,66-169 0,70-102 0,-118 292 0,111-169 0,-149 255 0,1 0 0,0 1 0,1 0 0,1 1 0,0 0 0,19-13 0,-27 22 0,1 0 0,1 1 0,-1-1 0,0 2 0,1-1 0,-1 0 0,1 1 0,0 1 0,0-1 0,0 1 0,0 0 0,0 1 0,0-1 0,0 1 0,0 1 0,0-1 0,0 1 0,13 4 0,-11-3 0,-1 1 0,1 1 0,-1 0 0,0 0 0,0 0 0,-1 1 0,1 0 0,-1 1 0,0 0 0,0 0 0,-1 0 0,8 10 0,-10-11 0,1 1 0,-1 0 0,-1 0 0,1 1 0,-1-1 0,-1 1 0,1-1 0,-1 1 0,0 0 0,0 0 0,-1 0 0,0 0 0,0 0 0,-1 0 0,0 0 0,0 8 0,-6 24 0,-2-1 0,-2 0 0,-1-1 0,-1 0 0,-3 0 0,-1-2 0,-1 0 0,-2-1 0,-1 0 0,-49 59 0,21-38 0,-3-2 0,-1-3 0,-3-1 0,-119 78 0,153-111 0,-2-2 0,0-1 0,0 0 0,-1-2 0,-1-1 0,0-1 0,0-1 0,-31 5 0,40-9-56,0 0 0,0 1 0,0 1 0,-19 9 0,14-6-1029,11-5-5741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6.910"/>
    </inkml:context>
    <inkml:brush xml:id="br0">
      <inkml:brushProperty name="width" value="0.025" units="cm"/>
      <inkml:brushProperty name="height" value="0.025" units="cm"/>
    </inkml:brush>
  </inkml:definitions>
  <inkml:trace contextRef="#ctx0" brushRef="#br0">685 239 24575,'23'-35'0,"1"13"0,0 2 0,1 0 0,1 2 0,0 1 0,2 1 0,0 1 0,0 2 0,1 1 0,1 1 0,0 1 0,1 2 0,0 1 0,0 1 0,0 2 0,0 1 0,1 1 0,33 3 0,-54 0 0,0 0 0,0 1 0,-1 0 0,1 0 0,-1 1 0,0 0 0,1 1 0,-1 1 0,-1-1 0,14 9 0,-19-10 0,0 1 0,0-1 0,0 1 0,0 0 0,0 0 0,-1 0 0,1 0 0,-1 1 0,0 0 0,-1-1 0,1 1 0,-1 0 0,0 0 0,0 0 0,-1 1 0,1-1 0,-1 0 0,0 1 0,-1-1 0,1 1 0,-1-1 0,-1 8 0,-1 10 0,-2 0 0,0 0 0,-1 0 0,-2-1 0,0 0 0,-11 22 0,-69 123 0,79-152 0,0-1 0,-81 134 0,74-127 0,0-1 0,-2 0 0,0-1 0,-33 28 0,49-46 0,0-1 0,0 1 0,0 0 0,0-1 0,0 1 0,0 0 0,0 0 0,0 0 0,0 0 0,0 0 0,1 0 0,-1 0 0,0 0 0,1 0 0,-1 0 0,0 0 0,1 1 0,0-1 0,-1 0 0,1 0 0,0 1 0,0-1 0,-1 0 0,1 0 0,0 1 0,0-1 0,1 3 0,0-3 0,0 0 0,0 0 0,0 0 0,0 0 0,1 1 0,-1-2 0,0 1 0,1 0 0,-1 0 0,1 0 0,-1-1 0,1 1 0,-1 0 0,1-1 0,0 0 0,-1 1 0,1-1 0,0 0 0,-1 0 0,1 0 0,2 0 0,34 2 0,-2-1 0,0 2 0,0 2 0,52 12 0,-60-8 0,0 0 0,0 2 0,-1 1 0,26 16 0,-44-23 0,-1 0 0,0 1 0,0 0 0,0 0 0,-1 1 0,0 0 0,0 0 0,-1 0 0,0 1 0,0 0 0,-1 0 0,0 1 0,0 0 0,-1 0 0,0 0 0,3 10 0,-6-12 0,-1 1 0,1-1 0,-1 1 0,0-1 0,-1 1 0,0-1 0,0 1 0,-1-1 0,1 0 0,-2 1 0,1-1 0,-1 0 0,0 0 0,-1-1 0,1 1 0,-7 7 0,-8 12 0,-2 0 0,-31 32 0,49-56 0,-40 40 0,-1-2 0,-2-2 0,-1-2 0,-2-2 0,-1-2 0,-2-2 0,-84 35 0,74-40 0,-1-4 0,0-2 0,-2-3 0,0-3 0,-1-3 0,-105 4 0,-86-16 0,131 0 0,113 1-227,1 1-1,0-1 1,0-1-1,-1 0 1,-12-5-1,6 1-6598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8.266"/>
    </inkml:context>
    <inkml:brush xml:id="br0">
      <inkml:brushProperty name="width" value="0.025" units="cm"/>
      <inkml:brushProperty name="height" value="0.025" units="cm"/>
    </inkml:brush>
  </inkml:definitions>
  <inkml:trace contextRef="#ctx0" brushRef="#br0">814 1 24575,'-6'7'0,"-50"69"0,3 3 0,-70 141 0,-58 184 0,171-382 0,-76 194 0,-79 305 0,121-339 0,9 2 0,-14 217 0,44-285 0,19 214 0,46 114 0,-38-317 0,5-2 0,6-2 0,81 203 0,-107-310 0,118 259 0,-95-218 0,2-1 0,66 86 0,-88-130-76,0 0 1,1-1-1,0 0 0,0-1 0,1-1 0,1 1 0,-1-2 0,1 0 1,1 0-1,0-1 0,0-1 0,0-1 0,1 1 0,-1-2 1,1 0-1,1-1 0,17 1 0,5-1-6750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7.298"/>
    </inkml:context>
    <inkml:brush xml:id="br0">
      <inkml:brushProperty name="width" value="0.025" units="cm"/>
      <inkml:brushProperty name="height" value="0.025" units="cm"/>
    </inkml:brush>
  </inkml:definitions>
  <inkml:trace contextRef="#ctx0" brushRef="#br0">648 121 24575,'-17'-5'0,"-20"-7"0,-1 1 0,0 2 0,0 1 0,-53-3 0,72 9 0,0 1 0,0 1 0,-28 3 0,37-1 0,0 0 0,-1 1 0,1 0 0,0 1 0,0 0 0,1 0 0,-16 10 0,14-6 0,0 0 0,1 1 0,0-1 0,0 2 0,1 0 0,1 0 0,-1 0 0,2 1 0,-1 0 0,-5 13 0,-1 6 0,0 2 0,-15 57 0,21-63 0,2 0 0,2 0 0,0 1 0,0 40 0,4-54 0,0 1 0,1-1 0,1 0 0,0 0 0,1-1 0,0 1 0,1 0 0,0-1 0,1 0 0,1 0 0,8 15 0,-1-7 0,1-1 0,1-1 0,1-1 0,0 0 0,1 0 0,26 18 0,-32-27 0,1-1 0,1 0 0,-1-1 0,1 0 0,0-1 0,0 0 0,0-1 0,1-1 0,-1 0 0,1-1 0,0 0 0,15-1 0,-13-1 0,0-1 0,-1 0 0,1-1 0,-1-1 0,1-1 0,-1 0 0,0-1 0,24-11 0,-20 5 0,0 0 0,-1 0 0,0-2 0,-1 0 0,26-27 0,-15 10 0,-1-2 0,-2-1 0,-1-1 0,-2-1 0,-1-2 0,18-43 0,-33 66 0,0 0 0,0-1 0,-2 0 0,0 0 0,0 0 0,-2-1 0,0 1 0,0-1 0,-2 0 0,0 1 0,0-1 0,-2 1 0,-3-19 0,5 32 0,-7-29 0,-15-40 0,19 61 0,-1 1 0,-1 0 0,0 0 0,0 0 0,0 1 0,-1-1 0,-1 1 0,-8-9 0,7 10 0,0 0 0,0 1 0,-1-1 0,0 1 0,0 1 0,0 0 0,-1 0 0,-10-3 0,6 4 0,-1 0 0,1 1 0,-1 1 0,0 0 0,-16 1 0,20 0 0,1 1 0,0 1 0,0-1 0,0 2 0,0-1 0,0 2 0,0-1 0,-13 6 0,20-6 0,0-1 0,-1 1 0,1 0 0,0 0 0,0 1 0,0-1 0,1 1 0,-1-1 0,1 1 0,-1 0 0,1 0 0,0 0 0,0 0 0,0 0 0,0 1 0,1-1 0,-1 0 0,1 1 0,0-1 0,0 1 0,0 0 0,1-1 0,-1 1 0,1 0 0,0 0 0,0 3 0,1 9-455,1-1 0,4 19 0,1-4-6371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7.583"/>
    </inkml:context>
    <inkml:brush xml:id="br0">
      <inkml:brushProperty name="width" value="0.025" units="cm"/>
      <inkml:brushProperty name="height" value="0.025" units="cm"/>
    </inkml:brush>
  </inkml:definitions>
  <inkml:trace contextRef="#ctx0" brushRef="#br0">0 18 24575,'0'0'0,"0"-5"0,0-1 0,0 0-8191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8.761"/>
    </inkml:context>
    <inkml:brush xml:id="br0">
      <inkml:brushProperty name="width" value="0.025" units="cm"/>
      <inkml:brushProperty name="height" value="0.025" units="cm"/>
    </inkml:brush>
  </inkml:definitions>
  <inkml:trace contextRef="#ctx0" brushRef="#br0">888 0 24575,'-17'0'0,"-28"1"0,1 2 0,-1 1 0,1 3 0,0 2 0,1 1 0,0 2 0,1 3 0,0 1 0,1 2 0,1 1 0,1 2 0,0 2 0,-66 54 0,93-66 0,0 2 0,0 0 0,1 0 0,1 1 0,0 0 0,1 1 0,-11 22 0,11-16 0,0 1 0,1 0 0,2 0 0,0 1 0,-3 23 0,8-39 0,1 1 0,-1-1 0,1 0 0,1 0 0,-1 1 0,1-1 0,0 0 0,1 0 0,0 0 0,0 0 0,0 0 0,6 11 0,0-6 0,0 0 0,0 0 0,1-1 0,1 0 0,15 13 0,134 106 0,-19-20 0,-120-92 0,-1 2 0,-1 0 0,0 0 0,22 37 0,-30-42 0,-4-6 0,-1-1 0,0 1 0,0 0 0,-1 1 0,4 10 0,-7-18 0,-1 0 0,1 1 0,-1-1 0,0 0 0,0 1 0,0-1 0,0 0 0,0 1 0,0-1 0,0 0 0,-1 1 0,1-1 0,-1 0 0,0 0 0,0 1 0,0-1 0,0 0 0,0 0 0,0 0 0,0 0 0,-1 0 0,1-1 0,-1 1 0,0 0 0,1 0 0,-1-1 0,-2 2 0,-15 9 0,-1 0 0,0-2 0,0 0 0,-1-2 0,0 0 0,-44 9 0,39-11 0,0-2 0,0-1 0,0 0 0,-1-3 0,1 0 0,-1-1 0,1-2 0,0 0 0,-1-2 0,2-1 0,-1-1 0,-35-15 0,44 16-1365,3 2-5461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9.069"/>
    </inkml:context>
    <inkml:brush xml:id="br0">
      <inkml:brushProperty name="width" value="0.025" units="cm"/>
      <inkml:brushProperty name="height" value="0.025" units="cm"/>
    </inkml:brush>
  </inkml:definitions>
  <inkml:trace contextRef="#ctx0" brushRef="#br0">1 262 24575,'1'-2'0,"0"1"0,1-1 0,-1 1 0,1-1 0,-1 1 0,1 0 0,0-1 0,-1 1 0,1 0 0,0 0 0,0 0 0,3-1 0,35-13 0,51-11 0,-6 2 0,37-16 0,-13 2 0,123-24 0,-58 31 0,-152 26-1365,-4 2-5461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0.079"/>
    </inkml:context>
    <inkml:brush xml:id="br0">
      <inkml:brushProperty name="width" value="0.025" units="cm"/>
      <inkml:brushProperty name="height" value="0.025" units="cm"/>
    </inkml:brush>
  </inkml:definitions>
  <inkml:trace contextRef="#ctx0" brushRef="#br0">0 120 24575,'0'-1'0,"1"-1"0,-1 1 0,0 0 0,1 0 0,-1 0 0,1 0 0,-1 0 0,1 0 0,-1 0 0,1 0 0,0 0 0,0 1 0,-1-1 0,1 0 0,0 0 0,0 0 0,2 0 0,14-8 0,0 0 0,0 2 0,1 0 0,30-6 0,13-6 0,-38 11 0,-1 0 0,1 2 0,0 1 0,1 1 0,0 1 0,44-1 0,-58 5 0,-1-1 0,0 1 0,0 0 0,0 1 0,0 0 0,0 1 0,-1 0 0,1 0 0,0 1 0,-1 0 0,0 0 0,0 1 0,-1 0 0,1 0 0,-1 1 0,0 0 0,0 0 0,-1 1 0,0 0 0,9 13 0,2 8 0,-2 1 0,-1 0 0,-1 1 0,12 44 0,-12-24 0,-2-1 0,5 57 0,-14-72 0,-1-1 0,-2 0 0,-1 1 0,-1-1 0,-10 38 0,-52 161 0,4-20 0,49-163 0,7-32 0,1 1 0,0-1 0,1 1 0,-1 32 0,4-45 0,0 0 0,1 0 0,0 0 0,0 0 0,0 0 0,0 0 0,1 0 0,-1 0 0,1-1 0,3 6 0,-3-7 0,0-1 0,0 1 0,0-1 0,0 1 0,1-1 0,-1 0 0,1 0 0,-1 0 0,1 0 0,0 0 0,-1-1 0,1 1 0,0-1 0,0 0 0,0 0 0,7 2 0,2 1 0,-1 0 0,1 1 0,-1 0 0,0 1 0,0 0 0,0 1 0,-1 1 0,16 13 0,-13-9 0,1-2 0,0 0 0,28 15 0,-4-9 0,1-1 0,1-2 0,0-1 0,0-3 0,46 6 0,1-13-1365,-70-2-5461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0.855"/>
    </inkml:context>
    <inkml:brush xml:id="br0">
      <inkml:brushProperty name="width" value="0.025" units="cm"/>
      <inkml:brushProperty name="height" value="0.025" units="cm"/>
    </inkml:brush>
  </inkml:definitions>
  <inkml:trace contextRef="#ctx0" brushRef="#br0">1 89 24575,'0'0'0,"10"0"0,112-32 0,-85 22 69,14-4-547,1 2 0,74-8 0,-108 19-6348</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1.600"/>
    </inkml:context>
    <inkml:brush xml:id="br0">
      <inkml:brushProperty name="width" value="0.025" units="cm"/>
      <inkml:brushProperty name="height" value="0.025" units="cm"/>
    </inkml:brush>
  </inkml:definitions>
  <inkml:trace contextRef="#ctx0" brushRef="#br0">120 0 24575,'-1'7'0,"1"-1"0,-2 0 0,1 1 0,-1-1 0,0 0 0,-4 9 0,-3 13 0,-20 87 0,5 1 0,5 1 0,6 1 0,1 130 0,24 137 0,-3-302 0,3-1 0,38 132 0,-43-189 0,2-1 0,1-1 0,1 0 0,1-1 0,1 0 0,1 0 0,1-2 0,0 1 0,2-2 0,0 0 0,1-2 0,40 31 0,-21-21-682,46 24-1,-33-24-6143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2.345"/>
    </inkml:context>
    <inkml:brush xml:id="br0">
      <inkml:brushProperty name="width" value="0.025" units="cm"/>
      <inkml:brushProperty name="height" value="0.025" units="cm"/>
    </inkml:brush>
  </inkml:definitions>
  <inkml:trace contextRef="#ctx0" brushRef="#br0">8 1 24575,'38'36'0,"-1"1"0,-2 2 0,-2 2 0,-2 1 0,50 88 0,-50-64 0,-3 0 0,-3 2 0,-3 1 0,-3 1 0,-3 0 0,10 101 0,-5 436 0,-24-479 0,-21 137 0,12-190 0,-3-1 0,-4-1 0,-33 85 0,48-145 0,-23 57 0,-53 98 0,69-148 0,-1-1 0,-1 0 0,0-1 0,-2-1 0,0 0 0,-1-1 0,0 0 0,-1-1 0,-28 18 0,22-21-1365,4-5-5461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7.607"/>
    </inkml:context>
    <inkml:brush xml:id="br0">
      <inkml:brushProperty name="width" value="0.025" units="cm"/>
      <inkml:brushProperty name="height" value="0.025" units="cm"/>
      <inkml:brushProperty name="color" value="#E71224"/>
    </inkml:brush>
  </inkml:definitions>
  <inkml:trace contextRef="#ctx0" brushRef="#br0">1318 1 24575,'-26'0'0,"0"0"0,1 2 0,-1 1 0,0 1 0,1 1 0,0 2 0,0 0 0,1 2 0,-39 18 0,6 5 0,-97 75 0,-43 56 0,118-93 0,-128 145 0,167-165 0,2 2 0,2 1 0,3 2 0,-34 76 0,38-66 0,-38 130 0,60-170 0,2 0 0,0 0 0,2 1 0,1-1 0,1 1 0,1-1 0,2 1 0,7 44 0,-7-61 0,1 0 0,-1 0 0,2-1 0,-1 1 0,1-1 0,0 0 0,1 0 0,0-1 0,0 1 0,1-1 0,0 0 0,0 0 0,13 10 0,-7-8 0,0-2 0,0 1 0,1-2 0,0 1 0,0-2 0,0 0 0,1 0 0,17 2 0,-4-2 0,0-1 0,0-2 0,1-1 0,-1-1 0,0-1 0,48-9 0,-3-4 0,89-31 0,-49 6-1365,-71 23-5461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3.002"/>
    </inkml:context>
    <inkml:brush xml:id="br0">
      <inkml:brushProperty name="width" value="0.025" units="cm"/>
      <inkml:brushProperty name="height" value="0.025" units="cm"/>
    </inkml:brush>
  </inkml:definitions>
  <inkml:trace contextRef="#ctx0" brushRef="#br0">1 63 24575,'4'-1'0,"0"0"0,-1-1 0,1 1 0,0-1 0,0 0 0,-1 0 0,6-4 0,5-1 0,-12 6 0,15-8 0,-1 2 0,28-9 0,-38 15 0,0-1 0,1 1 0,-1 1 0,0-1 0,1 1 0,-1 0 0,1 0 0,-1 1 0,1 0 0,11 3 0,-12-1 0,1 0 0,-1 0 0,0 0 0,0 1 0,0 0 0,0 0 0,-1 1 0,1-1 0,-1 1 0,0 0 0,-1 1 0,1-1 0,-1 1 0,0 0 0,-1 0 0,1 0 0,-1 1 0,0-1 0,2 10 0,4 12 0,-1 1 0,-2 0 0,4 34 0,-6-28 0,-2-1 0,-1 1 0,-8 67 0,-32 99 0,25-130 0,12-63 0,2 0 0,-1 1 0,1-1 0,1 0 0,-1 0 0,4 14 0,-3-20 0,0 1 0,0-1 0,0 0 0,1 0 0,-1 0 0,0 0 0,1 0 0,-1 0 0,1 0 0,0 0 0,0-1 0,0 1 0,0-1 0,0 1 0,0-1 0,0 0 0,0 0 0,0 0 0,1 0 0,-1 0 0,0 0 0,1-1 0,-1 1 0,3-1 0,9 2 0,0 0 0,0-2 0,16 0 0,-12 0 0,45-4 0,1-1 0,90-22 0,-78 13 0,2-4 278,-56 11-607,0 2 1,1 0-1,-1 2 1,25-1-1,-35 4-6497</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3.633"/>
    </inkml:context>
    <inkml:brush xml:id="br0">
      <inkml:brushProperty name="width" value="0.025" units="cm"/>
      <inkml:brushProperty name="height" value="0.025" units="cm"/>
    </inkml:brush>
  </inkml:definitions>
  <inkml:trace contextRef="#ctx0" brushRef="#br0">1 235 24575,'23'-5'0,"206"-68"0,6 20 0,-199 46 0,279-40 0,-234 38 0,-12 1 0,85-13 0,-73 11-1365,-63 9-5461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4.005"/>
    </inkml:context>
    <inkml:brush xml:id="br0">
      <inkml:brushProperty name="width" value="0.025" units="cm"/>
      <inkml:brushProperty name="height" value="0.025" units="cm"/>
    </inkml:brush>
  </inkml:definitions>
  <inkml:trace contextRef="#ctx0" brushRef="#br0">31 1 24575,'-5'24'0,"0"-6"0,0 0 0,1 0 0,-3 35 0,3 59 0,4-75 0,-1 626 222,3-315-1809,-2-331-5239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5.568"/>
    </inkml:context>
    <inkml:brush xml:id="br0">
      <inkml:brushProperty name="width" value="0.025" units="cm"/>
      <inkml:brushProperty name="height" value="0.025" units="cm"/>
    </inkml:brush>
  </inkml:definitions>
  <inkml:trace contextRef="#ctx0" brushRef="#br0">783 0 24575,'-10'1'0,"0"0"0,0 1 0,0 0 0,0 0 0,0 1 0,1 0 0,0 1 0,-1 0 0,1 1 0,0 0 0,1 0 0,-1 0 0,1 1 0,-13 13 0,-7 9 0,1 1 0,-32 45 0,49-62 0,-58 81 0,3 2 0,-92 185 0,117-193 0,5 1 0,3 2 0,-36 168 0,53-175 0,2 1 0,5 0 0,3 1 0,4-1 0,16 136 0,-11-188 0,25 143 0,-23-151 0,1-1 0,1 0 0,0 0 0,2-1 0,16 27 0,-10-24 43,1-2 0,0 0-1,2-1 1,0-1 0,2 0-1,0-2 1,25 18 0,-15-16-385,1-1 1,0-2 0,2-1-1,66 24 1,-56-27-6485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5.887"/>
    </inkml:context>
    <inkml:brush xml:id="br0">
      <inkml:brushProperty name="width" value="0.025" units="cm"/>
      <inkml:brushProperty name="height" value="0.025" units="cm"/>
    </inkml:brush>
  </inkml:definitions>
  <inkml:trace contextRef="#ctx0" brushRef="#br0">0 75 24575,'0'0'0,"5"0"0,2 0 0,-1-4 0,4-3 0,5 1 0,5-4 0,5 0 0,2-4 0,1 1 0,-3 3-8191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6.345"/>
    </inkml:context>
    <inkml:brush xml:id="br0">
      <inkml:brushProperty name="width" value="0.025" units="cm"/>
      <inkml:brushProperty name="height" value="0.025" units="cm"/>
    </inkml:brush>
  </inkml:definitions>
  <inkml:trace contextRef="#ctx0" brushRef="#br0">64 61 24575,'2'0'0,"0"-1"0,0 1 0,0-1 0,1 0 0,-1 0 0,0 0 0,0 0 0,3-2 0,12-6 0,14-1 0,67-17 0,-89 25 0,0 1 0,0 0 0,0 0 0,1 1 0,-1 0 0,0 0 0,0 1 0,14 3 0,-18-2 0,-1-1 0,0 1 0,0 0 0,0 0 0,0 0 0,0 1 0,0-1 0,-1 1 0,1 0 0,-1 0 0,1 0 0,-1 1 0,0-1 0,-1 1 0,1-1 0,-1 1 0,1 0 0,-1 0 0,0 0 0,0 0 0,-1 1 0,1-1 0,-1 0 0,0 1 0,0-1 0,-1 1 0,1 5 0,0 9 0,-1 0 0,-1 0 0,-1 1 0,-1-1 0,-4 20 0,-20 64 0,-4-1 0,-4-1 0,-54 106 0,8-56 0,53-104 0,3 1 0,-38 99 0,60-139 0,1 0 0,0 0 0,0 1 0,1-1 0,0 1 0,0 11 0,1-18 0,0 0 0,0-1 0,1 1 0,-1 0 0,1 0 0,-1 0 0,1 0 0,-1-1 0,1 1 0,0 0 0,0 0 0,0-1 0,0 1 0,0-1 0,1 1 0,-1-1 0,0 1 0,1-1 0,-1 0 0,1 0 0,-1 0 0,1 1 0,-1-1 0,1-1 0,0 1 0,-1 0 0,1 0 0,0-1 0,0 1 0,0-1 0,0 1 0,0-1 0,2 0 0,24 2-151,-1-1-1,1-2 0,0-1 0,0-1 1,-1-1-1,0-1 0,0-2 1,42-16-1,-47 16-6674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6.600"/>
    </inkml:context>
    <inkml:brush xml:id="br0">
      <inkml:brushProperty name="width" value="0.025" units="cm"/>
      <inkml:brushProperty name="height" value="0.025" units="cm"/>
    </inkml:brush>
  </inkml:definitions>
  <inkml:trace contextRef="#ctx0" brushRef="#br0">1 24 24575,'0'0'0,"0"-5"0,5-2 0,2 1 0,-1 1-8191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7.065"/>
    </inkml:context>
    <inkml:brush xml:id="br0">
      <inkml:brushProperty name="width" value="0.025" units="cm"/>
      <inkml:brushProperty name="height" value="0.025" units="cm"/>
    </inkml:brush>
  </inkml:definitions>
  <inkml:trace contextRef="#ctx0" brushRef="#br0">23 90 24575,'-1'0'0,"1"-1"0,0 1 0,0-1 0,0 1 0,0-1 0,-1 1 0,1-1 0,0 1 0,0-1 0,0 1 0,0-1 0,0 1 0,0-1 0,0 1 0,0-1 0,0 1 0,1-1 0,-1 1 0,0-1 0,0 1 0,0-1 0,0 1 0,1 0 0,-1-1 0,0 1 0,1-1 0,-1 1 0,0 0 0,1-1 0,9-13 0,-5 8 0,1 1 0,0 0 0,0 0 0,0 0 0,0 1 0,0 0 0,1 0 0,0 1 0,0 0 0,0 0 0,0 0 0,1 1 0,10-2 0,6 1 0,0 1 0,47 2 0,-64 0 0,-4 0 0,0 0 0,-1 1 0,1-1 0,0 1 0,0-1 0,0 1 0,0 0 0,-1 0 0,1 0 0,0 1 0,-1-1 0,1 1 0,-1-1 0,0 1 0,1 0 0,-1 0 0,3 3 0,-2-1 0,0 1 0,0-1 0,0 1 0,-1-1 0,1 1 0,-1 0 0,-1 0 0,1 0 0,1 6 0,0 10 0,0 1 0,-1-1 0,-2 38 0,-1-50 0,-1 40 0,-3 0 0,-2 0 0,-25 88 0,-67 134 0,-32 20 0,120-268 0,-18 27 0,5-9 0,23-40 0,1-1 0,-1 1 0,1 0 0,-1 0 0,1 0 0,0 0 0,-1 0 0,1 0 0,0-1 0,-1 1 0,1 0 0,0 0 0,0 0 0,0 0 0,0 0 0,0 0 0,0 0 0,0 0 0,0 0 0,1 0 0,-1 0 0,0 0 0,1 0 0,0 1 0,0-1 0,0 0 0,0 0 0,0 0 0,0 0 0,0-1 0,0 1 0,0 0 0,0-1 0,1 1 0,-1-1 0,0 1 0,1-1 0,-1 0 0,0 0 0,3 1 0,6-1 0,0 1 0,0-2 0,17-1 0,-24 1 0,78-11 258,-39 4-1069,74-2-1,-94 10-6014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7.601"/>
    </inkml:context>
    <inkml:brush xml:id="br0">
      <inkml:brushProperty name="width" value="0.025" units="cm"/>
      <inkml:brushProperty name="height" value="0.025" units="cm"/>
    </inkml:brush>
  </inkml:definitions>
  <inkml:trace contextRef="#ctx0" brushRef="#br0">528 61 24575,'-12'-22'0,"8"18"0,0 1 0,-1-1 0,1 1 0,-1 0 0,1 0 0,-1 0 0,0 1 0,0 0 0,0 0 0,0 0 0,-1 0 0,1 1 0,0 0 0,-1 0 0,-7 0 0,-12 0 0,-48 2 0,56 1 0,1 0 0,-1 1 0,1 0 0,0 2 0,0 0 0,1 1 0,-1 0 0,1 1 0,0 1 0,1 0 0,0 1 0,0 1 0,1 0 0,0 1 0,1 0 0,0 1 0,1 0 0,1 1 0,-1 0 0,-15 29 0,23-36 0,-1 0 0,1 0 0,1 1 0,-1-1 0,1 1 0,1 0 0,-1 0 0,1 0 0,0 0 0,0 0 0,1 0 0,0 0 0,0 0 0,1 0 0,0 0 0,0 0 0,1 0 0,0 0 0,0-1 0,0 1 0,1-1 0,0 1 0,0-1 0,1 0 0,0 0 0,0 0 0,0-1 0,0 1 0,1-1 0,0 0 0,8 6 0,32 28 0,55 64 0,-83-83 0,0 0 0,-2 1 0,16 27 0,-27-40 0,0 0 0,0 1 0,-1-1 0,0 1 0,-1-1 0,0 1 0,0 0 0,-1 0 0,0 0 0,0-1 0,-1 1 0,-2 18 0,1-20 0,0 0 0,0 0 0,-1 0 0,0 0 0,0 0 0,-1 0 0,0 0 0,0 0 0,0-1 0,-1 0 0,0 0 0,0 0 0,-1 0 0,1 0 0,-1-1 0,-1 0 0,1 0 0,-1 0 0,0-1 0,0 0 0,0 0 0,0 0 0,-12 4 0,2-2-273,0 0 0,-1-1 0,1 0 0,-35 4 0,26-7-6553</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8.361"/>
    </inkml:context>
    <inkml:brush xml:id="br0">
      <inkml:brushProperty name="width" value="0.025" units="cm"/>
      <inkml:brushProperty name="height" value="0.025" units="cm"/>
    </inkml:brush>
  </inkml:definitions>
  <inkml:trace contextRef="#ctx0" brushRef="#br0">466 0 24575,'0'3'0,"0"0"0,1 0 0,-1 0 0,1 0 0,-1-1 0,3 6 0,38 116 0,-6 2 0,-5 1 0,-5 1 0,-7 1 0,3 152 0,-28 229 0,-2-402 0,-5 0 0,-46 178 0,40-224 57,-2 0 0,-2-1 0,-3-2 0,-3 0 0,-44 64 0,43-80-301,-1-1 0,-2-1 0,-1-2 0,-3-1 1,0-2-1,-80 56 0,91-74-6582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9.235"/>
    </inkml:context>
    <inkml:brush xml:id="br0">
      <inkml:brushProperty name="width" value="0.025" units="cm"/>
      <inkml:brushProperty name="height" value="0.025" units="cm"/>
      <inkml:brushProperty name="color" value="#E71224"/>
    </inkml:brush>
  </inkml:definitions>
  <inkml:trace contextRef="#ctx0" brushRef="#br0">115 319 24575,'-5'88'0,"-3"-1"0,-25 111 0,-3 18 0,34-195 0,-1-1 0,-1 0 0,0 1 0,-10 22 0,10-36 0,3-13 0,2-13 0,86-320 0,-67 269 0,-9 30 0,2 1 0,1 1 0,2 0 0,2 1 0,28-42 0,-42 73 0,0 0 0,1 0 0,0 0 0,0 1 0,1 0 0,-1 0 0,1 0 0,0 1 0,0 0 0,1 0 0,-1 0 0,1 1 0,0 0 0,0 0 0,0 1 0,0 0 0,1 0 0,-1 1 0,0 0 0,1 0 0,-1 1 0,1-1 0,7 2 0,-1 1 0,0 0 0,0 1 0,0 1 0,-1 0 0,0 0 0,1 2 0,-2-1 0,1 2 0,-1 0 0,0 0 0,15 13 0,2 4 0,-2 1 0,-1 2 0,-1 0 0,-1 2 0,-1 1 0,-2 0 0,-1 2 0,-2 0 0,-1 2 0,20 52 0,-20-39 0,-7-17 0,17 34 0,-27-63 0,1 0 0,-1 0 0,1 0 0,-1 0 0,1 0 0,-1 0 0,1 0 0,0-1 0,-1 1 0,1 0 0,0 0 0,0 0 0,0-1 0,0 1 0,-1 0 0,1-1 0,0 1 0,0-1 0,0 1 0,0-1 0,0 0 0,1 1 0,-1-1 0,0 0 0,0 0 0,0 0 0,0 1 0,0-1 0,0 0 0,0 0 0,0-1 0,0 1 0,1 0 0,-1 0 0,0-1 0,0 1 0,0 0 0,0-1 0,0 1 0,0-1 0,0 1 0,0-1 0,0 0 0,-1 1 0,1-1 0,0 0 0,0 1 0,1-3 0,6-5 0,0 0 0,-1-1 0,12-18 0,-14 19 0,138-207 0,64-92 0,-177 265 0,1 2 0,2 1 0,1 1 0,73-60 0,-106 97 0,1 0 0,-1-1 0,1 1 0,0 0 0,0 0 0,-1 0 0,1 0 0,0 0 0,0 1 0,0-1 0,0 1 0,0-1 0,0 1 0,0-1 0,0 1 0,1 0 0,-1 0 0,4 1 0,-4 0 0,0 0 0,0 0 0,0 0 0,0 0 0,0 0 0,0 1 0,0-1 0,0 1 0,0 0 0,-1-1 0,1 1 0,-1 0 0,1 0 0,-1 0 0,1 0 0,0 3 0,6 10 0,-1 1 0,-1-1 0,0 1 0,-1 1 0,5 27 0,6 86 0,-16-129 0,4 156 0,3 23 0,-6-169 0,1-1 0,0 0 0,0 1 0,1-1 0,0 0 0,1-1 0,5 12 0,-7-18 0,0 0 0,0 1 0,1-1 0,-1 0 0,1 0 0,0-1 0,0 1 0,0 0 0,0-1 0,0 0 0,0 0 0,1 0 0,-1 0 0,1 0 0,-1-1 0,1 1 0,0-1 0,0 0 0,-1 0 0,1-1 0,8 1 0,14 0 0,0-2 0,0-1 0,0 0 0,45-12 0,-19 0 0,61-26 0,-40 8-1365,-13 3-5461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9.039"/>
    </inkml:context>
    <inkml:brush xml:id="br0">
      <inkml:brushProperty name="width" value="0.025" units="cm"/>
      <inkml:brushProperty name="height" value="0.025" units="cm"/>
    </inkml:brush>
  </inkml:definitions>
  <inkml:trace contextRef="#ctx0" brushRef="#br0">1 0 24575,'4'1'0,"-1"0"0,1-1 0,-1 0 0,1 1 0,-1-1 0,1-1 0,7 0 0,2 0 0,-8 1 0,1 0 0,-1 1 0,1 0 0,-1 0 0,0 0 0,1 0 0,-1 1 0,0 0 0,0 0 0,0 1 0,0-1 0,0 1 0,4 4 0,-2-2 0,-1 1 0,0 0 0,0 0 0,-1 0 0,0 1 0,0 0 0,7 14 0,-2-1 0,-2 1 0,0 0 0,-1 1 0,-2 0 0,6 35 0,-7-12 0,-1 1 0,-2-1 0,-3 1 0,-1-1 0,-2 1 0,-2-1 0,-18 60 0,24-101 0,-4 13 0,0 0 0,2 0 0,-3 34 0,6-46 0,0-1 0,0 1 0,1 0 0,-1-1 0,1 1 0,0-1 0,1 1 0,-1-1 0,1 0 0,-1 1 0,1-1 0,1 0 0,-1 0 0,0 0 0,1-1 0,0 1 0,0-1 0,0 1 0,0-1 0,5 3 0,15 11 0,2-2 0,-1 0 0,2-2 0,0-1 0,43 14 0,-10-11 0,0-2 0,1-3 0,79 3 0,-94-11 0,0-2 0,0-1 0,82-14 0,-92 9-682,70-2-1,-88 8-6143</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9.506"/>
    </inkml:context>
    <inkml:brush xml:id="br0">
      <inkml:brushProperty name="width" value="0.025" units="cm"/>
      <inkml:brushProperty name="height" value="0.025" units="cm"/>
    </inkml:brush>
  </inkml:definitions>
  <inkml:trace contextRef="#ctx0" brushRef="#br0">1 465 24575,'0'-2'0,"1"-1"0,0 1 0,0 0 0,0 0 0,0 0 0,0 0 0,1-1 0,2-2 0,4-3 0,0 0 0,0 1 0,1 0 0,0 1 0,0 0 0,17-8 0,-6 2 0,90-49 0,2 5 0,2 5 0,122-37 0,-157 60 0,-44 14 0,1 1 0,1 2 0,0 2 0,64-8 0,-95 17-136,0-1-1,0 0 1,0-1-1,0 1 1,-1-1-1,1 0 1,-1 0-1,1-1 0,9-5 1,-10 4-6690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9.793"/>
    </inkml:context>
    <inkml:brush xml:id="br0">
      <inkml:brushProperty name="width" value="0.025" units="cm"/>
      <inkml:brushProperty name="height" value="0.025" units="cm"/>
    </inkml:brush>
  </inkml:definitions>
  <inkml:trace contextRef="#ctx0" brushRef="#br0">120 1 24575,'0'24'0,"-2"2"0,0 0 0,-8 33 0,0-4 0,-73 729 0,71-561-1365,12-190-5461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2.067"/>
    </inkml:context>
    <inkml:brush xml:id="br0">
      <inkml:brushProperty name="width" value="0.025" units="cm"/>
      <inkml:brushProperty name="height" value="0.025" units="cm"/>
    </inkml:brush>
  </inkml:definitions>
  <inkml:trace contextRef="#ctx0" brushRef="#br0">532 0 24575,'-2'1'0,"1"-1"0,0 0 0,0 1 0,-1-1 0,1 0 0,0 1 0,0 0 0,0-1 0,0 1 0,0 0 0,0-1 0,0 1 0,0 0 0,0 0 0,0 0 0,0 0 0,1 0 0,-1 0 0,-1 1 0,0 1 0,-27 30 0,2 1 0,2 1 0,1 2 0,1 0 0,-26 61 0,-67 211 0,-37 235 0,131-433 0,5 0 0,5 1 0,2 115 0,10-205 0,0 61 0,13 93 0,-9-149 0,2 0 0,0 0 0,2 0 0,0-1 0,2 0 0,1-1 0,20 34 0,-22-45 0,0 0 0,2 0 0,-1-1 0,2 0 0,0 0 0,0-2 0,1 0 0,1 0 0,0-1 0,0 0 0,1-2 0,0 0 0,1 0 0,-1-1 0,1-1 0,1-1 0,-1 0 0,1-1 0,0-1 0,26 2 0,-7-3-170,0-1-1,0-2 0,0-1 1,0-2-1,0-1 0,0-2 1,64-21-1,-57 12-6655</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4.345"/>
    </inkml:context>
    <inkml:brush xml:id="br0">
      <inkml:brushProperty name="width" value="0.025" units="cm"/>
      <inkml:brushProperty name="height" value="0.025" units="cm"/>
    </inkml:brush>
  </inkml:definitions>
  <inkml:trace contextRef="#ctx0" brushRef="#br0">501 237 24575,'-23'-11'0,"-2"-4"0,15 10 0,0-1 0,0 1 0,-1 0 0,-14-4 0,20 8 0,1 0 0,-1 1 0,0-1 0,0 1 0,1 0 0,-1 0 0,0 1 0,1-1 0,-1 1 0,0 0 0,1 1 0,-1-1 0,1 1 0,-6 2 0,-10 5 0,1 2 0,0 0 0,0 1 0,1 0 0,0 2 0,2 0 0,-1 1 0,2 1 0,0 0 0,1 1 0,0 1 0,2 0 0,0 0 0,1 2 0,1-1 0,-9 25 0,10-18 0,0 0 0,2 1 0,1 0 0,1 0 0,1 0 0,2 1 0,1-1 0,1 1 0,4 37 0,-3-58 0,1 0 0,-1-1 0,1 1 0,0-1 0,1 1 0,0-1 0,0 0 0,0 0 0,0 0 0,1-1 0,0 1 0,1-1 0,-1 0 0,1 0 0,0 0 0,6 4 0,-6-6 0,-1 0 0,0-1 0,1 1 0,0-1 0,-1-1 0,1 1 0,0-1 0,0 1 0,0-1 0,0-1 0,0 1 0,1-1 0,-1 0 0,0 0 0,0 0 0,0-1 0,0 0 0,0 0 0,0 0 0,0 0 0,0-1 0,5-2 0,23-12 0,-1-1 0,47-33 0,55-52 0,-95 71 0,-2-2 0,-2-2 0,-1-1 0,46-63 0,-66 80 0,-1-2 0,0 0 0,-2 0 0,-1-1 0,0 0 0,-2-1 0,-1 0 0,0-1 0,-2 1 0,-1-1 0,2-34 0,-6 49 29,0 0-1,-1 1 1,0-1-1,-1 0 0,0 0 1,0 1-1,-1-1 1,0 1-1,0 0 1,-1 0-1,-9-15 1,10 19-111,0-1 1,-1 1 0,1 0 0,-1 0-1,0 0 1,0 0 0,0 1-1,-1 0 1,1 0 0,-1 0 0,1 0-1,-1 1 1,0-1 0,0 1 0,0 1-1,-1-1 1,1 1 0,0 0 0,0 0-1,-9-1 1,6 3-6745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4.536"/>
    </inkml:context>
    <inkml:brush xml:id="br0">
      <inkml:brushProperty name="width" value="0.025" units="cm"/>
      <inkml:brushProperty name="height" value="0.025" units="cm"/>
    </inkml:brush>
  </inkml:definitions>
  <inkml:trace contextRef="#ctx0" brushRef="#br0">0 24 24575,'0'0'0,"0"-5"0,0-2 0,5 0 0,2 2-8191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5.036"/>
    </inkml:context>
    <inkml:brush xml:id="br0">
      <inkml:brushProperty name="width" value="0.025" units="cm"/>
      <inkml:brushProperty name="height" value="0.025" units="cm"/>
    </inkml:brush>
  </inkml:definitions>
  <inkml:trace contextRef="#ctx0" brushRef="#br0">1 62 24575,'18'-1'0,"1"-1"0,29-7 0,16-1 0,75-3 0,106-8 0,-219 19 0,6 0 0,-1 1 0,51 4 0,-75-1 0,1-1 0,-1 2 0,1-1 0,-1 1 0,0 0 0,0 1 0,0-1 0,9 8 0,-1 0 0,-1 0 0,19 21 0,-27-26 0,-1 1 0,0 1 0,0-1 0,-1 1 0,1 0 0,-2 0 0,1 0 0,-1 0 0,-1 1 0,3 10 0,1 12 0,2 47 0,-5-17 0,-3 1 0,-2-1 0,-21 114 0,-1-61 0,-42 121 0,10-85 0,32-91 0,3 1 0,-23 105 0,41-143-341,1 1 0,1-1-1,3 38 1,-1-51-6485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5.569"/>
    </inkml:context>
    <inkml:brush xml:id="br0">
      <inkml:brushProperty name="width" value="0.025" units="cm"/>
      <inkml:brushProperty name="height" value="0.025" units="cm"/>
    </inkml:brush>
  </inkml:definitions>
  <inkml:trace contextRef="#ctx0" brushRef="#br0">846 0 24575,'-23'1'0,"1"1"0,0 1 0,-1 1 0,1 1 0,1 1 0,-25 10 0,4 1 0,1 2 0,-40 25 0,58-30 0,1 1 0,0 1 0,2 0 0,0 2 0,1 0 0,0 1 0,2 1 0,0 1 0,2 0 0,0 1 0,1 1 0,1 0 0,-9 26 0,14-30 0,0 0 0,1 1 0,-7 36 0,13-46 0,0-1 0,1 0 0,0 1 0,0-1 0,1 0 0,0 1 0,1-1 0,0 0 0,0 0 0,7 16 0,3 2 0,1-1 0,2-1 0,0 0 0,29 34 0,84 81 0,-53-61 0,-65-68 0,0 1 0,0 0 0,-1 1 0,-1 0 0,11 22 0,-17-30 0,0 0 0,0 0 0,0 0 0,-1 1 0,0-1 0,0 0 0,0 1 0,-1-1 0,1 1 0,-1-1 0,-1 1 0,1-1 0,-1 1 0,0-1 0,0 0 0,0 1 0,-1-1 0,-4 10 0,-3 0 0,0 0 0,-2 0 0,0-1 0,0-1 0,-1 1 0,-1-2 0,-14 12 0,-105 69 0,101-73 0,4-3-151,-1-2-1,-1-1 0,0-1 0,0-2 1,-2-1-1,1-1 0,-1-2 1,-35 5-1,41-9-6674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6.036"/>
    </inkml:context>
    <inkml:brush xml:id="br0">
      <inkml:brushProperty name="width" value="0.025" units="cm"/>
      <inkml:brushProperty name="height" value="0.025" units="cm"/>
    </inkml:brush>
  </inkml:definitions>
  <inkml:trace contextRef="#ctx0" brushRef="#br0">157 1 24575,'10'14'0,"-8"-11"0,33 55 0,-3 0 0,-2 2 0,-4 1 0,23 76 0,-26-43 0,-4 0 0,-4 2 0,-4 0 0,-3 146 0,-13-105 0,-6 1 0,-46 211 0,41-278 0,-4-1 0,-3-1 0,-2-2 0,-4 0 0,-2-2 0,-41 63 0,51-95 113,1 1-606,-1-2 1,-31 36-1,39-54-6333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6.696"/>
    </inkml:context>
    <inkml:brush xml:id="br0">
      <inkml:brushProperty name="width" value="0.025" units="cm"/>
      <inkml:brushProperty name="height" value="0.025" units="cm"/>
    </inkml:brush>
  </inkml:definitions>
  <inkml:trace contextRef="#ctx0" brushRef="#br0">1 118 24575,'0'-1'0,"0"-1"0,1 0 0,-1 1 0,1-1 0,-1 1 0,1-1 0,0 1 0,0 0 0,0-1 0,0 1 0,0 0 0,0-1 0,0 1 0,0 0 0,0 0 0,0 0 0,1 0 0,-1 0 0,0 0 0,3-1 0,31-15 0,-30 15 0,44-21 0,-33 15 0,0 0 0,0 1 0,1 1 0,0 1 0,24-5 0,-36 9 0,1 0 0,-1 0 0,1 0 0,-1 1 0,1 0 0,-1 0 0,1 1 0,0-1 0,-1 1 0,0 1 0,1-1 0,-1 1 0,1-1 0,-1 2 0,0-1 0,0 0 0,0 1 0,-1 0 0,8 6 0,-1 0 0,-1 0 0,-1 1 0,0 0 0,0 0 0,-1 1 0,0 0 0,-1 1 0,0 0 0,-1 0 0,6 17 0,-5-9 0,-2-1 0,0 1 0,-2 1 0,0-1 0,-1 0 0,0 24 0,-6 19 0,-3 1 0,-2-1 0,-24 81 0,33-142 0,-18 50 0,-1 3 0,18-50 0,0 0 0,0 0 0,0 0 0,1 0 0,0 0 0,0 0 0,0-1 0,1 1 0,1 6 0,-1-8 0,0 0 0,0 0 0,1-1 0,-1 1 0,1-1 0,0 1 0,-1-1 0,1 0 0,0 1 0,1-1 0,-1 0 0,0 0 0,0 0 0,1-1 0,-1 1 0,1-1 0,0 1 0,-1-1 0,6 2 0,6 1 0,0 0 0,25 5 0,-24-6 0,21 2 0,0-1 0,0-1 0,1-2 0,61-6 0,143-34 0,-239 39 0,41-6-455,0 1 0,84 4 0,-115 1-6371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9.924"/>
    </inkml:context>
    <inkml:brush xml:id="br0">
      <inkml:brushProperty name="width" value="0.025" units="cm"/>
      <inkml:brushProperty name="height" value="0.025" units="cm"/>
      <inkml:brushProperty name="color" value="#E71224"/>
    </inkml:brush>
  </inkml:definitions>
  <inkml:trace contextRef="#ctx0" brushRef="#br0">1607 1 24575,'-7'1'0,"1"0"0,-1 0 0,1 0 0,0 1 0,0 0 0,-12 6 0,-2 0 0,-236 98 0,40-14 0,81-43 0,-170 72 0,264-102 0,1 3 0,1 1 0,1 2 0,1 1 0,-38 36 0,-100 117 0,95-94 0,59-64 0,12-13 0,1-1 0,0 1 0,1 1 0,-1 0 0,2 0 0,-1 0 0,1 0 0,-6 16 0,11-23 0,1 0 0,0 0 0,-1 0 0,1 0 0,0 0 0,0 0 0,1 0 0,-1 0 0,0 0 0,1 0 0,-1-1 0,1 1 0,0 0 0,-1 0 0,1 0 0,0 0 0,0-1 0,0 1 0,0 0 0,1-1 0,-1 1 0,0-1 0,1 1 0,-1-1 0,1 0 0,-1 0 0,1 0 0,0 1 0,-1-2 0,4 3 0,7 3 0,1 0 0,-1-1 0,20 5 0,-20-6 0,76 22 0,124 19 0,95-3 0,-233-33 0,44 6 0,193 17 0,-178-34-1365,-122 2-5461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7.538"/>
    </inkml:context>
    <inkml:brush xml:id="br0">
      <inkml:brushProperty name="width" value="0.025" units="cm"/>
      <inkml:brushProperty name="height" value="0.025" units="cm"/>
    </inkml:brush>
  </inkml:definitions>
  <inkml:trace contextRef="#ctx0" brushRef="#br0">1 351 24575,'0'-22'0,"0"18"0,1 1 0,0-1 0,0 0 0,0 1 0,0-1 0,1 1 0,-1 0 0,1-1 0,0 1 0,0 0 0,0 0 0,0 0 0,0 0 0,4-3 0,42-37 0,-42 38 0,20-15 0,1 1 0,1 2 0,0 0 0,1 2 0,1 1 0,1 2 0,-1 1 0,50-11 0,17-2 0,1 4 0,1 4 0,0 5 0,120 2 0,-5 10-1365,-195-1-5461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7.921"/>
    </inkml:context>
    <inkml:brush xml:id="br0">
      <inkml:brushProperty name="width" value="0.025" units="cm"/>
      <inkml:brushProperty name="height" value="0.025" units="cm"/>
    </inkml:brush>
  </inkml:definitions>
  <inkml:trace contextRef="#ctx0" brushRef="#br0">381 2 24575,'-1'0'0,"1"-1"0,-1 1 0,1 0 0,-1 0 0,0 0 0,1 0 0,-1 0 0,0 0 0,1 0 0,-1 0 0,1 0 0,-1 0 0,0 0 0,1 0 0,-1 0 0,1 0 0,-1 0 0,0 1 0,1-1 0,-1 0 0,1 1 0,-1-1 0,1 0 0,-1 1 0,1-1 0,-1 0 0,1 1 0,-1-1 0,1 1 0,0-1 0,-1 1 0,1-1 0,-1 2 0,-10 21 0,9-18 0,-47 122 0,-50 197 0,8 141 0,39 118 0,46-527 143,-19 86 0,2-17-1794,20-103-5175</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1.918"/>
    </inkml:context>
    <inkml:brush xml:id="br0">
      <inkml:brushProperty name="width" value="0.025" units="cm"/>
      <inkml:brushProperty name="height" value="0.025" units="cm"/>
    </inkml:brush>
  </inkml:definitions>
  <inkml:trace contextRef="#ctx0" brushRef="#br0">936 0 24575,'-3'0'0,"1"1"0,-1-1 0,1 1 0,-1 0 0,1-1 0,-1 1 0,1 0 0,0 0 0,-1 1 0,1-1 0,0 0 0,-3 4 0,-2-1 0,-26 18 0,0 2 0,2 1 0,-56 57 0,-68 102 0,97-106 0,4 3 0,3 2 0,4 2 0,4 2 0,3 2 0,-48 164 0,52-124 0,-32 219 0,50-212 0,-19 168 0,22 3 0,18-248 0,2 0 0,3 0 0,31 113 0,-34-154 43,1 0 0,1 0-1,1 0 1,0-1 0,1 0-1,1 0 1,18 22 0,-19-29-175,0-1 1,0 0 0,0 0-1,1-1 1,1 0 0,-1-1 0,1 0-1,1-1 1,-1 0 0,1-1 0,0 0-1,13 3 1,4 0-6695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2.313"/>
    </inkml:context>
    <inkml:brush xml:id="br0">
      <inkml:brushProperty name="width" value="0.025" units="cm"/>
      <inkml:brushProperty name="height" value="0.025" units="cm"/>
    </inkml:brush>
  </inkml:definitions>
  <inkml:trace contextRef="#ctx0" brushRef="#br0">501 1 24575,'-1'0'0,"0"0"0,0 0 0,1 0 0,-1 0 0,0 0 0,0 0 0,1 0 0,-1 1 0,0-1 0,1 0 0,-1 1 0,0-1 0,1 0 0,-1 1 0,0-1 0,1 0 0,-1 1 0,1-1 0,-1 1 0,1 0 0,-1-1 0,0 2 0,-12 13 0,1 3 0,1 1 0,1 0 0,0 1 0,-7 24 0,-24 87 0,20-58 0,-109 327 0,58-218 0,5-14 0,51-123 90,0-2-575,1 2 0,-16 89 0,28-113-6341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2.519"/>
    </inkml:context>
    <inkml:brush xml:id="br0">
      <inkml:brushProperty name="width" value="0.025" units="cm"/>
      <inkml:brushProperty name="height" value="0.025" units="cm"/>
    </inkml:brush>
  </inkml:definitions>
  <inkml:trace contextRef="#ctx0" brushRef="#br0">1 18 24575,'0'0'0,"4"0"0,3-5 0,4-2 0,1 1-8191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3.063"/>
    </inkml:context>
    <inkml:brush xml:id="br0">
      <inkml:brushProperty name="width" value="0.025" units="cm"/>
      <inkml:brushProperty name="height" value="0.025" units="cm"/>
    </inkml:brush>
  </inkml:definitions>
  <inkml:trace contextRef="#ctx0" brushRef="#br0">0 149 24575,'16'-1'0,"0"0"0,0-1 0,0-1 0,0-1 0,15-5 0,76-33 0,-71 27 0,-2 1 0,0 1 0,1 2 0,1 1 0,0 2 0,0 2 0,0 1 0,1 1 0,61 3 0,-88 2 0,0 1 0,1 0 0,-1 0 0,-1 1 0,1 0 0,0 1 0,-1 0 0,1 0 0,-1 1 0,0 0 0,-1 1 0,1 0 0,-1 0 0,-1 1 0,11 10 0,-13-11 0,1 1 0,-1 0 0,0 1 0,0-1 0,-1 1 0,0 0 0,-1 0 0,1 0 0,-1 1 0,-1-1 0,0 1 0,0 0 0,-1-1 0,0 1 0,0 0 0,-1 0 0,0 0 0,-2 9 0,-4 19 0,-2-1 0,-17 49 0,-33 68 0,45-120 0,-18 45 0,-71 167 0,69-174 0,-3-1 0,-67 96 0,95-154 42,3-7-142,0 0-1,1 1 1,0 0-1,1 0 1,-1 0-1,1 1 1,0-1-1,1 1 1,-1 0-1,1-1 1,1 1-1,-1 0 0,0 9 1,2-5-6726</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3.601"/>
    </inkml:context>
    <inkml:brush xml:id="br0">
      <inkml:brushProperty name="width" value="0.025" units="cm"/>
      <inkml:brushProperty name="height" value="0.025" units="cm"/>
    </inkml:brush>
  </inkml:definitions>
  <inkml:trace contextRef="#ctx0" brushRef="#br0">662 0 24575,'-23'1'0,"-1"6"0,-36 14 0,32-10 0,-18 6 0,0 2 0,-79 46 0,116-59 0,0 0 0,1 1 0,-1 0 0,2 0 0,-1 1 0,1 0 0,0 0 0,1 1 0,0 0 0,0 0 0,1 0 0,0 1 0,0 0 0,-2 10 0,3-8 0,1 1 0,1 0 0,0-1 0,1 1 0,0 0 0,1 0 0,1 0 0,0 0 0,0-1 0,1 1 0,5 16 0,42 108 0,-30-92 0,16 63 0,-30-90 0,-2-6 0,0-1 0,0 1 0,-1 0 0,0 0 0,-1 0 0,-1 0 0,0 1 0,0-1 0,-4 19 0,3-25 0,-1 1 0,-1-1 0,1 0 0,-1 0 0,0 0 0,0 0 0,-1 0 0,0 0 0,0-1 0,0 0 0,0 0 0,-1 0 0,0 0 0,-8 5 0,-5 2 0,0 0 0,-1-1 0,-23 9 0,14-8 0,-55 18 0,39-24-1365,33-6-5461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4.126"/>
    </inkml:context>
    <inkml:brush xml:id="br0">
      <inkml:brushProperty name="width" value="0.025" units="cm"/>
      <inkml:brushProperty name="height" value="0.025" units="cm"/>
    </inkml:brush>
  </inkml:definitions>
  <inkml:trace contextRef="#ctx0" brushRef="#br0">78 0 24575,'6'18'0,"11"25"0,50 131 0,-54-133 0,-2 1 0,8 58 0,26 509 0,-46-442 0,-39 276 0,21-343 0,-61 180 0,63-232 0,-3-1 0,-30 53 0,45-90 202,5-8-314,-1 0 0,0 0 0,0-1 0,0 1 0,0-1 0,0 1 0,0-1 0,0 1 1,0-1-1,0 1 0,-1-1 0,1 0 0,-3 2 0,-2 0-6714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4.790"/>
    </inkml:context>
    <inkml:brush xml:id="br0">
      <inkml:brushProperty name="width" value="0.025" units="cm"/>
      <inkml:brushProperty name="height" value="0.025" units="cm"/>
    </inkml:brush>
  </inkml:definitions>
  <inkml:trace contextRef="#ctx0" brushRef="#br0">1 3 24575,'3'-1'0,"1"0"0,-1 1 0,1 0 0,-1-1 0,1 1 0,-1 0 0,0 1 0,5 0 0,7 0 0,31-2 0,77 4 0,-108-1 0,-1 0 0,0 1 0,0 0 0,0 1 0,-1 1 0,22 10 0,-21-8 0,1 1 0,-1 0 0,-1 1 0,0 1 0,23 21 0,-31-25 0,0-1 0,-1 1 0,0 0 0,0 0 0,0 1 0,-1-1 0,0 1 0,0 0 0,-1 0 0,1 0 0,-2 0 0,1 0 0,-1 0 0,0 0 0,0 14 0,-2 8 0,-2 1 0,0 0 0,-3-1 0,-13 47 0,4-29 0,-44 89 0,32-86 0,-51 70 0,-44 39 0,40-66 0,81-92 0,0-1 0,0 1 0,0 0 0,0 0 0,0 0 0,1 1 0,-1-1 0,0 0 0,1 0 0,-1 0 0,1 0 0,-1 1 0,1-1 0,-1 0 0,1 1 0,0-1 0,0 0 0,-1 1 0,1-1 0,0 0 0,0 1 0,0-1 0,1 0 0,-1 1 0,0-1 0,0 0 0,1 1 0,-1-1 0,1 0 0,-1 0 0,1 0 0,0 1 0,-1-1 0,1 0 0,0 0 0,0 0 0,0 0 0,0 0 0,0 0 0,0 0 0,0 0 0,2 1 0,2 1 0,0 0 0,0-1 0,0 1 0,0-1 0,1 0 0,-1 0 0,1-1 0,10 2 0,7-1 0,0-1 0,0-2 0,0 0 0,27-6 0,92-22 0,-134 27 0,108-28 0,193-75 0,-299 100-151,0 1-1,0 1 0,0-1 0,1 2 1,-1 0-1,1 0 0,0 1 1,14-1-1,-12 3-6674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5.992"/>
    </inkml:context>
    <inkml:brush xml:id="br0">
      <inkml:brushProperty name="width" value="0.025" units="cm"/>
      <inkml:brushProperty name="height" value="0.025" units="cm"/>
    </inkml:brush>
  </inkml:definitions>
  <inkml:trace contextRef="#ctx0" brushRef="#br0">135 1 24575,'1'23'0,"1"0"0,1-1 0,1 1 0,0-1 0,10 25 0,47 106 0,-37-95 0,246 652 0,-68 24 0,-120-305 0,-30 6 0,-45-306 0,-14 177 0,-2-210 0,-4-1 0,-40 145 0,17-121 0,-6-1 0,-5-3 0,-69 123 0,71-164 0,-2-2 0,-4-3 0,-94 102 0,119-145 0,0-2 0,-2-1 0,0-2 0,-59 34 0,42-29-1365,35-22-5461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0.415"/>
    </inkml:context>
    <inkml:brush xml:id="br0">
      <inkml:brushProperty name="width" value="0.025" units="cm"/>
      <inkml:brushProperty name="height" value="0.025" units="cm"/>
      <inkml:brushProperty name="color" value="#E71224"/>
    </inkml:brush>
  </inkml:definitions>
  <inkml:trace contextRef="#ctx0" brushRef="#br0">1230 0 24575,'-1'0'0,"0"1"0,0-1 0,-1 0 0,1 1 0,0-1 0,0 1 0,0 0 0,-1-1 0,1 1 0,0 0 0,0-1 0,0 1 0,0 0 0,0 0 0,0 0 0,1 0 0,-1 0 0,-1 2 0,-1 0 0,-334 335 0,-21-24 0,254-228 0,-119 129 0,157-151 0,35-35 0,-28 33 0,56-58 0,0 0 0,0 0 0,0 0 0,1 1 0,0-1 0,0 1 0,0 0 0,0-1 0,1 1 0,-2 9 0,2-1 0,0 1 0,3 22 0,-2-33 0,1 0 0,-1 1 0,1 0 0,0-1 0,1 1 0,-1-1 0,0 1 0,1-1 0,0 0 0,0 0 0,0 0 0,0 0 0,1 0 0,2 3 0,40 34 0,-38-34 0,20 14 0,0-1 0,56 28 0,68 21 0,32 17 0,-127-51 204,-34-20-518,1-1 1,1 0-1,-1-2 0,33 11 0,-39-18-6512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0.141"/>
    </inkml:context>
    <inkml:brush xml:id="br0">
      <inkml:brushProperty name="width" value="0.025" units="cm"/>
      <inkml:brushProperty name="height" value="0.025" units="cm"/>
    </inkml:brush>
  </inkml:definitions>
  <inkml:trace contextRef="#ctx0" brushRef="#br0">18 178 24575,'0'0'0,"-1"-1"0,0 1 0,0 0 0,0-1 0,1 1 0,-1 0 0,0-1 0,1 1 0,-1-1 0,0 1 0,1-1 0,-1 0 0,1 1 0,-1-1 0,1 0 0,-1 1 0,1-1 0,-1 0 0,1 1 0,0-1 0,-1 0 0,1-1 0,-4-18 0,4 18 0,1-1 0,0 1 0,0-1 0,0 1 0,0-1 0,1 1 0,-1 0 0,1-1 0,-1 1 0,1 0 0,0 0 0,0 0 0,0 0 0,0 0 0,3-1 0,38-24 0,-33 22 0,5-3 0,1 1 0,1 0 0,-1 1 0,1 1 0,0 1 0,0 1 0,1 0 0,-1 1 0,0 1 0,29 1 0,13 5 0,104 21 0,-106-15 0,17 4 0,-12-2 0,1-3 0,89 3 0,121-34 0,-198 12 0,-36 3 113,0-2 0,66-24-1,-64 18-963,80-15-1,-103 27-5974</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0.633"/>
    </inkml:context>
    <inkml:brush xml:id="br0">
      <inkml:brushProperty name="width" value="0.025" units="cm"/>
      <inkml:brushProperty name="height" value="0.025" units="cm"/>
    </inkml:brush>
  </inkml:definitions>
  <inkml:trace contextRef="#ctx0" brushRef="#br0">0 235 24575,'23'0'0,"29"-3"0,-1-2 0,0-3 0,50-14 0,-10 2 0,301-63 0,-127 26 0,-191 44 0,114-6 0,78 15 0,-234 4 147,-20-1-336,0 1 0,0 0 0,0 1 0,0 0 0,1 1 0,-2 0 0,15 5 0,-12-1-6637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1.664"/>
    </inkml:context>
    <inkml:brush xml:id="br0">
      <inkml:brushProperty name="width" value="0.025" units="cm"/>
      <inkml:brushProperty name="height" value="0.025" units="cm"/>
    </inkml:brush>
  </inkml:definitions>
  <inkml:trace contextRef="#ctx0" brushRef="#br0">251 413 24575,'-12'-6'0,"6"-1"0,0-1 0,0 0 0,1-1 0,0 1 0,1-1 0,-7-18 0,9 22 0,1 1 0,0-1 0,0 0 0,1 0 0,0 0 0,-1 1 0,2-1 0,-1 0 0,0 0 0,1 0 0,0 1 0,0-1 0,1 0 0,-1 0 0,1 1 0,3-7 0,4-4 0,1 0 0,1 0 0,0 1 0,1 1 0,0 0 0,1 0 0,0 2 0,1-1 0,24-14 0,-13 11 0,1 1 0,0 2 0,0 0 0,1 2 0,34-9 0,-45 15 0,0 0 0,0 2 0,1-1 0,-1 2 0,1 0 0,-1 1 0,1 1 0,17 3 0,-26-2 0,0 0 0,0 0 0,0 1 0,-1 0 0,1 0 0,-1 1 0,0 0 0,0 0 0,0 0 0,-1 1 0,1 0 0,-1 1 0,0-1 0,-1 1 0,1 1 0,-1-1 0,0 1 0,4 8 0,0 1 0,-1 0 0,-1 1 0,0 0 0,-1 0 0,-1 1 0,-1 0 0,3 18 0,-5-9 0,0 1 0,-2-1 0,0 0 0,-6 30 0,-7 13 0,-3-2 0,-43 117 0,-58 100 0,93-237 0,-3-1 0,-1-1 0,-58 71 0,-114 91 0,10-12 0,184-189 0,0-1 0,-1 1 0,0-2 0,0 1 0,-1-1 0,1 0 0,-1 0 0,0-1 0,0 0 0,-1 0 0,1-1 0,-1 0 0,-16 2 0,34-5 0,0 0 0,1 0 0,-1 1 0,1 0 0,-1 0 0,11 4 0,63 20 0,-70-21 0,107 41 0,45 14 0,-136-51 0,131 31 0,-134-34 0,0-2 0,0-1 0,0-1 0,33-2 0,27-11 0,-1-4 0,99-32 0,-67 16 0,-77 21 133,-22 5-55,36-6 0,-48 11-244,1 0 1,0 1 0,-1 0-1,1 0 1,0 1-1,-1 0 1,1 0 0,-1 0-1,8 3 1,4 3-6661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2.110"/>
    </inkml:context>
    <inkml:brush xml:id="br0">
      <inkml:brushProperty name="width" value="0.025" units="cm"/>
      <inkml:brushProperty name="height" value="0.025" units="cm"/>
    </inkml:brush>
  </inkml:definitions>
  <inkml:trace contextRef="#ctx0" brushRef="#br0">105 83 24575,'0'0'0,"-4"0"0,-8-5 0,-1-2 0,2-4 0,-3-1 0,2-2 0,-3 0 0,2 3 0,3 3-8191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3.070"/>
    </inkml:context>
    <inkml:brush xml:id="br0">
      <inkml:brushProperty name="width" value="0.025" units="cm"/>
      <inkml:brushProperty name="height" value="0.025" units="cm"/>
    </inkml:brush>
  </inkml:definitions>
  <inkml:trace contextRef="#ctx0" brushRef="#br0">197 589 24575,'-13'-10'0,"9"7"0,-3-3 0,-1-1 0,1 0 0,0 0 0,1-1 0,0 0 0,0 0 0,1-1 0,0 1 0,0-1 0,-4-13 0,2 4 0,1 0 0,2-1 0,-1 1 0,-1-32 0,5 38 0,1 1 0,0 0 0,1 0 0,0 0 0,1 0 0,0 0 0,0 0 0,2 0 0,-1 1 0,9-17 0,-5 14 0,0 0 0,1 0 0,1 1 0,0 1 0,1-1 0,0 1 0,17-13 0,-12 12 0,2 0 0,-1 0 0,1 2 0,1 0 0,0 1 0,1 1 0,-1 1 0,1 0 0,1 2 0,-1 0 0,41-4 0,-49 8 0,0 0 0,0 1 0,1 0 0,-1 1 0,0 1 0,0 0 0,1 0 0,13 6 0,-19-6 0,-1 1 0,1 0 0,-1 0 0,0 1 0,0-1 0,0 1 0,0 0 0,-1 0 0,1 1 0,-1 0 0,0-1 0,-1 1 0,1 1 0,-1-1 0,0 0 0,0 1 0,2 6 0,6 18 0,-2 1 0,0 0 0,-2 0 0,-2 1 0,-1 0 0,1 57 0,-7-35 0,-1 0 0,-3 0 0,-17 67 0,-3-21 0,-70 173 0,-73 82 0,149-320 0,-1 0 0,-1-2 0,-2 0 0,-2-2 0,-36 35 0,-5 11 0,8-9 0,53-62 0,-1 0 0,0 0 0,-1-1 0,1 0 0,-1 0 0,-14 5 0,22-10 0,0 0 0,0 0 0,0 0 0,0 0 0,0 0 0,0-1 0,0 1 0,0 0 0,0 0 0,0 0 0,0 0 0,0 0 0,0 0 0,0 0 0,0 0 0,0 0 0,0-1 0,0 1 0,0 0 0,0 0 0,0 0 0,0 0 0,0 0 0,0 0 0,0 0 0,0 0 0,0 0 0,0 0 0,0 0 0,-1 0 0,1 0 0,0-1 0,0 1 0,0 0 0,0 0 0,0 0 0,0 0 0,0 0 0,0 0 0,0 0 0,0 0 0,-1 0 0,1 0 0,0 0 0,0 0 0,0 0 0,0 0 0,0 0 0,0 0 0,0 0 0,0 0 0,0 0 0,-1 0 0,1 0 0,0 0 0,0 0 0,0 1 0,0-1 0,0 0 0,0 0 0,0 0 0,0 0 0,0 0 0,0 0 0,0 0 0,0 0 0,0 0 0,-1 0 0,1 0 0,7-8 0,11-10 0,-6 11 0,0 0 0,0 0 0,1 2 0,-1-1 0,1 1 0,1 1 0,-1 1 0,26-4 0,-13 4 0,0 1 0,1 1 0,43 6 0,-54-2 0,0 1 0,0 1 0,-1 1 0,1 0 0,-1 1 0,-1 0 0,1 1 0,-1 1 0,20 17 0,37 35 0,-52-42 0,2-1 0,0-1 0,0-1 0,47 26 0,-50-34 0,0-1 0,1-1 0,0-1 0,1 0 0,-1-1 0,26 1 0,121-4 0,-94-3 0,-55 1 77,-1-1 0,0 0 0,26-9 0,22-2-1750,-52 11-5153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3.600"/>
    </inkml:context>
    <inkml:brush xml:id="br0">
      <inkml:brushProperty name="width" value="0.025" units="cm"/>
      <inkml:brushProperty name="height" value="0.025" units="cm"/>
    </inkml:brush>
  </inkml:definitions>
  <inkml:trace contextRef="#ctx0" brushRef="#br0">1 265 24575,'24'-18'0,"26"-9"0,1 4 0,2 1 0,80-22 0,52-20 0,-84 30 0,-30 12 0,-29 13-1365,-32 8-5461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4.346"/>
    </inkml:context>
    <inkml:brush xml:id="br0">
      <inkml:brushProperty name="width" value="0.025" units="cm"/>
      <inkml:brushProperty name="height" value="0.025" units="cm"/>
    </inkml:brush>
  </inkml:definitions>
  <inkml:trace contextRef="#ctx0" brushRef="#br0">2 1 24575,'0'24'0,"-1"135"0,3 185 0,12-165 0,2 90 0,-17-252 0,0-12 0,1 0 0,0 0 0,0 0 0,0-1 0,1 1 0,1 8 0,-2-12 0,1 1 0,0-1 0,-1 0 0,1 0 0,0 0 0,-1 0 0,1 0 0,0 0 0,0 0 0,0 0 0,0 0 0,0 0 0,0 0 0,0 0 0,1-1 0,-1 1 0,0-1 0,0 1 0,0-1 0,1 1 0,-1-1 0,0 1 0,1-1 0,-1 0 0,0 0 0,1 0 0,-1 0 0,3 0 0,5 0 0,0-1 0,0 0 0,0 0 0,0-1 0,0 0 0,0-1 0,-1 0 0,11-5 0,7-5 0,30-21 0,11-5 0,-42 26 0,1 2 0,0 0 0,1 2 0,0 1 0,53-9 0,-63 15 0,1 1 0,-1 1 0,1 0 0,0 1 0,-1 1 0,0 1 0,1 0 0,-1 1 0,0 1 0,26 11 0,-23-7 0,0 1 0,0 1 0,-1 0 0,21 17 0,-33-22 0,0 1 0,0-1 0,0 1 0,-1 0 0,0 1 0,-1-1 0,0 1 0,0 0 0,-1 1 0,0-1 0,0 1 0,4 14 0,-2 14 0,-1-1 0,-1 1 0,-2 0 0,-6 64 0,2-32 0,1-45 0,0 0 0,-2-1 0,-1 1 0,0-1 0,-2 0 0,-16 41 0,18-53 0,-2 0 0,1 0 0,-1-1 0,-1 0 0,0 0 0,0-1 0,-1 0 0,0 0 0,0-1 0,-1 0 0,0 0 0,-1-1 0,0 0 0,0-1 0,-19 9 0,2-5 0,-1-2 0,0-2 0,-1 0 0,1-2 0,-33 1 0,8-5 0,0-2 0,0-2 0,1-3 0,-91-24 0,53 2-1365,78 25-5461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5.888"/>
    </inkml:context>
    <inkml:brush xml:id="br0">
      <inkml:brushProperty name="width" value="0.025" units="cm"/>
      <inkml:brushProperty name="height" value="0.025" units="cm"/>
    </inkml:brush>
  </inkml:definitions>
  <inkml:trace contextRef="#ctx0" brushRef="#br0">58 324 24575,'-12'6'0,"8"1"0,0-1 0,0 1 0,0 0 0,1 0 0,0 1 0,1-1 0,-4 16 0,-5 55 0,7-21 0,3 1 0,10 87 0,31 113 0,22 34 0,-2-17 0,-58-263 0,1 7 0,1 0 0,0 0 0,1-1 0,1 0 0,16 33 0,-21-49 0,-1-1 0,1 0 0,0 0 0,0 0 0,-1 1 0,1-1 0,0 0 0,0 0 0,0-1 0,0 1 0,0 0 0,1 0 0,-1 0 0,0-1 0,0 1 0,1 0 0,-1-1 0,2 1 0,-2-1 0,0 0 0,0 0 0,0 0 0,0 0 0,0-1 0,0 1 0,0 0 0,0-1 0,-1 1 0,1 0 0,0-1 0,0 1 0,0-1 0,0 1 0,0-1 0,-1 0 0,1 1 0,0-1 0,0-1 0,4-3 0,-1-1 0,0 0 0,-1 0 0,1-1 0,4-12 0,85-244 0,-81 229 0,134-502 0,-45 142 0,-73 304 0,66-152 0,-84 221 0,-2-1 0,7-23 0,-15 43-68,1 0 0,0 0-1,0 1 1,0-1 0,0 0 0,0 1-1,0-1 1,0 0 0,0 1 0,1-1-1,-1 1 1,1 0 0,-1-1 0,1 1-1,-1 0 1,1 0 0,0 0-1,0 0 1,3-1 0,5-1-6758</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7.171"/>
    </inkml:context>
    <inkml:brush xml:id="br0">
      <inkml:brushProperty name="width" value="0.025" units="cm"/>
      <inkml:brushProperty name="height" value="0.025" units="cm"/>
    </inkml:brush>
  </inkml:definitions>
  <inkml:trace contextRef="#ctx0" brushRef="#br0">1 85 24575,'12'12'0,"54"53"0,-3 3 0,-3 3 0,-3 2 0,-4 3 0,60 110 0,-83-128 0,-2 2 0,-3 1 0,23 86 0,-38-105 0,-1 1 0,-3 0 0,-1 1 0,-2 0 0,-2-1 0,-5 46 0,2-60 0,-14 106 0,12-117 0,1-1 0,-2 1 0,-1-1 0,0 0 0,-11 21 0,16-37 0,1 1 0,-1 0 0,0-1 0,0 1 0,0-1 0,0 1 0,0-1 0,0 0 0,0 1 0,0-1 0,-1 0 0,1 0 0,0 0 0,-1 0 0,1 0 0,-1 0 0,0 0 0,1-1 0,-1 1 0,1 0 0,-1-1 0,0 1 0,0-1 0,-2 1 0,2-2 0,0 0 0,0 1 0,0-1 0,0 0 0,0 0 0,0 0 0,0 0 0,1-1 0,-1 1 0,0 0 0,1-1 0,-1 1 0,1-1 0,-1 1 0,1-1 0,0 0 0,-1 0 0,1 0 0,0 1 0,-1-4 0,-7-13 0,1 0 0,1-1 0,0 0 0,-8-40 0,-2-81 0,15 75 0,2 0 0,3 0 0,16-88 0,54-191 0,-56 271 0,-7 30 0,2 2 0,1 0 0,3 0 0,1 1 0,1 1 0,33-49 0,86-111-1365,-119 174-5461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8.171"/>
    </inkml:context>
    <inkml:brush xml:id="br0">
      <inkml:brushProperty name="width" value="0.025" units="cm"/>
      <inkml:brushProperty name="height" value="0.025" units="cm"/>
    </inkml:brush>
  </inkml:definitions>
  <inkml:trace contextRef="#ctx0" brushRef="#br0">499 237 24575,'-19'-18'0,"-34"-28"0,-3 2 0,-84-52 0,128 89 0,6 3 0,0 1 0,0-1 0,0 1 0,0 1 0,-1-1 0,-11-2 0,16 4 0,-1 1 0,1 0 0,0-1 0,0 1 0,-1 0 0,1 0 0,0 1 0,0-1 0,-1 0 0,1 1 0,0-1 0,0 1 0,0 0 0,0 0 0,0 0 0,0 0 0,0 0 0,0 0 0,0 0 0,0 1 0,0-1 0,1 1 0,-1-1 0,-1 3 0,-6 8 0,1 1 0,0 0 0,1 0 0,1 1 0,0 0 0,-5 19 0,-18 89 0,16-34 0,4 0 0,4 160 0,5-238 0,1 0 0,0 0 0,0 0 0,1 0 0,5 18 0,-6-27 0,0 1 0,-1 0 0,1 0 0,0-1 0,0 1 0,0 0 0,0-1 0,0 1 0,0-1 0,0 1 0,0-1 0,1 0 0,-1 1 0,0-1 0,1 0 0,-1 0 0,1 0 0,0 0 0,-1 0 0,1-1 0,0 1 0,-1 0 0,1-1 0,0 1 0,0-1 0,0 1 0,0-1 0,-1 0 0,1 0 0,0 0 0,0 0 0,0 0 0,0-1 0,0 1 0,-1 0 0,1-1 0,0 1 0,2-2 0,7-2 0,0-2 0,-1 1 0,1-1 0,-1-1 0,15-12 0,43-45 0,-45 38 0,0-2 0,-2 0 0,-1-2 0,-1 0 0,20-45 0,-10 7 0,33-110 0,-55 154 0,-4 12 0,0 1 0,1 0 0,9-19 0,-13 30 0,0-1 0,0 1 0,0-1 0,0 1 0,0 0 0,1-1 0,-1 1 0,0 0 0,0-1 0,1 1 0,-1 0 0,0-1 0,1 1 0,-1 0 0,0-1 0,1 1 0,-1 0 0,1 0 0,-1-1 0,0 1 0,1 0 0,-1 0 0,1 0 0,-1 0 0,1-1 0,4 10 0,-2 19 0,-3-27 0,0 13 0,19 211 0,-15-201 0,1 0 0,1 0 0,1-1 0,1 0 0,1 0 0,1-1 0,15 26 0,-18-40-114,-1 0 1,2 0-1,-1 0 0,1-1 0,0 0 1,0-1-1,1 0 0,-1 0 0,2-1 1,-1 0-1,12 5 0,3 0-6712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1.101"/>
    </inkml:context>
    <inkml:brush xml:id="br0">
      <inkml:brushProperty name="width" value="0.025" units="cm"/>
      <inkml:brushProperty name="height" value="0.025" units="cm"/>
      <inkml:brushProperty name="color" value="#E71224"/>
    </inkml:brush>
  </inkml:definitions>
  <inkml:trace contextRef="#ctx0" brushRef="#br0">266 0 24575,'0'29'0,"0"-24"0,-5 236 0,1-184 0,-3 0 0,-17 69 0,-8-19 0,-52 116 0,-14 39 0,87-218 0,11-39 0,2-6 0,9-22 0,18-35 0,3 1 0,48-67 0,-23 39 0,110-153 0,-134 199 0,1 1 0,2 1 0,67-53 0,-94 84 0,0 0 0,0 1 0,0 0 0,0 0 0,1 1 0,0 0 0,0 0 0,13-2 0,-7 4 0,1 0 0,0 0 0,-1 2 0,24 1 0,-33 0 0,1 1 0,-1-1 0,0 1 0,0 1 0,0-1 0,-1 1 0,1 0 0,-1 1 0,1-1 0,-1 1 0,0 0 0,0 1 0,-1 0 0,9 9 0,-6-6 0,-1 0 0,0 1 0,-1 0 0,0 0 0,-1 1 0,1 0 0,-2 0 0,0 0 0,4 13 0,-2 3 0,-2 0 0,-1 0 0,-1 0 0,-1 0 0,-1 1 0,-5 37 0,-37 158 0,36-193 0,-4 12 0,-15 81 0,22-99 0,0 0 0,1 0 0,3 29 0,-1-48 0,1-1 0,-1 0 0,1 0 0,0 0 0,0 0 0,0 0 0,0 0 0,1 0 0,-1 0 0,1-1 0,0 1 0,0 0 0,0-1 0,0 1 0,0-1 0,0 0 0,1 0 0,-1 0 0,1 0 0,-1 0 0,1 0 0,0-1 0,0 1 0,0-1 0,0 0 0,0 0 0,5 1 0,5 1 0,1 0 0,-1-1 0,1-1 0,-1-1 0,18 0 0,182-27-1365,-153 17-5461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8.790"/>
    </inkml:context>
    <inkml:brush xml:id="br0">
      <inkml:brushProperty name="width" value="0.025" units="cm"/>
      <inkml:brushProperty name="height" value="0.025" units="cm"/>
    </inkml:brush>
  </inkml:definitions>
  <inkml:trace contextRef="#ctx0" brushRef="#br0">264 0 24575,'-7'5'0,"6"-4"0,0-1 0,0 1 0,0 0 0,1-1 0,-1 1 0,0 0 0,0 0 0,1 0 0,-1-1 0,0 1 0,1 0 0,-1 0 0,1 0 0,-1 1 0,-16 41 0,2 1 0,1 1 0,-8 55 0,12-54 0,-83 506 0,36 6 0,39-64 0,24-361 0,38 224 0,-30-281 0,3-2 0,4 0 0,3-1 0,49 104 0,-69-168 0,1-1 0,0 1 0,1-1 0,-1 0 0,2 0 0,-1-1 0,1 0 0,0 0 0,12 9 0,-12-12 0,0 0 0,0 0 0,1 0 0,-1-1 0,1-1 0,0 1 0,0-1 0,0 0 0,0-1 0,1 0 0,10 0 0,4-1-1365,-4 0-5461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9.202"/>
    </inkml:context>
    <inkml:brush xml:id="br0">
      <inkml:brushProperty name="width" value="0.025" units="cm"/>
      <inkml:brushProperty name="height" value="0.025" units="cm"/>
    </inkml:brush>
  </inkml:definitions>
  <inkml:trace contextRef="#ctx0" brushRef="#br0">1 0 24575,'14'24'0,"1"-1"0,1-1 0,1-1 0,28 29 0,-21-24 0,-1 0 0,21 33 0,95 147 0,-102-156 0,2-3 0,47 44 0,-53-63-265,2-1-1,54 33 0,-75-52-302,2 3-6258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9.506"/>
    </inkml:context>
    <inkml:brush xml:id="br0">
      <inkml:brushProperty name="width" value="0.025" units="cm"/>
      <inkml:brushProperty name="height" value="0.025" units="cm"/>
    </inkml:brush>
  </inkml:definitions>
  <inkml:trace contextRef="#ctx0" brushRef="#br0">353 1 24575,'0'4'0,"-1"1"0,0 0 0,-1-1 0,1 1 0,-1 0 0,1-1 0,-5 8 0,-3 7 0,-27 73 0,-31 92 0,-26 178 0,26-92 0,11-9 0,51-232-455,2 1 0,1 41 0,2-53-6371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9.920"/>
    </inkml:context>
    <inkml:brush xml:id="br0">
      <inkml:brushProperty name="width" value="0.025" units="cm"/>
      <inkml:brushProperty name="height" value="0.025" units="cm"/>
    </inkml:brush>
  </inkml:definitions>
  <inkml:trace contextRef="#ctx0" brushRef="#br0">87 1 24575,'-3'75'0,"-4"0"0,-22 107 0,9-62-455,5 2 0,3 221 0,12-333-6371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50.379"/>
    </inkml:context>
    <inkml:brush xml:id="br0">
      <inkml:brushProperty name="width" value="0.025" units="cm"/>
      <inkml:brushProperty name="height" value="0.025" units="cm"/>
    </inkml:brush>
  </inkml:definitions>
  <inkml:trace contextRef="#ctx0" brushRef="#br0">265 1 24575,'1'19'0,"8"24"0,1 0 0,27 65 0,-7-23 0,146 556 0,-151-510 0,-6 0 0,-6 1 0,-8 263 0,-9-316 0,-3-1 0,-4 0 0,-38 143 0,33-174 0,-2-1 0,-3 0 0,-44 73 0,-101 114 0,150-212 0,-1 0 0,-2-2 0,0 0 0,0-1 0,-2-1 0,0 0 0,-41 22 0,42-31-1365,1-2-5461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56.728"/>
    </inkml:context>
    <inkml:brush xml:id="br0">
      <inkml:brushProperty name="width" value="0.025" units="cm"/>
      <inkml:brushProperty name="height" value="0.025" units="cm"/>
      <inkml:brushProperty name="color" value="#E71224"/>
    </inkml:brush>
  </inkml:definitions>
  <inkml:trace contextRef="#ctx0" brushRef="#br0">2192 148 24575,'19'0'0,"382"-24"0,-158 4 0,1023-25 0,-246 96 0,9 110 0,-336 33 0,-677-189 0,214 60 0,2-11 0,419 43 0,-233-76 0,1-23 0,-157 0 0,-68 1 0,273 2 0,-365 6 0,123 22 0,98 37 0,-173-33 0,-1-7 0,252 13 0,153-33 0,-515-6 0,613 42 0,-346-15 0,262-10 0,-351-14 0,94 9 0,18 1 0,226 17 0,-170-6 0,366 33 0,-734-54 0,389 53 0,-4 22 0,-314-56 0,0 5 0,135 60 0,-163-58 0,-2 3 0,0 2 0,-3 3 0,68 58 0,-94-69 0,-2 2 0,0 0 0,-2 2 0,-1 1 0,-1 1 0,-2 1 0,20 42 0,7 27 0,40 123 0,18 116 0,-41-125 0,82 199 0,-119-340 0,6 22 0,-4 1 0,-5 1 0,-4 2 0,12 150 0,-31-227 0,-2 0 0,0 0 0,-2-1 0,-1 1 0,0-1 0,-2 1 0,-1-1 0,-1 0 0,0-1 0,-2 0 0,-1 0 0,0-1 0,-2 0 0,0-1 0,-30 37 0,4-11 0,-3-1 0,-1-2 0,-67 52 0,67-66 0,-2-1 0,0-2 0,-2-3 0,-55 21 0,30-18 0,-1-4 0,-89 16 0,89-27 0,-1-3 0,0-4 0,0-2 0,1-4 0,-82-12 0,-11-12 0,-179-53 0,-58-20 0,-7 31 0,363 62 0,-822-106 0,393 63 0,368 42 0,-381-2 0,130 8 0,144-13 0,-27-1 0,76 19 0,-209 30 0,295-27 0,-143-6 0,-81-26 0,135 9 0,-2 2 0,-513-37 0,496 40 0,-237-7 0,149 19 0,-85 0 0,0-24 0,-227-15 0,-196-24 0,419 37 0,1 24 0,241 2 0,-231 14 0,89-2 0,-218 25 0,166-17 0,-57 6 0,-125 7 0,-2-33 0,258-3 0,-205-32 0,58 1 0,82 9 0,-190-4 0,-4 29 0,189 1 0,197 0 0,-128-5 0,208-1 0,1-1 0,0-2 0,0-1 0,-64-26 0,77 25 0,2-1 0,-1-1 0,1 0 0,1-2 0,0 0 0,1-1 0,-16-16 0,11 6 0,0-1 0,2 0 0,1-2 0,-18-33 0,3-6 0,3-2 0,3-1 0,-28-104 0,27 59 0,-28-236 0,28-120 0,23-425 0,8 503 0,-3 260 0,3-145 0,1 249 0,1 0 0,2 0 0,14-47 0,41-76 0,-45 120 0,2 1 0,1 1 0,2 1 0,28-31 0,-23 27 0,-14 18 0,1 1 0,0 0 0,1 0 0,0 1 0,1 1 0,0 1 0,1 0 0,26-12 0,-15 11 0,0 1 0,2 1 0,-1 1 0,48-6 0,415-54 0,-205 44 0,1 24 0,-175 1 0,371 41 0,-385-30 0,212 35 0,-89-12 0,-149-28-682,90-2-1,-125-5-6143</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1.233"/>
    </inkml:context>
    <inkml:brush xml:id="br0">
      <inkml:brushProperty name="width" value="0.025" units="cm"/>
      <inkml:brushProperty name="height" value="0.025" units="cm"/>
    </inkml:brush>
  </inkml:definitions>
  <inkml:trace contextRef="#ctx0" brushRef="#br0">1 1 24575,'0'17'0,"1"3"0,1-1 0,1 1 0,1-1 0,9 26 0,-2-7 0,20 68 0,5 0 0,75 152 0,137 178 0,-39-80 0,-47-67 0,-136-242 0,-20-34 0,2 1 0,0-1 0,15 19 0,-22-31 0,0 1 0,1-1 0,-1 0 0,0 0 0,1 0 0,-1-1 0,1 1 0,-1 0 0,1-1 0,0 1 0,-1-1 0,1 1 0,-1-1 0,1 1 0,0-1 0,-1 0 0,1 0 0,0 0 0,0 0 0,-1 0 0,1-1 0,0 1 0,-1 0 0,1-1 0,-1 1 0,1-1 0,0 1 0,2-3 0,6-2 0,-1 0 0,0-1 0,13-11 0,-11 9 0,29-24 0,-1-3 0,-2 0 0,-2-3 0,46-61 0,-22 16 0,62-118 0,-77 113 0,54-150 0,8-100 0,-105 338 0,25-88 0,26-165 0,-50 224-110,-2-44 0,-1 50-1035,1 7-5681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2.727"/>
    </inkml:context>
    <inkml:brush xml:id="br0">
      <inkml:brushProperty name="width" value="0.025" units="cm"/>
      <inkml:brushProperty name="height" value="0.025" units="cm"/>
    </inkml:brush>
  </inkml:definitions>
  <inkml:trace contextRef="#ctx0" brushRef="#br0">733 547 24575,'0'-24'0,"-1"8"0,0 0 0,-2 0 0,-5-19 0,-4-31 0,-8-57 0,9 67 0,8 43 0,-1 1 0,-1 0 0,0 0 0,0 0 0,-1 1 0,0 0 0,-1 0 0,-1 0 0,0 1 0,0 0 0,-1 1 0,0 0 0,0 0 0,-1 0 0,0 2 0,-18-12 0,25 18 0,0 0 0,0 0 0,0 0 0,0 0 0,0 0 0,0 0 0,0 1 0,0 0 0,-1-1 0,1 1 0,0 0 0,0 1 0,0-1 0,0 0 0,0 1 0,0 0 0,-1 0 0,2 0 0,-1 0 0,0 0 0,0 1 0,-5 2 0,-6 5 0,0 1 0,0 0 0,-13 14 0,13-12 0,-20 20 0,1 2 0,1 2 0,2 1 0,2 1 0,1 1 0,2 1 0,-22 50 0,21-26 0,2 1 0,-22 98 0,43-150 0,-4 15 0,1 1 0,1 0 0,0 47 0,5-74 0,-1 0 0,2 0 0,-1-1 0,0 1 0,0 0 0,0 0 0,1-1 0,-1 1 0,1 0 0,0-1 0,-1 1 0,1 0 0,0-1 0,0 1 0,0-1 0,2 3 0,-2-4 0,-1 1 0,1-1 0,0 1 0,0-1 0,0 0 0,-1 0 0,1 0 0,0 1 0,0-1 0,0 0 0,0 0 0,0 0 0,0 0 0,-1 0 0,1-1 0,0 1 0,0 0 0,0 0 0,0 0 0,0-1 0,-1 1 0,1 0 0,0-1 0,0 1 0,-1-1 0,1 1 0,0-1 0,-1 1 0,1-1 0,0 0 0,-1 1 0,1-1 0,-1 0 0,1 1 0,0-2 0,10-13 0,0 0 0,-1 0 0,0-1 0,13-32 0,-1 4 0,176-368 0,-195 404 0,-1 2 0,0 0 0,0 1 0,1-1 0,-1 1 0,1-1 0,1 1 0,3-6 0,-6 11 0,0 0 0,0-1 0,-1 1 0,1 0 0,0 0 0,0 0 0,-1 0 0,1 0 0,0 0 0,0 0 0,-1 0 0,1 0 0,0 0 0,-1 0 0,1 0 0,0 1 0,0-1 0,-1 0 0,1 1 0,0-1 0,-1 0 0,1 1 0,0-1 0,-1 1 0,1-1 0,-1 1 0,1-1 0,-1 1 0,1-1 0,-1 1 0,1 1 0,16 21 0,241 475 0,-253-486 0,1-1 0,1 0 0,0 0 0,1 0 0,-1-1 0,2-1 0,0 1 0,0-1 0,13 10 0,-14-14 0,-1 0 0,1 0 0,-1-1 0,1 0 0,1 0 0,-1-1 0,0 0 0,1 0 0,0-1 0,-1 0 0,1-1 0,0 0 0,0 0 0,12-1 0,5-3 68,0-1-1,0-1 1,-1-1-1,34-13 0,95-46-1286,-134 56 736,30-14-6343</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3.297"/>
    </inkml:context>
    <inkml:brush xml:id="br0">
      <inkml:brushProperty name="width" value="0.025" units="cm"/>
      <inkml:brushProperty name="height" value="0.025" units="cm"/>
    </inkml:brush>
  </inkml:definitions>
  <inkml:trace contextRef="#ctx0" brushRef="#br0">1 0 24575,'2'2'0,"1"-1"0,-1 1 0,0 0 0,1 0 0,-1 1 0,0-1 0,3 5 0,-3-5 0,42 58 0,38 67 0,-27-39 0,-24-39 0,-3 1 0,-2 1 0,-3 1 0,23 73 0,-32-79 0,-3 1 0,-1 0 0,-3 1 0,-1 0 0,-2 72 0,-5-96 0,-1-1 0,-1 1 0,-1-1 0,-1 0 0,-11 29 0,12-40 0,-1 1 0,-1-1 0,0-1 0,0 1 0,-2-1 0,1 0 0,-1 0 0,-1-1 0,0 0 0,-17 14 0,25-23 0,1 0 0,-1-1 0,1 1 0,-1-1 0,0 1 0,1-1 0,-1 0 0,0 1 0,1-1 0,-1 0 0,0 1 0,1-1 0,-1 0 0,0 0 0,0 1 0,1-1 0,-1 0 0,0 0 0,0 0 0,1 0 0,-1 0 0,0 0 0,0 0 0,0-1 0,0 1 0,1-1 0,-1 1 0,1-1 0,-1 1 0,1-1 0,-1 0 0,1 1 0,0-1 0,-1 0 0,1 1 0,0-1 0,0 0 0,-1 0 0,1 1 0,0-1 0,0 0 0,0 0 0,0 1 0,0-2 0,0-5 0,0 0 0,1 1 0,0-1 0,2-9 0,18-45 0,2 0 0,35-65 0,-39 86 0,312-596 0,-249 503 327,19-37-2019,-97 164-5134</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3.695"/>
    </inkml:context>
    <inkml:brush xml:id="br0">
      <inkml:brushProperty name="width" value="0.025" units="cm"/>
      <inkml:brushProperty name="height" value="0.025" units="cm"/>
    </inkml:brush>
  </inkml:definitions>
  <inkml:trace contextRef="#ctx0" brushRef="#br0">999 1 24575,'-12'6'0,"-1"7"0,1 2 0,1-1 0,0 2 0,-10 18 0,-3 5 0,-95 156 0,-104 231 0,-64 225 0,151-293 0,100-245 0,-26 145 0,49-175 0,3 0 0,4 1 0,3 1 0,10 98 0,-2-139 0,1-1 0,2 0 0,3-1 0,1 0 0,1 0 0,3-2 0,26 50 0,-27-64 0,0-1 0,2 0 0,1-1 0,1-1 0,0-1 0,2-1 0,1 0 0,0-2 0,2-1 0,0 0 0,41 22 0,-28-21 0,1-2 0,0-1 0,2-2 0,-1-2 0,2-2 0,-1-1 0,1-2 0,0-2 0,1-1 0,44-3 0,-18-5-1365,-13-1-5461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7.103"/>
    </inkml:context>
    <inkml:brush xml:id="br0">
      <inkml:brushProperty name="width" value="0.025" units="cm"/>
      <inkml:brushProperty name="height" value="0.025" units="cm"/>
    </inkml:brush>
  </inkml:definitions>
  <inkml:trace contextRef="#ctx0" brushRef="#br0">1 0 24575,'0'27'0,"11"328"0,48 375 0,-44-583 0,16 265 0,-26-342 0,4 1 0,24 102 0,-33-173 0,5 26-341,-1 0 0,-1 0-1,-1 40 1,-3-53-6485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2.174"/>
    </inkml:context>
    <inkml:brush xml:id="br0">
      <inkml:brushProperty name="width" value="0.025" units="cm"/>
      <inkml:brushProperty name="height" value="0.025" units="cm"/>
      <inkml:brushProperty name="color" value="#E71224"/>
    </inkml:brush>
  </inkml:definitions>
  <inkml:trace contextRef="#ctx0" brushRef="#br0">9405 1667 24575,'-13'-12'0,"-59"-46"0,-102-73 0,-737-409-5517,668 414 5588,-273-99 1,313 152-428,-399-87 1,333 115-2041,-483-17 0,-274 84 2606,-299 130-210,1051-93 0,-408 145 0,-231 179 0,759-307 0,4 6 0,-156 114 0,-32 70-19,282-214 15,1 3-1,3 1 0,-69 100 0,91-112 5,2 2 0,2 1 0,2 1 0,3 1 0,-16 51 0,29-72 0,1 0 0,1 0 0,1 1 0,2-1 0,1 1 0,1 0 0,2 0 0,0 0 0,2-1 0,14 57 0,-5-46 0,1 0 0,2-2 0,2 0 0,2-1 0,1 0 0,28 37 0,-15-30 0,2-2 0,1-1 0,2-2 0,46 35 0,-14-20 0,137 79 0,90 15 0,-80-57 941,5-10 0,391 88 0,481 2 1881,687-90-2822,-1269-90 0,519-79 0,-104-65 0,-5-35 0,-547 96 0,-260 57 0,131-60 0,-206 78 132,-1-2 0,-1-2 0,0-1 0,-2-2 0,-1-1 0,32-33 0,-48 40-47,0-2-1,-1 0 0,-1-1 0,-1-1 0,-1-1 0,-1 0 0,-1 0 0,-1-2 0,-2 1 0,13-45 0,-15 34-84,-1-1 0,-2 1 0,-2-1 0,-1 0 0,-5-60 0,-3 45 0,-2 1 0,-2 0 0,-24-72 0,-3 26 0,-4 3 0,-4 1 0,-86-132 0,53 109 0,-179-202 0,-133-70 0,233 248 0,-288-196 0,311 251 0,-3 6 0,-272-112 0,247 129 0,-4 9 0,-1 6 0,-2 8 0,-196-20 0,268 51 0,0 4 0,-164 16 0,143 3 0,-218 57 0,161-23-830,-2 2-3320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4.109"/>
    </inkml:context>
    <inkml:brush xml:id="br0">
      <inkml:brushProperty name="width" value="0.025" units="cm"/>
      <inkml:brushProperty name="height" value="0.025" units="cm"/>
    </inkml:brush>
  </inkml:definitions>
  <inkml:trace contextRef="#ctx0" brushRef="#br0">1 1 24575,'12'23'0,"30"41"0,53 85 0,-3-2 0,145 179 0,219 259 0,-383-498 0,-63-76 0,1 0 0,0-1 0,1-1 0,0 0 0,20 11 0,-28-18-227,1 0-1,0 0 1,0 0-1,0-1 1,8 2-1,2-1-6598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4.471"/>
    </inkml:context>
    <inkml:brush xml:id="br0">
      <inkml:brushProperty name="width" value="0.025" units="cm"/>
      <inkml:brushProperty name="height" value="0.025" units="cm"/>
    </inkml:brush>
  </inkml:definitions>
  <inkml:trace contextRef="#ctx0" brushRef="#br0">1024 1 24575,'-24'12'0,"2"2"0,-1-1 0,2 1 0,0 0 0,1 2 0,-23 23 0,-5 15 0,-52 79 0,-32 69 0,88-131 0,-80 137 0,9 5 0,-125 327 0,227-508 0,7-20 0,1 0 0,0 0 0,1 1 0,0 0 0,1 0 0,0 0 0,-1 19 0,5-28-72,0 0 1,0 0-1,0 0 0,1 0 0,-1 0 0,1-1 0,0 1 0,0 0 1,0-1-1,1 0 0,-1 1 0,1-1 0,0 0 0,0 0 0,0 0 1,0-1-1,0 1 0,4 1 0,10 7-6754</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5.185"/>
    </inkml:context>
    <inkml:brush xml:id="br0">
      <inkml:brushProperty name="width" value="0.025" units="cm"/>
      <inkml:brushProperty name="height" value="0.025" units="cm"/>
    </inkml:brush>
  </inkml:definitions>
  <inkml:trace contextRef="#ctx0" brushRef="#br0">1 180 24575,'12'-24'0,"-4"17"0,0 0 0,0 0 0,0 1 0,1 0 0,0 1 0,18-9 0,-2 0 0,1 0 0,-1 0 0,2 2 0,0 1 0,0 1 0,56-12 0,-68 20 0,-1 0 0,1 0 0,0 2 0,0-1 0,-1 2 0,1 0 0,0 1 0,-1 1 0,1 0 0,-1 1 0,0 0 0,0 1 0,22 11 0,-28-11 0,-1 1 0,1-1 0,-1 1 0,-1 0 0,1 1 0,-1 0 0,0 0 0,0 0 0,-1 1 0,0 0 0,-1 0 0,1 0 0,-2 0 0,1 1 0,-1-1 0,4 18 0,-3-5 0,0 1 0,-1-1 0,-1 1 0,-2 0 0,0-1 0,-3 25 0,-4 2 0,-3-1 0,-1 0 0,-3-1 0,-1 0 0,-3-1 0,-44 81 0,-173 234 0,203-316 0,-149 223 0,163-244 0,-3 4 0,20-26 0,0 0 0,0 1 0,0-1 0,0 1 0,1-1 0,-1 1 0,1-1 0,-1 1 0,1-1 0,-1 1 0,1 0 0,0-1 0,0 1 0,0 3 0,1-4 0,-1 0 0,1 0 0,-1 0 0,1 0 0,0 0 0,-1 0 0,1-1 0,0 1 0,0 0 0,0 0 0,0-1 0,0 1 0,0 0 0,0-1 0,0 1 0,0-1 0,0 1 0,0-1 0,0 1 0,0-1 0,0 0 0,0 0 0,0 0 0,2 1 0,30 0 0,-3-4 0,0-2 0,46-13 0,18-3 0,-85 20 0,97-17 0,180-5 0,-247 22 0,-1-2 0,0-1 0,0-3 0,59-16 0,-41 10-1365,-31 9-5461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5.725"/>
    </inkml:context>
    <inkml:brush xml:id="br0">
      <inkml:brushProperty name="width" value="0.025" units="cm"/>
      <inkml:brushProperty name="height" value="0.025" units="cm"/>
    </inkml:brush>
  </inkml:definitions>
  <inkml:trace contextRef="#ctx0" brushRef="#br0">1 1 24575,'5'18'0,"78"149"0,-28-63 0,98 201 0,124 266 0,-204-400 0,73 253 0,-102-260 0,38 291 0,-73-358 0,-3 0 0,-6 1 0,-3-1 0,-23 144 0,1-124 0,-5 0 0,-59 152 0,-118 215 0,150-358 0,44-95 105,-4 8-840,-32 54 0,42-83-6091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8.473"/>
    </inkml:context>
    <inkml:brush xml:id="br0">
      <inkml:brushProperty name="width" value="0.025" units="cm"/>
      <inkml:brushProperty name="height" value="0.025" units="cm"/>
    </inkml:brush>
  </inkml:definitions>
  <inkml:trace contextRef="#ctx0" brushRef="#br0">1 352 24575,'45'-2'0,"0"-2"0,54-12 0,-24 3 0,513-125 0,-79 17 0,-475 113 0,188-36 0,-206 41-1365,-3 1-5461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8.823"/>
    </inkml:context>
    <inkml:brush xml:id="br0">
      <inkml:brushProperty name="width" value="0.025" units="cm"/>
      <inkml:brushProperty name="height" value="0.025" units="cm"/>
    </inkml:brush>
  </inkml:definitions>
  <inkml:trace contextRef="#ctx0" brushRef="#br0">0 292 24575,'6'1'0,"0"0"0,-1-1 0,1 1 0,-1-1 0,9-1 0,9-1 0,62 0 0,0-4 0,0-4 0,85-22 0,-30-3 0,134-54 0,-33-7 0,-189 79-1365,-34 12-5461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9.697"/>
    </inkml:context>
    <inkml:brush xml:id="br0">
      <inkml:brushProperty name="width" value="0.025" units="cm"/>
      <inkml:brushProperty name="height" value="0.025" units="cm"/>
    </inkml:brush>
  </inkml:definitions>
  <inkml:trace contextRef="#ctx0" brushRef="#br0">968 1 24575,'-13'23'0,"-173"321"0,76-153 0,-272 459 0,336-580 0,-145 203 0,186-268-136,1 1-1,-1-1 1,1 1-1,1 0 1,-1 0-1,1 0 1,0 0-1,0 1 0,-2 7 1,4-4-6690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0.170"/>
    </inkml:context>
    <inkml:brush xml:id="br0">
      <inkml:brushProperty name="width" value="0.025" units="cm"/>
      <inkml:brushProperty name="height" value="0.025" units="cm"/>
    </inkml:brush>
  </inkml:definitions>
  <inkml:trace contextRef="#ctx0" brushRef="#br0">11 2 24575,'-8'-1'0,"6"3"0,7 2 0,12 5 0,0-1 0,1 0 0,1-2 0,33 8 0,81 8 0,-110-19 0,599 54 0,-272-30 0,39-13 0,-164-10 0,-150 2 0,115 25 0,-107-16 0,-51-9 0,-6-2 0,36 10 0,-47-9-1365,-4-2-5461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1.001"/>
    </inkml:context>
    <inkml:brush xml:id="br0">
      <inkml:brushProperty name="width" value="0.025" units="cm"/>
      <inkml:brushProperty name="height" value="0.025" units="cm"/>
    </inkml:brush>
  </inkml:definitions>
  <inkml:trace contextRef="#ctx0" brushRef="#br0">257 474 24575,'0'-24'0,"-1"16"0,0 0 0,1 0 0,0 0 0,1 0 0,0 0 0,0 0 0,1 0 0,0 0 0,0 1 0,1-1 0,4-9 0,9-7 0,0 1 0,2 0 0,0 2 0,1 0 0,2 1 0,0 1 0,1 1 0,0 1 0,29-16 0,-20 14 0,2 2 0,0 2 0,0 0 0,1 3 0,1 1 0,62-12 0,17 10 0,-96 12 0,-1 1 0,1 1 0,0 0 0,23 6 0,-36-6 0,-1 0 0,0 0 0,0 0 0,0 1 0,0 0 0,0 0 0,0 0 0,-1 0 0,1 1 0,-1-1 0,1 1 0,-1 0 0,0 0 0,0 0 0,0 0 0,4 7 0,-4-5 0,-1 0 0,0 0 0,0 0 0,0 1 0,-1-1 0,0 1 0,0-1 0,0 1 0,-1-1 0,1 1 0,-1-1 0,-2 10 0,-2 18 0,-2 0 0,-1-1 0,-19 53 0,-48 89 0,2-48 0,62-111 0,4-6 0,2-3 0,0 1 0,0-1 0,1 1 0,-1 0 0,-2 9 0,5-14 0,1-1 0,0 1 0,0-1 0,-1 0 0,1 1 0,0-1 0,0 1 0,0-1 0,0 0 0,0 1 0,1-1 0,-1 1 0,0-1 0,1 0 0,-1 1 0,1-1 0,-1 0 0,1 1 0,0-1 0,0 0 0,-1 0 0,1 0 0,0 0 0,0 1 0,0-1 0,0 0 0,0-1 0,0 1 0,1 0 0,-1 0 0,0 0 0,0-1 0,0 1 0,1-1 0,1 1 0,5 2 0,0-1 0,1 0 0,-1-1 0,1 0 0,12 1 0,13 0 0,-5 3 0,0 0 0,0 2 0,-1 1 0,0 1 0,-1 2 0,35 18 0,-52-23 0,0-1 0,0 2 0,0 0 0,-1 0 0,0 0 0,0 1 0,-1 1 0,0-1 0,-1 1 0,0 1 0,0-1 0,-1 1 0,0 0 0,0 1 0,-2-1 0,1 1 0,-1 0 0,4 21 0,-5-11 0,-2 0 0,0 0 0,-2 0 0,0 0 0,-2-1 0,0 1 0,-1 0 0,-1-1 0,-1 0 0,0 0 0,-2-1 0,-15 29 0,-3-2 0,-1-1 0,-3-1 0,-62 71 0,59-79 0,-2-2 0,-1-1 0,-2-1 0,-1-3 0,-1-1 0,-1-1 0,-2-3 0,-53 23 0,63-33 0,0-2 0,-1-1 0,0-2 0,0-1 0,-1-1 0,0-2 0,-1-2 0,1-1 0,0-1 0,-1-3 0,1 0 0,-38-9 0,55 6 57,1 0 0,-1-1 0,1-1 0,1 0 0,-22-13 0,-72-57-1764,99 69-5119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2.409"/>
    </inkml:context>
    <inkml:brush xml:id="br0">
      <inkml:brushProperty name="width" value="0.025" units="cm"/>
      <inkml:brushProperty name="height" value="0.025" units="cm"/>
    </inkml:brush>
  </inkml:definitions>
  <inkml:trace contextRef="#ctx0" brushRef="#br0">1869 59 24575,'12'-18'0,"23"-17"0,-35 35 0,0 0 0,0 0 0,0 0 0,0 0 0,0 0 0,0 0 0,0-1 0,0 1 0,0 0 0,0 0 0,0 0 0,0 0 0,0 0 0,0 0 0,0-1 0,0 1 0,0 0 0,0 0 0,0 0 0,0 0 0,0 0 0,0 0 0,0 0 0,0-1 0,0 1 0,0 0 0,0 0 0,0 0 0,0 0 0,0 0 0,0 0 0,0 0 0,-1 0 0,1-1 0,0 1 0,0 0 0,0 0 0,0 0 0,0 0 0,0 0 0,0 0 0,-1 0 0,1 0 0,0 0 0,0 0 0,0 0 0,0 0 0,0 0 0,0 0 0,-1 0 0,1 0 0,0 0 0,0 0 0,0 0 0,0 0 0,-11-1 0,11 1 0,-50-1 0,-1 3 0,1 1 0,0 3 0,0 2 0,1 3 0,-64 21 0,59-13 0,0 2 0,2 3 0,1 2 0,-85 57 0,76-39 0,2 2 0,2 3 0,-61 68 0,93-90 0,-21 21 0,2 1 0,2 3 0,-48 78 0,22 4 0,-55 158 0,111-262 0,-13 35 0,4 2 0,-18 100 0,-5 141 0,42-297 0,-24 317 0,17-191 0,-88 896 0,66-807 0,-29 186 0,14-102 0,35-232 0,4-19 0,2 98 0,4-154 0,1 0 0,-1 0 0,1 0 0,0-1 0,0 1 0,0 0 0,0-1 0,0 1 0,1 0 0,-1-1 0,1 1 0,-1-1 0,1 0 0,0 0 0,0 0 0,0 0 0,0 0 0,1 0 0,-1 0 0,0 0 0,5 2 0,6 2 0,-1 0 0,1 0 0,17 4 0,-26-9 0,28 8 0,1-1 0,-1-2 0,51 4 0,104-5 0,-167-5 0,33 0 0,0-2 0,0-3 0,0-1 0,-1-4 0,0-1 0,-1-3 0,68-27 0,-61 14-1365,-10 2-5461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3.257"/>
    </inkml:context>
    <inkml:brush xml:id="br0">
      <inkml:brushProperty name="width" value="0.025" units="cm"/>
      <inkml:brushProperty name="height" value="0.025" units="cm"/>
      <inkml:brushProperty name="color" value="#E71224"/>
    </inkml:brush>
  </inkml:definitions>
  <inkml:trace contextRef="#ctx0" brushRef="#br0">0 2973 24575,'0'24'0,"5"80"0,5-1 0,26 115 0,29 78 0,-47-233 0,3-1 0,46 97 0,-61-148 0,0 0 0,0-1 0,1 1 0,0-2 0,1 1 0,0-1 0,0 0 0,14 11 0,-15-16 0,-1 1 0,1-1 0,0-1 0,0 1 0,0-1 0,1 0 0,-1-1 0,1 0 0,-1 0 0,1-1 0,0 0 0,0 0 0,-1-1 0,12 0 0,3-2 0,-1-1 0,0-1 0,0-1 0,0-1 0,0-1 0,-1 0 0,38-21 0,2-7 0,67-51 0,30-33-739,149-150 0,126-162-1026,-372 369 1723,705-707 42,44 46 0,-3 123 0,23 40 0,-594 405 0,106-44-106,-318 188 520,52-23 2534,-74 33-3022,0 1-1,0-1 1,0 0 0,0 1 0,0-1 0,-1 0-1,1 0 1,0 1 0,0-1 0,-1 0-1,1 0 1,0 0 0,-1 0 0,1 0 0,-1 0-1,1 0 1,0-2 0,0-1-6752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4.442"/>
    </inkml:context>
    <inkml:brush xml:id="br0">
      <inkml:brushProperty name="width" value="0.025" units="cm"/>
      <inkml:brushProperty name="height" value="0.025" units="cm"/>
    </inkml:brush>
  </inkml:definitions>
  <inkml:trace contextRef="#ctx0" brushRef="#br0">884 0 24575,'-4'1'0,"1"-1"0,-1 1 0,1-1 0,-1 1 0,1 0 0,0 1 0,-1-1 0,1 0 0,0 1 0,0 0 0,0 0 0,0 0 0,0 0 0,-3 3 0,-5 6 0,-21 25 0,22-23 0,-244 328 0,151-194 0,35-49 0,-102 198 0,131-213 0,4 2 0,-48 178 0,74-224 0,2 0 0,2 0 0,0 44 0,5-58 0,1-1 0,1 1 0,1-1 0,1 0 0,1 0 0,10 27 0,-10-38 0,1 0 0,1-1 0,0 0 0,0 0 0,2 0 0,-1-1 0,1 0 0,1-1 0,0 0 0,1-1 0,-1 0 0,2 0 0,23 13 0,-1-4 0,0-2 0,2-1 0,69 19 0,-60-22-682,52 7-1,-64-15-6143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4.762"/>
    </inkml:context>
    <inkml:brush xml:id="br0">
      <inkml:brushProperty name="width" value="0.025" units="cm"/>
      <inkml:brushProperty name="height" value="0.025" units="cm"/>
    </inkml:brush>
  </inkml:definitions>
  <inkml:trace contextRef="#ctx0" brushRef="#br0">0 145 24575,'0'0'0,"5"0"0,2-5 0,4-2 0,6 0 0,4 2 0,4-3 0,3-1 0,6-4 0,3 1 0,4-3 0,1 2 0,3 2 0,4 3 0,-2-2 0,-4 1 0,-3 2 0,-10 2-8191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5.140"/>
    </inkml:context>
    <inkml:brush xml:id="br0">
      <inkml:brushProperty name="width" value="0.025" units="cm"/>
      <inkml:brushProperty name="height" value="0.025" units="cm"/>
    </inkml:brush>
  </inkml:definitions>
  <inkml:trace contextRef="#ctx0" brushRef="#br0">294 1 24575,'0'17'0,"-2"46"0,-3-1 0,-2 0 0,-17 67 0,-62 179 0,78-281 0,-36 130 0,-40 273 0,75-365 97,-2 8-584,3 0-1,2 78 1,7-141-6339</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5.395"/>
    </inkml:context>
    <inkml:brush xml:id="br0">
      <inkml:brushProperty name="width" value="0.025" units="cm"/>
      <inkml:brushProperty name="height" value="0.025" units="cm"/>
    </inkml:brush>
  </inkml:definitions>
  <inkml:trace contextRef="#ctx0" brushRef="#br0">0 1 24575,'0'0'0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6.109"/>
    </inkml:context>
    <inkml:brush xml:id="br0">
      <inkml:brushProperty name="width" value="0.025" units="cm"/>
      <inkml:brushProperty name="height" value="0.025" units="cm"/>
    </inkml:brush>
  </inkml:definitions>
  <inkml:trace contextRef="#ctx0" brushRef="#br0">669 1 24575,'-23'12'0,"8"1"0,-2 0 0,0 0 0,-33 18 0,38-23 0,1-1 0,-1 2 0,2-1 0,-1 1 0,1 1 0,0 0 0,1 0 0,0 1 0,1 0 0,0 1 0,1 0 0,0 0 0,-6 17 0,11-24 0,1 1 0,0-1 0,0 1 0,0 0 0,1-1 0,0 1 0,0-1 0,1 1 0,-1 0 0,1-1 0,0 1 0,1-1 0,-1 1 0,1-1 0,0 0 0,1 1 0,-1-1 0,1-1 0,5 9 0,4 2 0,0 0 0,1 0 0,1-1 0,22 17 0,10 5 0,-28-23 0,0 0 0,-2 2 0,17 17 0,-24-22 0,-1-1 0,0 1 0,-1 1 0,0 0 0,-1 0 0,0 0 0,-1 0 0,0 1 0,-1 0 0,0 0 0,-1 0 0,0 1 0,-1-1 0,0 1 0,0 21 0,-3-21 0,1 0 0,-2 0 0,0 0 0,0 0 0,-1 0 0,-1 0 0,0 0 0,-10 20 0,5-16 0,-1 0 0,-1-1 0,0 0 0,-1 0 0,-18 17 0,-6 0 0,-2-2 0,0-1 0,-79 46 0,89-62 0,-1 0 0,-1-1 0,0-2 0,-36 8 0,34-10 0,12-3-227,0 0-1,-1-2 1,0-1-1,1 0 1,-40-1-1,53-2-6598</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7.665"/>
    </inkml:context>
    <inkml:brush xml:id="br0">
      <inkml:brushProperty name="width" value="0.025" units="cm"/>
      <inkml:brushProperty name="height" value="0.025" units="cm"/>
    </inkml:brush>
  </inkml:definitions>
  <inkml:trace contextRef="#ctx0" brushRef="#br0">1 400 24575,'0'-1'0,"0"-1"0,0 1 0,0 0 0,0-1 0,1 1 0,-1 0 0,0 0 0,1-1 0,-1 1 0,1 0 0,-1 0 0,2-3 0,14-15 0,1 1 0,1 1 0,0 0 0,38-26 0,-37 29 0,8-5 0,1 1 0,1 1 0,1 2 0,1 1 0,0 1 0,0 2 0,35-8 0,235-35 0,-238 46 0,-51 6 7,76-10-693,111-31 0,-175 36-6140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8.473"/>
    </inkml:context>
    <inkml:brush xml:id="br0">
      <inkml:brushProperty name="width" value="0.025" units="cm"/>
      <inkml:brushProperty name="height" value="0.025" units="cm"/>
    </inkml:brush>
  </inkml:definitions>
  <inkml:trace contextRef="#ctx0" brushRef="#br0">277 1 24575,'13'0'0,"0"2"0,0 0 0,0 0 0,0 1 0,-1 0 0,20 9 0,73 39 0,-81-38 0,22 12 0,-2 3 0,-1 2 0,-1 1 0,-2 3 0,-1 1 0,-2 1 0,-1 2 0,42 59 0,-55-62 0,-2 0 0,-1 2 0,26 67 0,25 124 0,-56-166 0,-3 1 0,-3 0 0,-3 1 0,-2 90 0,-8-77 0,-3 1 0,-4-1 0,-25 93 0,5-65 0,-4-2 0,-5-2 0,-4-1 0,-4-3 0,-94 140 0,-88 65 0,173-232 0,17-22 0,-83 79 0,99-107 0,0-1 0,-1-1 0,0-1 0,-2-1 0,-49 22 0,-4-14-1365,62-16-5461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9.235"/>
    </inkml:context>
    <inkml:brush xml:id="br0">
      <inkml:brushProperty name="width" value="0.025" units="cm"/>
      <inkml:brushProperty name="height" value="0.025" units="cm"/>
    </inkml:brush>
  </inkml:definitions>
  <inkml:trace contextRef="#ctx0" brushRef="#br0">1 61 24575,'0'-1'0,"0"0"0,0 0 0,0-1 0,0 1 0,0 0 0,0 0 0,0 0 0,0 0 0,1 0 0,-1 0 0,1 0 0,-1 0 0,1 0 0,-1 0 0,2-2 0,0 0 0,1 0 0,0 0 0,0 0 0,0 0 0,0 0 0,0 1 0,1-1 0,-1 1 0,1 0 0,-1 0 0,1 0 0,0 1 0,0-1 0,0 1 0,0 0 0,7-1 0,5 0 0,1 0 0,31 3 0,-26-1 0,-13 0 0,-1 1 0,1 0 0,-1 0 0,1 0 0,-1 1 0,1 1 0,-1-1 0,0 1 0,0 1 0,0-1 0,10 8 0,-12-7 0,-1 0 0,0 1 0,0-1 0,0 1 0,-1 0 0,0 0 0,0 1 0,0-1 0,0 1 0,-1 0 0,0 0 0,0 0 0,-1 0 0,0 1 0,2 8 0,0 5 0,-2 0 0,0 1 0,-1-1 0,-1 0 0,-1 1 0,-1-1 0,0 1 0,-2-1 0,0 0 0,-10 26 0,-10 19 0,-54 102 0,16-47 0,-66 142 0,126-259 0,0 4 0,-1-1 0,1 0 0,-2-1 0,-6 11 0,9-15 0,0 0 0,1 0 0,-1 0 0,0 0 0,0 1 0,1-1 0,-1 0 0,1 0 0,-1 0 0,1 1 0,-1-1 0,1 0 0,0 0 0,0 1 0,-1-1 0,1 0 0,0 1 0,0-1 0,0 0 0,1 0 0,-1 1 0,0-1 0,1 2 0,0-1 0,0 0 0,0 0 0,0-1 0,1 1 0,-1-1 0,0 1 0,1-1 0,-1 0 0,1 1 0,0-1 0,-1 0 0,1 0 0,3 2 0,2-1 0,0 1 0,0-1 0,0 0 0,0 0 0,0-1 0,0 1 0,13-1 0,47-5 0,86-16 0,67-26 0,-201 42 0,32-9 0,-29 7 0,0 1 0,0 1 0,38-3 0,-28 6 124,-14 0-372,0 0-1,0 1 1,0 1 0,0 1 0,19 5 0,-18-1-6578</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9.824"/>
    </inkml:context>
    <inkml:brush xml:id="br0">
      <inkml:brushProperty name="width" value="0.025" units="cm"/>
      <inkml:brushProperty name="height" value="0.025" units="cm"/>
    </inkml:brush>
  </inkml:definitions>
  <inkml:trace contextRef="#ctx0" brushRef="#br0">1 195 24575,'3'0'0,"0"0"0,0 1 0,0-1 0,0 0 0,0-1 0,0 1 0,0 0 0,0-1 0,0 0 0,0 0 0,0 0 0,0 0 0,0 0 0,0 0 0,3-3 0,12-3 0,32-6 0,1 3 0,88-6 0,104 11 0,47-4 0,130-49 0,-371 49 114,-1 1-607,1-3 0,53-20 0,-84 24-6333</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0.297"/>
    </inkml:context>
    <inkml:brush xml:id="br0">
      <inkml:brushProperty name="width" value="0.025" units="cm"/>
      <inkml:brushProperty name="height" value="0.025" units="cm"/>
    </inkml:brush>
  </inkml:definitions>
  <inkml:trace contextRef="#ctx0" brushRef="#br0">470 1 24575,'-1'14'0,"-1"-1"0,0 1 0,-1-1 0,-1 1 0,-9 24 0,2-8 0,-67 168 0,-7 25 0,3 115 0,-11 35 0,34-115 0,33-128 0,21-99-341,2 0 0,1 0-1,2 49 1,0-73-6485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06:55.251"/>
    </inkml:context>
    <inkml:brush xml:id="br0">
      <inkml:brushProperty name="width" value="0.05292" units="cm"/>
      <inkml:brushProperty name="height" value="0.05292" units="cm"/>
      <inkml:brushProperty name="color" value="#FF0000"/>
    </inkml:brush>
  </inkml:definitions>
  <inkml:trace contextRef="#ctx0" brushRef="#br0">3981 15254 161 0,'-2'0'2'0,"-3"0"3"0,5 4 124 0,0-4-109 0,0 0 6 0,2 0 14 0,1 0-10 16,-1-4 15-16,0 2-8 15,-2-1-9-15,2 3 12 16,-2 0-26-16,0 0 4 15,0 0 0-15,2 0-17 16,1-1 15-16,4-4-16 16,4 2 3-16,9-3 7 0,5-1-8 15,6 2 4 1,4-5 3-16,7 2-5 0,6 3 0 16,4-3-4-16,2 3 0 15,2 1 2-15,0-1 0 16,-3 4-2-16,-4 1 2 15,-2 0 4-15,-3 1-2 16,1 4-2-16,4-5-2 16,5 0 8-16,2-6-6 15,8 2-2-15,5-3 4 16,2 1 1-16,3 1-2 16,-1-2-3-16,0 1 0 15,-3 2 0-15,-5 0 1 16,-7 3-1-16,-5-4 1 15,-2 3 6-15,3 0-6 0,0-2-1 16,-2 0 0-16,2 2 4 16,2-2 0-16,-2 0-4 15,-4 1 4-15,8-2 1 16,-2 1-3-16,0 2-2 16,4-2 1-16,1 0 2 15,-1 0-2-15,2-2-1 16,3-1 0-16,1 6 7 15,1-6-9-15,2 1 2 16,5 1 0-16,-1 1-1 16,-2 4 4-16,-1-6-3 15,-6 2 2-15,-1 0 6 16,-5 0-8-16,-1 0 0 16,1-1 0-16,4 1 0 0,1 0 1 15,4 0-1 1,0-1 0-16,-3 1 7 0,-1 0-7 15,-3 2 0-15,-4-2 1 16,-3-2 2-16,0 4-2 16,-3-3-1-16,0 4 0 15,4 1 6-15,0 0-7 16,4 0 1-16,2 0 0 16,5 1-3-16,-1 2 3 15,3-3 0-15,-1 0 1 16,-1-3 6-16,-3-1-7 15,1 2 0-15,-3-2 0 0,0 0 0 16,-2 0 2-16,-2 1-2 16,-2 1 0-16,-8 2 6 15,-3 0-6-15,-7 0 0 16,-3 0 0-16,-6 0 3 16,-4 0 0-16,0 0-3 15,2 0 8-15,-1 0-3 16,5 0 0-16,5 2-5 15,1-2 3-15,3 0 3 16,-3 0-5-16,-1 0-1 16,-5 0 0-16,-9-2 8 15,-4 2-9-15,-5 0 1 16,-4 0 0-16,-3 2 0 0,-2 1 2 16,-2-2-2-1,0-2 9-15,-2 1-3 0,0 0 0 16,0 0-5-16,2 0 1 15,-3 0 2-15,3 0-4 16,0 0 0-16,0-3-1 16,-2 1-45-16,2 2-22 15,-2 0-72-15,0 2-151 16</inkml:trace>
  <inkml:trace contextRef="#ctx0" brushRef="#br0" timeOffset="2280.82">18369 13298 179 0,'-2'-9'10'0,"0"0"101"0,0-2-58 0,2 0-9 16,0 0-9-16,-2-6-7 16,0 1 10-16,2 0-8 15,2 4 14-15,-2 0-3 16,2 2-19-16,-2 2 16 0,0 5-14 16,0 0-9-16,0 3 10 15,0 3-22-15,-2-2-2 16,0 3 2-16,0 4 2 15,2 9 7-15,-3 4-5 16,3 9-2-16,3 7 19 16,-3 1-22-16,2 4 5 15,0 2 2-15,-2 2-4 16,2 2 3-16,-2 6-8 16,0 8 2-16,0 2 7 15,2 6-6-15,2 3-3 16,-4 4 0-16,4-4 10 15,-4 2-11-15,0-5 1 0,0-5 0 16,2-2 0-16,0-1 2 16,0-7-2-16,0-2 1 15,0-3 8-15,1-3-10 16,-3-6 1-16,0 2 0 16,0-7 5-16,-3 2-3 15,1 0-2-15,2 0 1 16,-4 5 8-16,4 2-8 15,0 2-1-15,2 0 3 16,-2 1 10-16,0-5-9 16,-2 0-2-16,0-2 3 15,-4-2 3-15,2 1-6 16,0-3-2-16,0 3 1 16,4-3 5-16,0 1-2 0,0-2-4 15,2 4 8 1,0-4-2-16,-2 5-2 0,0-2-4 15,-2 2 2-15,0-1 0 16,-3-4-1-16,3-4-1 16,-2 2 2-16,2-2 7 15,2-7-8-15,-3 8-1 16,0-1 0-16,-1-1 2 16,2 0 0-16,-3 1-2 15,3 2 3-15,0-2 6 16,0 3-7-16,2 1-2 15,0-1 0-15,-2-2 3 0,-2-3-1 16,-1 1-2 0,-2 0 0-16,-2-3 6 0,1 3-8 15,-2-4 2-15,1 4 0 16,3 1-1-16,-1-2 2 16,3-3-1-16,-1 2 0 15,3-9 6-15,2-2-9 16,0 1 3-16,2-6 0 15,-2 1 0-15,3 3 0 16,-3-4 0-16,2 1 0 16,0-6 6-16,2 2-9 15,-1-2 3-15,-1 2 0 16,2-6-1-16,-2 0 1 0,-2 0 0 16,2-4 0-16,-2 0 5 15,0 0-7-15,0 0 2 16,0 0 0-16,3 0-9 15,-3 0 7-15,0 0 2 16,0 2-2-16,0-2-8 16,0 0 9-16,0 0-14 15,0 0-13-15,-3-2 6 16,6 2-39-16,-6 0-24 16,6-4-95-16</inkml:trace>
  <inkml:trace contextRef="#ctx0" brushRef="#br0" timeOffset="3880.73">26634 13100 118 0,'-6'-9'189'0,"-4"2"-115"0,-1 1-1 0,0 0-13 0,0 0 3 0,0 2-23 15,2 0-4-15,4 2 10 16,3 2-38-16,0 2 16 15,2-2-10-15,2 4-9 16,0 8 37-16,0 8-27 16,6 8-3-16,-2 18 20 15,3 13-30-15,2 8 10 16,2 10 0-16,0 5-12 16,1 2 23-16,-5 8-22 0,-3 1 4 15,-4 3 14-15,-2 4-14 16,-4-2 4-16,0-3-5 15,-3-3 1-15,-1-4 2 16,0-2-7-16,-3-4 0 16,3-2 4-16,-4-5 7 15,-1-3-11-15,0 0 0 16,1-1 7-16,4-7-5 16,1-2-2-16,7-2 0 15,0-4 1-15,0-2 7 0,0-2-8 16,0 1 0-16,0-3 5 15,0-1 2-15,0-4-7 16,2-1 0-16,-2 0 5 16,-2-6 3-16,0 0-8 15,0-2 0-15,-3 1 5 16,0-5-3-16,3 2-2 16,0-2 0-16,0-2 3 15,2 2-3-15,0-1 0 16,0-4 0-16,0-1 0 15,0-2 0-15,0-4 0 16,2-1 0-16,-2-1 0 16,0 1 0-16,0 2 0 15,0 2 0-15,0 4 0 16,-2-1 0-16,2 6 0 0,-2-4 0 16,0 2 0-1,2 2 0-15,0-2 0 0,-3 2 0 16,3 3 0-16,0-4 0 15,-2 1 0-15,-2 2 0 16,-3-1 0-16,2 3 0 16,-1-5 0-16,1 5 0 15,3-9 0-15,0-2 0 16,0-6 0-16,2-7 0 16,0 2 0-16,0-14 0 0,0 0 0 15,2 4 0 1,-2-4 0-16,0-4 0 0,2 1 0 15,0 3 0-15,1 0 0 16,-3-5 0-16,0 5 0 16,-3-6 0-16,-1 2-53 15,0-8-57-15,-8 2-140 16</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2.346"/>
    </inkml:context>
    <inkml:brush xml:id="br0">
      <inkml:brushProperty name="width" value="0.025" units="cm"/>
      <inkml:brushProperty name="height" value="0.025" units="cm"/>
    </inkml:brush>
  </inkml:definitions>
  <inkml:trace contextRef="#ctx0" brushRef="#br0">925 0 24575,'-2'0'0,"-1"1"0,1-1 0,0 1 0,-1 0 0,1 0 0,0 0 0,0 0 0,0 0 0,0 0 0,0 0 0,0 0 0,0 1 0,0-1 0,-2 4 0,3-4 0,-22 21 0,2 1 0,0 2 0,-26 39 0,17-22 0,-218 316 0,180-247 0,-71 162 0,-29 167 0,137-332 0,5 0 0,-16 136 0,27-113 0,5 1 0,10 171 0,0-299 0,6 81 0,21 110 0,-21-170 0,0 0 0,1-1 0,2 1 0,0-2 0,2 1 0,0-1 0,2-1 0,29 41 0,-20-38 57,0 0 0,2-2 0,1 0 0,1-2 0,40 26 0,-46-35-247,0-1 0,0-1 1,1 0-1,1-2 0,-1 0 1,1-2-1,1 0 1,39 4-1,-29-8-6636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2.680"/>
    </inkml:context>
    <inkml:brush xml:id="br0">
      <inkml:brushProperty name="width" value="0.025" units="cm"/>
      <inkml:brushProperty name="height" value="0.025" units="cm"/>
    </inkml:brush>
  </inkml:definitions>
  <inkml:trace contextRef="#ctx0" brushRef="#br0">1 1 24575,'3'0'0,"-1"1"0,1-1 0,0 1 0,-1 0 0,1 0 0,-1 0 0,1 0 0,-1 1 0,3 1 0,18 7 0,1-5 0,1-2 0,-1-1 0,1-1 0,30-3 0,-7 1 0,93-13 227,-67 5-1819,-34 5-5234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3.264"/>
    </inkml:context>
    <inkml:brush xml:id="br0">
      <inkml:brushProperty name="width" value="0.025" units="cm"/>
      <inkml:brushProperty name="height" value="0.025" units="cm"/>
    </inkml:brush>
  </inkml:definitions>
  <inkml:trace contextRef="#ctx0" brushRef="#br0">530 1 24575,'-33'2'0,"28"-2"0,-1 0 0,1 0 0,-1 0 0,-8 3 0,0 2 0,1 0 0,-1 1 0,1 0 0,1 1 0,-1 1 0,1 0 0,0 0 0,-17 18 0,-7 10 0,-34 45 0,39-44 0,5-7 0,2 1 0,2 2 0,-31 55 0,42-63 0,0-1 0,2 2 0,0 0 0,2 0 0,1 0 0,-3 31 0,6-35 0,2 0 0,0 0 0,2 0 0,3 29 0,-2-43 0,-1 0 0,1 0 0,0 0 0,0-1 0,1 1 0,0-1 0,1 1 0,0-1 0,0 0 0,0 0 0,1-1 0,0 1 0,0-1 0,1 0 0,6 5 0,-9-9 0,-1-1 0,1 1 0,0-1 0,0 0 0,-1 0 0,1 0 0,0 0 0,0-1 0,0 1 0,0-1 0,1 0 0,-1 1 0,0-2 0,0 1 0,0 0 0,0 0 0,0-1 0,0 0 0,0 0 0,0 0 0,5-2 0,7-4 0,-1 0 0,27-17 0,-30 17 0,34-22 0,0-1 0,-2-2 0,55-54 0,-84 72 0,-1 0 0,-1-1 0,0 0 0,-1-1 0,-1 0 0,0-1 0,-1 0 0,-1-1 0,-1 1 0,-1-2 0,0 1 0,-1-1 0,3-22 0,-7 28 0,-1-1 0,0 0 0,0 1 0,-2-1 0,0 1 0,0-1 0,-1 1 0,-1 0 0,0 0 0,-7-13 0,3 8 0,-1 1 0,0 1 0,-2-1 0,0 1 0,0 1 0,-22-21 0,22 26 0,0 0 0,0 1 0,-1 0 0,0 1 0,-1 1 0,0 0 0,-14-5 0,17 7 0,-1 2 0,0-1 0,0 1 0,0 1 0,0 0 0,0 1 0,0 0 0,-1 1 0,-17 1 0,27-1-52,-1 0-1,1 1 1,0-1-1,0 1 1,-1-1-1,1 1 1,0 0-1,0 0 1,0 0-1,0 0 1,0 0-1,0 0 1,0 0-1,1 1 1,-1-1-1,0 1 1,1 0-1,-1-1 1,1 1-1,-1 0 0,1 0 1,0 0-1,0 0 1,0 0-1,-2 4 1,1 4-6774</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3.487"/>
    </inkml:context>
    <inkml:brush xml:id="br0">
      <inkml:brushProperty name="width" value="0.025" units="cm"/>
      <inkml:brushProperty name="height" value="0.025" units="cm"/>
    </inkml:brush>
  </inkml:definitions>
  <inkml:trace contextRef="#ctx0" brushRef="#br0">0 1 24575,'0'0'0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4.063"/>
    </inkml:context>
    <inkml:brush xml:id="br0">
      <inkml:brushProperty name="width" value="0.025" units="cm"/>
      <inkml:brushProperty name="height" value="0.025" units="cm"/>
    </inkml:brush>
  </inkml:definitions>
  <inkml:trace contextRef="#ctx0" brushRef="#br0">964 1 24575,'-6'2'0,"0"0"0,0 0 0,1 1 0,-1 0 0,1 0 0,0 1 0,-7 5 0,-34 32 0,29-25 0,-165 127 0,93-78 0,55-38 0,2 2 0,1 1 0,1 1 0,1 1 0,-34 53 0,51-67 0,0 2 0,2-1 0,-11 29 0,18-40 0,0 0 0,1 0 0,0 0 0,0 0 0,1 0 0,0 0 0,0 1 0,1-1 0,1 0 0,-1 0 0,1 1 0,2 8 0,2-4 0,1-1 0,0-1 0,0 1 0,1-1 0,1-1 0,0 1 0,15 15 0,-3-2 0,160 176 0,-51-60 0,-116-124 0,22 30 0,-32-42 0,-1 1 0,1-1 0,-1 1 0,0-1 0,0 1 0,0 0 0,-1 0 0,1 0 0,-1 0 0,0 0 0,-1 0 0,1 0 0,-1 6 0,-1-8 0,-1 1 0,1-1 0,0 0 0,-1 0 0,0 0 0,1 0 0,-1 0 0,-1 0 0,1 0 0,0-1 0,-1 1 0,1-1 0,-1 1 0,-5 3 0,-46 28 0,51-32 0,-35 18 0,-1-2 0,0-2 0,-75 20 0,-130 16 0,141-33 0,98-17 15,0-1-107,1 0 0,-1 0 0,0 0 0,0 0 0,0-1 0,1 1 0,-1-1 0,0-1 0,0 1 0,0-1 0,0 1 0,1-2 0,-1 1 0,-7-3 0,3-2-6734</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4.441"/>
    </inkml:context>
    <inkml:brush xml:id="br0">
      <inkml:brushProperty name="width" value="0.025" units="cm"/>
      <inkml:brushProperty name="height" value="0.025" units="cm"/>
    </inkml:brush>
  </inkml:definitions>
  <inkml:trace contextRef="#ctx0" brushRef="#br0">1 607 24575,'5'-24'0,"0"13"0,0-1 0,2 1 0,-1 0 0,1 1 0,1 0 0,14-16 0,62-50 0,-35 33 0,10-6 0,1 3 0,3 2 0,1 3 0,107-51 0,-83 42 325,-21 11-2015,-44 27-5136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4.886"/>
    </inkml:context>
    <inkml:brush xml:id="br0">
      <inkml:brushProperty name="width" value="0.025" units="cm"/>
      <inkml:brushProperty name="height" value="0.025" units="cm"/>
    </inkml:brush>
  </inkml:definitions>
  <inkml:trace contextRef="#ctx0" brushRef="#br0">614 1 24575,'0'17'0,"7"9"0,17 43 0,3 9 0,38 257 0,-49-237 0,31 364 0,-44-423 0,3 108 0,-5 0 0,-7-1 0,-48 276 0,38-347 0,-4 0 0,-3-2 0,-2 0 0,-4-2 0,-4-1 0,-2-1 0,-3-2 0,-70 92 0,-7-7 0,-175 175 0,279-316-1365,4-4-5461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5.567"/>
    </inkml:context>
    <inkml:brush xml:id="br0">
      <inkml:brushProperty name="width" value="0.025" units="cm"/>
      <inkml:brushProperty name="height" value="0.025" units="cm"/>
    </inkml:brush>
  </inkml:definitions>
  <inkml:trace contextRef="#ctx0" brushRef="#br0">122 27 24575,'7'-1'0,"1"0"0,-1 0 0,0 1 0,8 0 0,28-3 0,-20-2 0,-6 1 0,1 0 0,-1 1 0,30-1 0,-41 4 0,0 0 0,-1 1 0,1 0 0,0 0 0,-1 0 0,1 1 0,-1-1 0,1 1 0,-1 1 0,0-1 0,0 1 0,0 0 0,0 0 0,0 0 0,6 7 0,-4-3 0,0 0 0,0 1 0,-1 0 0,0 1 0,-1-1 0,1 1 0,-1 0 0,6 19 0,-6-12 0,0-1 0,-2 1 0,0 0 0,-1 0 0,1 19 0,-4-3 0,0-1 0,-2 1 0,-2-1 0,-1 0 0,-12 39 0,5-31 0,-2 0 0,-2-2 0,-1 0 0,-1-1 0,-3-1 0,0-1 0,-3-1 0,-30 33 0,0-4 0,-131 154 0,183-212 0,1 0 0,-1 1 0,0-1 0,1 0 0,0 1 0,0 0 0,1-1 0,-2 7 0,2-9 0,1-1 0,0 0 0,-1 1 0,1-1 0,0 0 0,0 1 0,0-1 0,0 0 0,0 1 0,0-1 0,1 1 0,-1-1 0,0 0 0,1 0 0,-1 1 0,1-1 0,-1 0 0,1 0 0,0 1 0,-1-1 0,1 0 0,0 0 0,0 0 0,0 0 0,0 0 0,0 0 0,0 0 0,0 0 0,0-1 0,0 1 0,0 0 0,0 0 0,3 0 0,8 2 0,1-1 0,-1 0 0,1-1 0,-1 0 0,1-1 0,15-1 0,1 0 0,30-1 0,-1-3 0,104-23 0,111-47 0,-254 71-163,0 1 0,1 0-1,-1 1 1,0 1 0,25 3 0,-37-2-223,8 0-6440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5.950"/>
    </inkml:context>
    <inkml:brush xml:id="br0">
      <inkml:brushProperty name="width" value="0.025" units="cm"/>
      <inkml:brushProperty name="height" value="0.025" units="cm"/>
    </inkml:brush>
  </inkml:definitions>
  <inkml:trace contextRef="#ctx0" brushRef="#br0">0 258 24575,'27'0'0,"1"-1"0,-1-1 0,0-1 0,50-14 0,9-8 0,344-110 0,-380 119 0,-32 11 0,0-1 0,0-1 0,32-18 0,-33 16-1365,-3 2-5461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6.329"/>
    </inkml:context>
    <inkml:brush xml:id="br0">
      <inkml:brushProperty name="width" value="0.025" units="cm"/>
      <inkml:brushProperty name="height" value="0.025" units="cm"/>
    </inkml:brush>
  </inkml:definitions>
  <inkml:trace contextRef="#ctx0" brushRef="#br0">266 1 24575,'0'24'0,"-2"73"0,-22 133 0,-35 92 0,21-128 0,2 66 0,11-70 0,-5-18 0,-7 49 0,30-157 0,0 96 0,8-109-1365,0-34-5461</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09:36.492"/>
    </inkml:context>
    <inkml:brush xml:id="br0">
      <inkml:brushProperty name="width" value="0.05292" units="cm"/>
      <inkml:brushProperty name="height" value="0.05292" units="cm"/>
      <inkml:brushProperty name="color" value="#FF0000"/>
    </inkml:brush>
  </inkml:definitions>
  <inkml:trace contextRef="#ctx0" brushRef="#br0">6733 8354 127 0,'-5'0'1'0,"0"0"-2"0,1 2-1 16,2-2 1-16,2 0 1 0,0 1-6 16,0-1-6-16</inkml:trace>
  <inkml:trace contextRef="#ctx0" brushRef="#br0" timeOffset="849.19">6726 8356 115 0,'0'0'42'15,"0"0"6"-15,0 0-27 16,-3 0 6-16,1-2-8 15,0 2-4-15,2 0 12 16,-2 2-4-16,2-2 3 16,0 0 11-16,-2 0-12 15,2 0 2-15,0 0-8 16,0 0-14-16,0 0 3 16,0 1-8-16,0 2 0 0,4 0 13 15,0 2-3 1,8 7 11-16,3 4-5 0,4 4-10 15,5 2 11-15,0 8-11 16,5 2-1-16,2-2 11 16,0 0-16-16,5 1 8 15,5-8 0-15,-2 0-6 16,3-3 10-16,4-5-8 16,-4 0 3-16,-2 1 4 15,0-4-11-15,2-1 8 16,1 4 1-16,-1-1-7 15,5 0 9-15,0 2-11 16,-2 2 0-16,-1-2 4 16,-2 2 1-16,-1-2-5 15,-2 2 0-15,1-2 4 0,3 2 0 16,1 2-3 0,3 4 0-16,2 1 11 0,2 0-9 15,0 1 1-15,-1 2-3 16,-1-3 1-16,-3 1 5 15,1-4-7-15,-2 1 0 16,4-4 6-16,-1 1-3 16,0-2 2-16,0 0 0 15,-1 1-4-15,1-6 4 16,-6 5-2-16,-3 1-3 0,1-2 5 16,-3 1 0-1,-2 3-5-15,-4-6 1 0,-4 2 2 16,-3-5 0-16,-1-1-3 15,-3-1 0-15,3 1 3 16,-4-1 0-16,6-1-3 16,-3 1 1-16,0 1 5 15,0-1-6-15,-1 0 0 16,-2-1 0-16,-3 2 2 16,2-4 2-16,0 2-4 15,-2-1 4-15,-3-2-1 16,3 0 0-16,-5-3-3 15,-1 2 0-15,-2-1 8 16,0-2-5-16,-3 0-3 16,-3-2 6-16,0 0-3 0,-2 0 3 15,-2-2-6-15,2 2 1 16,2 0 6-16,-4 0-5 16,2 0-2-16,0 0 0 15,0 0-7-15,0 0-3 16,0-2-29-16,0 2-26 15,0-2-49-15,0-2-175 16</inkml:trace>
  <inkml:trace contextRef="#ctx0" brushRef="#br0" timeOffset="2649.45">4518 7854 125 0,'-14'0'21'0,"4"0"98"0,-4 0-56 0,7 0-32 16,5-4 9-16,0 3-7 0,0-1 2 16,2 2-14-1,0 0 5-15,0-3 4 0,0 3-14 16,0 3 14-16,-2-3-9 15,2 0-9-15,0 0 8 16,0 0-18-16,0 2 0 16,2-1 7-16,2 2-4 15,5 2 13-15,5 4-10 16,3-2-4-16,3 1 7 16,3 1-10-16,-6-1 0 15,-3-3 3-15,-1 1 1 16,-3-2-5-16,-4 3 2 15,-2-1-1-15,1-1 8 16,-1 4-8-16,0 3 0 0,2 3 5 16,-2 3 1-16,-2 4-5 15,0 5-2 1,0-3 2-16,-2 2 1 0,0 0-3 16,-2-2 0-16,0 2 2 15,-2-1 3-15,2 2-5 16,-6 2 1-16,2 3 0 15,-1 0 4-15,-1-2-4 16,-4 3-1-16,1-1 3 16,2-3 2-16,-2-5-5 15,2-2 0-15,0-4 3 16,2-5 1-16,0 0-4 16,1-3 0-16,-3 3 3 15,0-2 2-15,-6 3-5 16,-4 0 0-16,0 0 3 0,1-2 1 15,-3 0-4-15,6-1 0 16,1-4 1-16,3-1 2 16,1-1-3-16,0 0 0 15,1-2 1-15,3 0-2 16,0 1 1-16,1-1 0 16,5-3 2-16,0-3 2 15,0 3-4-15,2-1 0 16,-2 1 2-16,0 0-4 15,3 0 2-15,-3 0 0 16,0 0-3-16,0 0 3 0,0 0-2 16,0-3-10-16,2 3-30 15,-2 0-22-15,2-2-97 16,2 1-115-16</inkml:trace>
  <inkml:trace contextRef="#ctx0" brushRef="#br0" timeOffset="3517.76">4456 7853 111 0,'0'10'159'0,"2"-1"-124"0,0 0 13 0,-2-5-15 0,0-4-8 15,0 0-16-15,2 1 4 16,1 1 13-16,3 3-17 15,1-1 13-15,6-1 0 16,5-3 3-16,6-1 10 16,8-5-15-16,3-6 1 15,6-9 8-15,3-5-23 16,1-8 12-16,1-9 0 16,-4-3-10-16,1-4 11 15,-7 2-9-15,-7 1 2 16,-7-2 7-16,-2-1-19 15,-8 5 11-15,-2-3-2 16,-3 2-6-16,-3 1 3 0,-4 6-6 16,0 2 0-1,0 1 2-15,0 3 3 0,-2 5-5 16,0 2 2-16,0 6 4 16,2 9-9-16,-3 2 3 15,3 5 0-15,3 4-1 16,-3 0 0-16,0 0 1 15,2 0 0-15,0 0-10 16,-2 0 7-16,-2 2-33 16,4 3-25-16,0 7 15 15,6 7-83-15,-2 9-82 16</inkml:trace>
  <inkml:trace contextRef="#ctx0" brushRef="#br0" timeOffset="4199.46">4890 7656 241 0,'5'-2'60'0,"-1"-2"-10"0,-2 3 5 0,0-4 11 0,-2 1-26 16,0 4-8-16,-2 0 5 16,2 2-25-16,-4-2-2 15,2 2 7-15,2 0-16 16,0-2 10-16,0 3-11 16,0 0 0-16,2 5 18 0,0 6-12 15,0 6 4-15,2 8-4 16,1 6 2-16,2 3-3 15,0 2-5-15,-1 1 2 16,3 1 2-16,-2-4-1 16,-5-1-3-16,1-5 4 15,-6-3 1-15,1-4 6 16,-7-2-10-16,0-4 4 16,-4 2 12-16,-3-2-14 15,-4 3 3-15,-4-4 5 16,-5 1-8-16,-2-2 9 15,-8-2-11-15,3-2-1 16,3-4 10-16,4 1-7 16,2-3-3-16,8 0 0 15,1-2 5-15,5 0-10 0,-3-1 5 16,5 1 0-16,2-4-6 16,4 3-4-16,1-3-17 15,4-3-26-15,4 2-66 16,8-8-39-16</inkml:trace>
  <inkml:trace contextRef="#ctx0" brushRef="#br0" timeOffset="4698.92">4982 7936 359 0,'-5'-8'17'0,"0"1"19"0,3-4 16 0,0 4-24 15,2 1-1-15,0 3-21 16,0 2-5-16,2 1-2 0,5 1 6 16,6 2-5-16,6-1 3 15,4-1-2 1,12 3 7-16,2-1-8 0,3 0 0 16,0 4 2-16,-1-2-2 15,-4 4 0-15,-8-2-1 16,-8-1 1-16,-5-1 5 15,-7-1-5-15,-5-4 0 16,0 0 4-16,-2 0 0 16,2-3-3-16,-2 3-1 15,0 0-1-15,0 0-1 16,2 0-2-16,0 0 1 16,5 3 2-16,3-2-14 0,2 2-6 15,5-2-33-15,0 4-46 16,3-3-34-16</inkml:trace>
  <inkml:trace contextRef="#ctx0" brushRef="#br0" timeOffset="5167.28">4892 8141 114 0,'-18'-2'64'16,"5"-2"181"-16,5-5-215 0,2 2 10 16,6-3-18-16,10-2-6 15,-1 3-8-15,-1 3-6 16,6 3 7-16,3 3-8 16,4 3-1-16,-3 3 0 15,1 5-3-15,-2 3 1 16,-5-1 3-16,-1 6-1 15,1 1 6-15,-1 1-6 16,1 2 0-16,-6 3 0 16,3-1 0-16,-5-6 2 15,2-1-2-15,-2-5 0 16,0-7 0-16,-2-6 0 16,0 2 0-16,-2-4 1 0,2 2 1 15,3 3 2-15,1 2-4 16,1 0 0-16,4 4 2 15,2-1 0-15,3 0-2 16,0-5 1-16,0 3 2 16,-1-1-2-16,1-1-1 15,-8 0-5-15,1-2 2 16,-1-2-34-16,-2-2-21 16,3 0-66-16</inkml:trace>
  <inkml:trace contextRef="#ctx0" brushRef="#br0" timeOffset="5598.57">4703 8257 116 0,'-4'-4'9'0,"-1"2"215"0,0 0-166 0,3 2-2 0,2-2-36 16,-2 0-12-16,4 2-5 16,2 2-1-16,6 0 11 0,-1 5-11 15,9 0-1 1,-1 5 6-16,4 5-1 0,-4 1-6 15,1 5 9-15,-5 1-8 16,-1-1 2-16,-4-2-3 16,1-2 0-16,1-5 1 15,-4-2 2-15,1-1-3 16,-1 0 0-16,1 1-1 16,-2 1 0-16,1 0-3 15,-1 1 4-15,-3 4 1 16,2 2-1-16,-2 2 0 15,3-1 0-15,4 2-21 16,6-4-23-16,6-2-69 16</inkml:trace>
  <inkml:trace contextRef="#ctx0" brushRef="#br0" timeOffset="8598.91">2528 7424 208 0,'-20'-23'88'0,"0"1"-1"0,-2 0-33 0,5 1 25 0,3 0-23 15,7 5-15-15,1 3 12 16,4 8-32-16,-2 3-15 15,4 4-3-15,0 2-3 16,0 2 0-16,6 14 10 16,-2 16-9-16,3 14 9 15,-1 14-10-15,6 14 0 16,1 2-4-16,3 4 4 16,1-5 0-16,1 2 0 15,0-6-44-15,-2-2 9 16,-3-13-28-16,-5-9-7 15,-2-14 12-15,-4-13-85 16,-10-16-43-16</inkml:trace>
  <inkml:trace contextRef="#ctx0" brushRef="#br0" timeOffset="8867.75">2475 7582 204 0,'-18'-44'190'0,"-2"3"-117"16,-1 10-36-16,2 4 36 15,1 5-41-15,7 8-8 16,5 8-16-16,3 2-1 16,6 4-14-16,-1 0 8 15,9-2-1-15,18 2 7 16,16 0-7-16,12 2 0 0,7 4 0 16,2 8-32-1,-18 9 14-15,-15 8-3 16,-19 13 7-16,-23 6 12 0,-20 7-21 15,-22 1 18-15,-9-4-2 16,-2-8-38-16,6-6-10 16,18-12-72-16,18-5-37 15</inkml:trace>
  <inkml:trace contextRef="#ctx0" brushRef="#br0" timeOffset="9215.23">2742 7728 134 0,'9'-4'321'0,"-2"2"-259"0,-5 0-48 16,-2 4-9-16,3 0-3 15,3 4 4-15,7 4 1 16,5 4 5-16,9 8-5 16,4 6-7-16,3 6 0 15,1 6-3-15,-6 0-2 16,-4 0-7-16,-8 1-3 15,-5-9 13-15,-8-10-5 16,-2-6 7-16,1-9 13 16,-6-8-8-16,-3-13 8 15,-2-9-12-15,2-10 8 16,2-9 6-16,4-7-9 16,2-1-1-16,10 4-5 0,3 2-8 15,5 8 3 1,2 5-46-16,7 10-19 0,2 5-46 15,5 7-65-15</inkml:trace>
  <inkml:trace contextRef="#ctx0" brushRef="#br0" timeOffset="9499.12">3243 7704 118 0,'-2'3'190'15,"2"-6"-89"-15,-2-2-73 16,4-4 29-16,5-7-20 15,4-1-34-15,9 0 17 16,7 1-4-16,6 2-9 0,6 4 1 16,-2 2-8-1,-3 9-2-15,-5 6-2 0,-9 4-6 16,-9 11 10 0,-9 8 0-16,-9 7 0 0,-11 3-6 15,-11 2 6-15,-8-4 0 16,-10-5-8-16,2-5 17 15,8-10-9-15,7-9 0 16,10-4 0-16,14-11-22 16,14-13-38-16,15-9-26 15,14-10-77-15</inkml:trace>
  <inkml:trace contextRef="#ctx0" brushRef="#br0" timeOffset="9769.7">3600 7511 216 0,'0'-5'174'15,"-2"-2"-82"-15,-2 3-61 16,-4 2 28-16,6-2-57 16,2 3 0-16,2 6-2 15,4 8 2-15,2 6 13 16,5 9-2-16,10 11-11 16,6 5 9-16,4 6-11 15,2 4 0-15,-5 0-3 16,-6 1 0-16,-11-1 1 15,-11 0 0-15,-10-6 2 16,-12-2 2-16,-16-9-2 16,-8-6-5-16,-8-11 1 0,-4-10-26 15,3-10-26 1,4-13-11-16,11-12-108 0</inkml:trace>
  <inkml:trace contextRef="#ctx0" brushRef="#br0" timeOffset="9899.06">3625 7351 232 0,'6'-16'94'0,"-8"9"-84"15,-6 7-10-15,-4 7-29 16,1 5-60-16</inkml:trace>
  <inkml:trace contextRef="#ctx0" brushRef="#br0" timeOffset="10183.74">3765 7538 103 0,'33'12'1'0,"-4"-6"114"16,-2-6-39-16,-2-6-61 15,1-6 15-15,-3-2-2 16,-6-4 18-16,-6 1 1 16,-3 3-16-16,-6 0-6 15,-7-2-22-15,-2 2 2 16,-6 5-5-16,-3 0-2 15,-4 5 1-15,-2 10 1 16,-3 8 2-16,-2 12 2 16,1 8-2-16,2 9-2 15,3 4 0-15,8 2-4 0,9-1 1 16,8-4-3-16,9-10-13 16,12-8 7-16,6-12-49 15,11-11-48-15</inkml:trace>
  <inkml:trace contextRef="#ctx0" brushRef="#br0" timeOffset="10616.75">4226 7328 409 0,'-19'-15'54'0,"-6"5"-16"0,-2 10-7 15,-4 6-19-15,0 10-9 16,4 10 11-16,4 8-11 15,6 6 0-15,3 4-2 16,12 3-1-16,2 0 0 16,6-4 0-16,8-7 4 15,3-8-8-15,4-8 2 16,1-10 2-16,3-11 13 16,1-18-11-16,5-11 2 15,-2-16 10-15,0-16-9 16,-6-14 11-16,-12-12-5 15,-8-7 15-15,-11-6 16 16,-9 5-20-16,-3 10 18 16,-1 12-19-16,6 15-10 0,1 21 5 15,8 15-16-15,1 13-10 16,5 14 7-16,3 18 2 16,1 19 1-16,5 19 2 15,2 21 3-15,8 15-9 16,-2 11 4-16,5 1-11 15,1 1-1-15,3-8-39 16,-4-4-27-16,1-15-59 16,-3-18-150-16</inkml:trace>
  <inkml:trace contextRef="#ctx0" brushRef="#br0" timeOffset="10800.04">4244 7342 483 0,'-27'-21'93'0,"5"3"-15"0,2 0-11 0,6 7-60 16,17-5-3-16,23 0-2 15,28 1 0-15,31-5-4 16,26-2-14-16,28 4-43 16,7 14-85-16,1 5-185 15</inkml:trace>
  <inkml:trace contextRef="#ctx0" brushRef="#br0" timeOffset="11931.77">6842 10537 120 0,'6'-4'169'0,"-4"4"-80"0,2 2-42 0,-2-2 16 15,-4 0-33-15,2 0-17 16,0 2 5-16,0 0-13 16,2 5-5-16,4 4 32 15,9 11-31-15,8 11 18 16,12 11-12-16,13 9 5 16,7 16 3-16,12 7-15 0,4 9 0 15,4 4-2-15,4 4 8 16,-4-7-6-16,-5-8 0 15,-10-10 1-15,-11-12-1 16,-6-12 0-16,-12-8 0 16,-10-13-5-16,-2-9 3 15,-11-6-1-15,-1-3 0 16,-4-7-16-16,-1-5 4 16,2-3-40-16,3-7-18 15,3-4-86-15</inkml:trace>
  <inkml:trace contextRef="#ctx0" brushRef="#br0" timeOffset="12665.53">7004 10269 105 0,'-2'-7'2'0,"2"3"60"0,-4 0 45 0,1 1-69 0,-1-5 29 15,0-1-19-15,-3 1-13 16,2 4-5-16,3-1-16 15,2 3 2-15,0 2 3 16,0-3-19-16,0 6 0 16,5 0 3-16,6 10 0 15,14 9 17-15,10 12-18 16,14 16 1-16,14 14 11 16,8 11-13-16,9 11 6 15,2 1-7-15,-1-4 7 0,-4-5-10 16,-12-7 3-16,-11-9 0 15,-9-11-3-15,-12-2 6 16,-9-11-3-16,-4-8 0 16,-7-6-7-16,-1-6 4 15,-6-6-16-15,-1-5-3 16,-1-4 12-16,-4-3-27 16,2-4-72-16,3-5-73 15</inkml:trace>
  <inkml:trace contextRef="#ctx0" brushRef="#br0" timeOffset="13332.66">7315 10026 103 0,'-6'-10'6'0,"0"-2"145"0,-3 2-121 16,3-2 4-16,-2 2 16 15,0-5-27-15,1 4-9 16,3 1 10-16,2 6-16 15,2-2 12-15,0 2 1 16,-2 1-9-16,2 2 11 0,0 2-16 16,0-1-5-1,0-1-2-15,0 2 2 0,2 8-2 16,6 7 12-16,11 12-8 16,7 18 12-16,10 12-10 15,13 12 4 1,4 9 13-16,10 5-19 0,5 2 0 15,7-2-4-15,-2-4 10 16,2-7-12-16,-1-13 2 16,-7-12 0-16,-9-14 1 15,-12-8-1-15,-13-8 0 16,-10-6 0-16,-11-8 7 0,-8 1-12 16,-2-5 5-1,-2-2-2-15,0-1-5 0,2 1-22 16,1-6-20-16,3-2-17 15,1-8-105-15</inkml:trace>
  <inkml:trace contextRef="#ctx0" brushRef="#br0" timeOffset="14031.92">7571 9803 105 0,'-3'-3'2'0,"-3"-4"109"0,-1 1-59 16,-2 4-21-16,-2-5 1 16,-1-2-6-16,2 0-1 0,1 2-21 15,2-1 17-15,0 2 4 16,5-2-22-16,0 3 19 15,0 3-15-15,2-1 0 16,2 1 18-16,-2 2-23 16,2-1 8-16,0-2-6 15,0-3 5-15,0 4-6 16,1-2 0-16,0 0 0 16,-1 0 16-16,-2 4-18 15,2 0 5-15,-2 0-6 16,2 0 2-16,2 6-2 15,9 5 0-15,10 2 2 16,10 11 11-16,12 8-10 16,8 11 1-16,7 1 7 15,1 7-7-15,5 12 18 0,4-1-18 16,-3 0-3-16,-3 0-1 16,-4-1 0-16,-13-14 0 15,-9-2-3-15,-9-11 13 16,-7-7-12-16,-6-8 2 15,-5-7 0-15,-7-6 0 16,0-1 0-16,-1-5 0 16,-3 0-3-16,0-5-12 15,3 4-8-15,-3-5-28 16,2-1-43-16,-2-5-77 16</inkml:trace>
  <inkml:trace contextRef="#ctx0" brushRef="#br0" timeOffset="14615.92">7827 9507 104 0,'8'-14'1'0,"0"2"7"0,-2-1 115 0,-4 8-64 0,-2-1-14 16,0-1 0-16,-2 1 3 15,0 5-25-15,0-2-10 16,2 1 6-16,-2 2-19 16,2 0 17-16,0-1-1 15,0 1-9-15,0 0 4 16,0 1-6-16,2 7-4 16,4 4 25-16,5 11-24 0,12 7 7 15,6 8 1-15,8 6-7 16,13 2 25-1,3 2-22-15,2 2 2 0,3 0 0 16,-2-1-1-16,2-2-5 16,3 0 0-16,-3-3 0 15,0-4 5-15,-8-5-7 16,-3-8 0-16,-11-7-1 16,-7-4 5-16,-9-6-4 15,-9-4 0-15,-2-3 3 16,-5-2-5-16,-2-1 2 15,-2 0 0-15,2-1-4 16,-2 1-23-16,4-5-17 16,-4-1-35-16,4-2-73 15</inkml:trace>
  <inkml:trace contextRef="#ctx0" brushRef="#br0" timeOffset="15115.05">8433 9481 122 0,'-14'-13'131'0,"1"6"-105"0,2-1 24 0,4-2 0 0,-2 2-14 16,5 1 9-16,2 1-17 15,0 2-12-15,-1 3-5 16,3 1-5-16,5 5 10 16,1 5 19-16,8 8-24 15,6 8 9-15,13 5-8 16,8 5 2-16,5 3 7 15,12 4-15-15,2 1 9 16,5 2-5-16,-1 2-5 16,-1 4 7-16,-5-4-12 0,-5 1 0 15,-6-7 7-15,-7-8-3 16,-6-8-4-16,-11-6 0 16,-6-8 4-16,-9-4-8 15,-4-6 4-15,-4-2 0 16,0 0-2-16,0 0-3 15,-2-2 2-15,0-1-20 16,0 2-35-16,-2 0-28 16,-1-4-55-16</inkml:trace>
  <inkml:trace contextRef="#ctx0" brushRef="#br0" timeOffset="15614.98">8847 9382 111 0,'-15'-8'5'0,"3"1"180"0,3 0-128 16,5 3 24-16,4-2-47 15,-2 2-8-15,2 4-13 16,6 0-7-16,5 4 22 16,7 6-11-16,9 4 6 15,9 8 14-15,6 7-31 16,7 4 14-16,7 6 1 15,4 2-13-15,7 3 6 16,-3 0-13-16,1 1-1 16,-3-3 5-16,-6 1-2 15,-4-3-3-15,-8-3 0 16,-6-7 6-16,-12-6-11 16,-7-7 5-16,-9-9 0 15,-5-4 2-15,-3-2 1 0,-2-4-3 16,0 2 0-16,0-3-8 15,0-1 3-15,0 2-46 16,0-4-40-16,2-1-30 16,3-4-146-16</inkml:trace>
  <inkml:trace contextRef="#ctx0" brushRef="#br0" timeOffset="16082.46">9451 9346 317 0,'-16'-14'24'0,"1"2"44"0,1 2-22 0,7-1-24 0,1 2 23 15,4 3-12-15,0 2-1 16,2 2-9-16,-2 2-20 16,4 4-3-16,6 2 22 15,6 7-20-15,10 8 21 16,17 7-19-16,7 10 0 16,12 6 15-16,9 6-12 0,5 3-5 15,0-1-2-15,-2-2 15 16,-6-8-20-16,-8-3 5 15,-9-10 0-15,-6-5 2 16,-12-2 4-16,-10-8-6 16,-2-2 0-16,-9-6 5 15,-5 1-10-15,-3-7 5 16,-2 1 0-16,0-1-5 16,0 0 5-16,0-1-2 15,0 1-5-15,0 0-54 16,-2 0-26-16,-3 0-34 15,1 0-90-15</inkml:trace>
  <inkml:trace contextRef="#ctx0" brushRef="#br0" timeOffset="16531.91">10041 9276 125 0,'-22'-16'113'0,"5"0"-60"0,3-2-24 0,5 5 26 16,7 0 5-16,0 3-34 15,2 6 5-15,0 2-24 16,0 4-5-16,4 6 25 15,5 8-15-15,5 8 14 16,7 8 16-16,10 9-33 16,17 8 34-16,12 3-25 15,20 5-8-15,9-3 17 16,9 1-21-16,-2-8-1 16,-12-3-4-16,-12-8 10 15,-18-8-11-15,-17-4 0 16,-10-6 0-16,-14-6-5 15,-4-2 5-15,-4-6 0 16,-5-4-4-16,-3 0-2 16,3 0 3-16,-2 0-5 0,2 0-38 15,0 0-22 1,0 3-55-16,-2 0-56 0</inkml:trace>
  <inkml:trace contextRef="#ctx0" brushRef="#br0" timeOffset="16969.84">9885 10001 233 0,'-24'-8'199'0,"1"-3"-169"0,8 7 4 16,6 0-6-16,9 0-19 16,3 8-7-16,7 6 26 15,9 7-3-15,8 12 2 16,8 9-12-16,9 11 11 15,8 2 3-15,4 7-24 16,4 3 11-16,-3-1-10 16,-1-4-4-16,-7-4 7 15,-7-6-9-15,-9-8 0 0,-6-6-2 16,-6-10 6-16,-8-6-4 16,-7-6 0-16,-1-3-3 15,-5-5 0-15,0-1-10 16,-2-1-11-16,-1 0-9 15,1-1-59-15,0-3-37 16,-2-2-138-16</inkml:trace>
  <inkml:trace contextRef="#ctx0" brushRef="#br0" timeOffset="17434.2">9117 10329 270 0,'-15'-12'91'0,"3"2"-36"0,3 4-2 0,7-4-14 16,2 6-31-16,2 4-2 0,5 4 41 15,3 8-13-15,11 4-6 16,6 8 2-16,6 8-10 16,7 8 8-16,3 7-18 15,5 6 0-15,4 7 9 16,2 2-18-16,1 0 8 15,-4-10-5-15,-4-4 0 16,-11-15-1-16,-7-7-3 16,-10-10 0-16,-9-6-3 15,-6-4 5-15,-2-3-4 16,-2-3-1-16,0-3-16 16,-2 3-5-16,2-3-46 0,-4-3-52 15,0-3-46-15</inkml:trace>
  <inkml:trace contextRef="#ctx0" brushRef="#br0" timeOffset="17831.68">8743 10447 138 0,'-32'-6'267'0,"6"0"-233"0,5-3 28 0,8 7-27 16,9-4-16-16,4 3-1 15,2 7-6-15,11 8 30 16,10 10-10-16,8 10-17 15,11 12 11-15,9 13-18 16,5 3 1-16,2 6 7 16,-2 0-12-16,-1 0-2 15,-6-4-2-15,-5-4 5 16,-3-5-11-16,-3-9 6 16,-9-10 0-16,-2-7-3 15,-6-4-16-15,-5-6-11 0,-3-7-17 16,-5-1-61-16,1-5-50 15</inkml:trace>
  <inkml:trace contextRef="#ctx0" brushRef="#br0" timeOffset="18155.09">8814 11153 166 0,'-23'-2'227'0,"4"-6"-139"0,-2-3-36 15,4 5 24-15,9-2-50 16,4 1-18-16,6 7 14 16,10 8-5-16,10 5 14 15,11 10-2-15,16 9-26 16,9 2 17-16,7 4-15 15,-5-1-3-15,0-4 9 16,-8-3-6-16,-6-3-5 16,-10-5 0-16,-7-7 2 15,-11-2-11-15,-7-7 4 16,-7-2-27-16,-2-4-20 16,-2-2-154-16</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6.781"/>
    </inkml:context>
    <inkml:brush xml:id="br0">
      <inkml:brushProperty name="width" value="0.025" units="cm"/>
      <inkml:brushProperty name="height" value="0.025" units="cm"/>
    </inkml:brush>
  </inkml:definitions>
  <inkml:trace contextRef="#ctx0" brushRef="#br0">1464 0 24575,'-7'13'0,"-34"44"0,-66 71 0,47-59 0,-102 119 0,-101 123 0,202-235 0,-371 493 0,383-493 0,4 1 0,3 3 0,3 1 0,-45 142 0,65-159 0,3 1 0,2 1 0,4 0 0,2 1 0,4 0 0,7 127 0,1-153 0,1 1 0,2-1 0,2 0 0,22 60 0,-25-85 0,1-1 0,0 1 0,2-1 0,-1-1 0,2 1 0,0-1 0,0-1 0,2 0 0,-1-1 0,2 0 0,-1-1 0,2 0 0,26 17 0,-10-13-227,1-1-1,1-2 1,-1 0-1,2-3 1,39 8-1,-25-9-6598</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7.377"/>
    </inkml:context>
    <inkml:brush xml:id="br0">
      <inkml:brushProperty name="width" value="0.025" units="cm"/>
      <inkml:brushProperty name="height" value="0.025" units="cm"/>
    </inkml:brush>
  </inkml:definitions>
  <inkml:trace contextRef="#ctx0" brushRef="#br0">726 1 24575,'-5'0'0,"0"1"0,0 0 0,0 0 0,0 0 0,1 0 0,-1 1 0,1 0 0,-1 0 0,-4 3 0,-41 27 0,32-19 0,-71 46 0,-109 78 0,163-109 0,2 0 0,2 2 0,-44 53 0,45-45 0,-27 46 0,48-68 0,1 0 0,0 0 0,1 0 0,0 1 0,2 0 0,-5 22 0,9-32 0,0 0 0,0 0 0,1 0 0,0 0 0,0 0 0,1 0 0,-1-1 0,2 1 0,-1 0 0,1 0 0,0-1 0,0 1 0,1-1 0,0 1 0,0-1 0,0 0 0,1 0 0,0-1 0,0 1 0,1-1 0,-1 0 0,1 0 0,0 0 0,1-1 0,-1 1 0,1-1 0,0-1 0,0 1 0,0-1 0,0 0 0,0 0 0,1-1 0,0 0 0,-1 0 0,1 0 0,0-1 0,0 0 0,0 0 0,-1-1 0,10 0 0,12-3 0,-1-1 0,0-1 0,0-1 0,0-2 0,-1 0 0,0-2 0,30-15 0,-34 13 0,-1 0 0,0-1 0,-1-1 0,0-1 0,-2-1 0,0 0 0,0-1 0,-2-1 0,0-1 0,-1 0 0,-1-1 0,0-1 0,-2 0 0,-1-1 0,0 0 0,-2-1 0,0 0 0,-2 0 0,-1-1 0,0 0 0,-2 0 0,2-43 0,-5 63 0,-1 0 0,-1-1 0,1 1 0,-1 0 0,1 0 0,-1-1 0,-1 1 0,1 0 0,-1 0 0,1 0 0,-1 0 0,0 0 0,0 1 0,-1-1 0,-3-4 0,2 4 0,0 0 0,0 0 0,-1 1 0,1-1 0,-1 1 0,0 0 0,0 1 0,0-1 0,-1 1 0,-6-2 0,-9-1 0,-1 0 0,1 2 0,-1 1 0,-40 1 0,35 1 86,-1 2-1,1 0 0,-32 8 1,46-7-276,0 1 0,0 0 1,0 1-1,0 0 0,1 1 1,0 0-1,0 1 1,-13 10-1,4 1-6636</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7.616"/>
    </inkml:context>
    <inkml:brush xml:id="br0">
      <inkml:brushProperty name="width" value="0.025" units="cm"/>
      <inkml:brushProperty name="height" value="0.025" units="cm"/>
    </inkml:brush>
  </inkml:definitions>
  <inkml:trace contextRef="#ctx0" brushRef="#br0">0 0 24575,'0'0'0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8.188"/>
    </inkml:context>
    <inkml:brush xml:id="br0">
      <inkml:brushProperty name="width" value="0.025" units="cm"/>
      <inkml:brushProperty name="height" value="0.025" units="cm"/>
    </inkml:brush>
  </inkml:definitions>
  <inkml:trace contextRef="#ctx0" brushRef="#br0">1083 1 24575,'-8'0'0,"0"1"0,1-1 0,-1 1 0,0 1 0,0 0 0,1 0 0,-1 0 0,1 1 0,-13 7 0,-10 3 0,-44 17 0,-109 64 0,76-36 0,79-43 0,0 0 0,2 2 0,-46 37 0,60-42 0,0-1 0,1 2 0,0-1 0,1 1 0,1 1 0,0 0 0,0 0 0,2 1 0,-7 17 0,11-24 0,1 1 0,0 0 0,1 0 0,0 1 0,0-1 0,1 0 0,0 0 0,0 0 0,1 0 0,1 1 0,0-1 0,0-1 0,0 1 0,1 0 0,6 12 0,0-1 0,2 0 0,0-1 0,1 0 0,1 0 0,18 20 0,176 165 0,-169-172 0,-21-19 0,1 2 0,21 25 0,-35-35 0,0 0 0,0 0 0,-1 0 0,1 1 0,-1-1 0,-1 1 0,1 0 0,-1 0 0,0 0 0,0 0 0,-1 0 0,1 0 0,-1 10 0,-1-6 0,0 0 0,-1 1 0,0-1 0,0 0 0,-2 0 0,1 0 0,-1 0 0,0-1 0,-1 1 0,-6 10 0,2-7 0,0 0 0,-1 0 0,0-1 0,-1 0 0,-1-1 0,-12 11 0,-13 7 0,-1-2 0,-2-2 0,-60 30 0,-120 50 342,187-93-627,1-1 1,-1-2-1,-1 0 1,0-3-1,-41 4 1,50-9-6542</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8.502"/>
    </inkml:context>
    <inkml:brush xml:id="br0">
      <inkml:brushProperty name="width" value="0.025" units="cm"/>
      <inkml:brushProperty name="height" value="0.025" units="cm"/>
    </inkml:brush>
  </inkml:definitions>
  <inkml:trace contextRef="#ctx0" brushRef="#br0">1 424 24575,'0'-1'0,"0"-1"0,1 1 0,-1 0 0,1 0 0,0 0 0,-1 0 0,1-1 0,0 1 0,-1 0 0,1 0 0,0 1 0,0-1 0,0 0 0,2-1 0,72-49 0,-38 24 0,47-24 0,191-85 0,-246 121 0,-1-2 0,0-1 0,42-37 0,-19 26-1365,-44 22-5461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8.986"/>
    </inkml:context>
    <inkml:brush xml:id="br0">
      <inkml:brushProperty name="width" value="0.025" units="cm"/>
      <inkml:brushProperty name="height" value="0.025" units="cm"/>
    </inkml:brush>
  </inkml:definitions>
  <inkml:trace contextRef="#ctx0" brushRef="#br0">340 0 24575,'3'2'0,"0"1"0,0-1 0,-1 1 0,1-1 0,-1 1 0,3 4 0,-3-6 0,15 24 0,0 0 0,21 45 0,-17-29 0,66 105 0,-39-67 0,52 115 0,-53-79 0,-4 3 0,-6 1 0,-5 2 0,-6 1 0,17 182 0,-38-234 0,-4 0 0,-3 1 0,-3-1 0,-3 0 0,-2-1 0,-4 0 0,-3 0 0,-3-2 0,-35 79 0,4-37 0,-6-3 0,-78 111 0,42-88 0,-122 129 0,199-240 23,-83 85 289,85-90-652,-2 0 0,0-1 0,0 0 0,-36 18 0,38-24-6486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9.822"/>
    </inkml:context>
    <inkml:brush xml:id="br0">
      <inkml:brushProperty name="width" value="0.025" units="cm"/>
      <inkml:brushProperty name="height" value="0.025" units="cm"/>
    </inkml:brush>
  </inkml:definitions>
  <inkml:trace contextRef="#ctx0" brushRef="#br0">1 0 24575,'3'1'0,"-1"-1"0,1 1 0,0 0 0,-1-1 0,1 1 0,0 0 0,-1 1 0,1-1 0,-1 0 0,1 1 0,-1-1 0,0 1 0,0 0 0,0 0 0,3 3 0,31 39 0,-23-26 0,6 7 0,-2 0 0,-1 2 0,-1 0 0,-2 1 0,0 0 0,-2 1 0,-1 0 0,-1 1 0,-2 0 0,-1 0 0,-1 1 0,-2 0 0,-1 0 0,-1 0 0,-5 40 0,2-54 0,-1 0 0,-1 0 0,0 0 0,-1-1 0,-1 1 0,-1-1 0,0-1 0,-1 1 0,-11 15 0,16-26 0,-1 1 0,1 0 0,0 0 0,0 1 0,0-1 0,1 0 0,0 1 0,1 0 0,-1-1 0,1 1 0,1 0 0,-1 0 0,1-1 0,0 1 0,0 0 0,1 0 0,2 9 0,-2-15 0,-1 0 0,1 0 0,0 0 0,-1-1 0,1 1 0,0 0 0,0 0 0,0-1 0,-1 1 0,1 0 0,0-1 0,0 1 0,0-1 0,0 1 0,0-1 0,0 0 0,0 1 0,0-1 0,1 0 0,-1 0 0,2 1 0,27 0 0,-24-1 0,23-1 0,-1-2 0,0-1 0,1-1 0,-1-1 0,31-12 0,-29 9 0,3 2 0,0 1 0,1 2 0,-1 2 0,1 0 0,46 6 0,-2-2 0,109-17 0,-51 1 0,76 12 186,-111 3-1737,-86-1-5275</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0.728"/>
    </inkml:context>
    <inkml:brush xml:id="br0">
      <inkml:brushProperty name="width" value="0.025" units="cm"/>
      <inkml:brushProperty name="height" value="0.025" units="cm"/>
    </inkml:brush>
  </inkml:definitions>
  <inkml:trace contextRef="#ctx0" brushRef="#br0">1 117 24575,'101'-11'0,"103"-15"0,34-5 0,11 8 0,-70 8 0,-115 9-682,75 2-1,-129 4-6143</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1.140"/>
    </inkml:context>
    <inkml:brush xml:id="br0">
      <inkml:brushProperty name="width" value="0.025" units="cm"/>
      <inkml:brushProperty name="height" value="0.025" units="cm"/>
    </inkml:brush>
  </inkml:definitions>
  <inkml:trace contextRef="#ctx0" brushRef="#br0">461 1 24575,'-11'325'0,"6"-270"0,-48 352 0,-45 9 0,45-211 0,45-172 0,-46 174 0,38-155 0,-44 95 0,49-129 91,0-1 0,-23 30 0,-2 1-1729,26-32-5188</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2.457"/>
    </inkml:context>
    <inkml:brush xml:id="br0">
      <inkml:brushProperty name="width" value="0.025" units="cm"/>
      <inkml:brushProperty name="height" value="0.025" units="cm"/>
    </inkml:brush>
  </inkml:definitions>
  <inkml:trace contextRef="#ctx0" brushRef="#br0">295 0 24575,'-3'53'0,"-2"0"0,-23 96 0,21-118 0,-91 346 0,-14 69 0,111-440 0,-13 63 0,3 1 0,-4 136 0,17-81-1365,-2-115-5461</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18:34.018"/>
    </inkml:context>
    <inkml:brush xml:id="br0">
      <inkml:brushProperty name="width" value="0.05292" units="cm"/>
      <inkml:brushProperty name="height" value="0.05292" units="cm"/>
      <inkml:brushProperty name="color" value="#FF0000"/>
    </inkml:brush>
  </inkml:definitions>
  <inkml:trace contextRef="#ctx0" brushRef="#br0">21380 5302 108 0,'-13'0'16'0,"1"2"77"15,-1 0 35-15,5 2-77 16,5 0-12-16,1-4-6 16,2 0-13-16,0 0-15 15,0 0 11-15,0 2 1 16,0-4-9-16,0 4 16 16,0-4-2-16,-3 2 6 0,3 0 12 15,-2 0-21-15,2 0 3 16,-2 0-4-16,0 0-12 15,-7-3-3-15,-4 3-3 16,-5 0 0-16,-9 0 0 16,-6 3 2-16,-5 0-2 15,-7 2 0-15,1 1 4 16,-4-2-5-16,4 0 2 16,7-2 2-16,6 0 16 15,8 0-16-15,10-4 7 16,6 2-1-16,4 0-7 15,3 0 0-15,0 0-2 0,0 0 0 16,0 0-1-16,0 2 1 16,0-2 0-16,0 0 0 15,0 6 2-15,-2 6-4 16,-2 6 2-16,0 7 0 16,1 4 6-16,-1 9-1 15,4 2-5-15,0 6 1 16,4 7 5-16,1 5-1 15,1 4-5-15,1 1 0 16,0 6 0-16,4-1 0 16,0 2 0-16,1 0 0 15,0-1 3-15,2-4-5 16,-3-4 2-16,0-5 0 16,3-4-4-16,-3-3 4 15,3-2 0-15,-1 0 0 0,-1 1 5 16,5 2-8-16,0 3 3 15,-1-3 0-15,-1 0-2 16,-1-3 2-16,-1 0 0 16,-6-4-2-16,0-6 9 15,-1 1-9-15,-4 0 2 16,1 0 0-16,-1 2-1 16,-2 4 1-16,0 3 0 15,-2 1-2-15,-1-2 9 16,-1-1-7-16,0-2 0 0,-1-1 2 15,0-4-3 1,1-4 1-16,4-4 0 0,-2-3-1 16,4-4 9-16,0-1-8 15,0 2 0-15,1-3 3 16,-1 1 1-16,1-2-4 16,-1 0 0-16,-4-3 3 15,2 0-1-15,-3-3-2 16,1-2 0-16,-1-2 6 15,1-2-9-15,2-2 3 16,0-2 0-16,-2 0-3 16,4-2 5-16,-2 0-2 15,0 0 0-15,2 0 4 16,-2-2-8-16,0 0 4 16,0 3 0-16,0-6-1 0,3 3 4 15,-3 0-3-15,0 0 0 16,0-2 4-16,0 2-9 15,-3 0 5-15,3-2-14 16,3 2 7-16,-3-2-23 16,2 0 5-16,1-2-4 15,3 0-30-15,5-6-43 16,5-1-74-16</inkml:trace>
  <inkml:trace contextRef="#ctx0" brushRef="#br0" timeOffset="2366.71">23154 6184 129 0,'6'-20'51'15,"-6"4"188"-15,-2-2-176 16,-4 10 6-16,3 0-14 16,1 3-51-16,2 2 8 15,0 6-10-15,0 5-2 16,-5 13 37-16,1 11-24 0,-1 14 5 15,-3 12-6 1,1 4-5-16,3 5-1 16,1-5-6-16,1-2 0 0,0-4-1 15,2-8 3-15,0-8-2 16,0-12 0-16,0-8 7 16,0-9-2-16,-3-10 10 15,3-5 7-15,-4-8-8 16,-5-4-11-16,-7-6-3 15,-1 0 5-15,-3 3 3 16,-3 2-9-16,-1 11 1 16,-7 10 0-16,-3 12-6 15,-8 14 6-15,-2 12 0 0,-1 11 0 16,7 1 3 0,9 2-7-16,11-6 4 0,9-6-2 15,13-4-4-15,6-6-2 16,5-7 8-16,8-8-7 15,6-7 12-15,4-12-5 16,7-12 0-16,5-12 2 16,-1-10 7-16,-2-12-8 15,-3-2 1-15,-10-2 12 16,-10 6-11-16,-3 7 3 16,-9 12-5-16,-3 9 3 15,-2 7-8-15,-4 9-1 16,2 6 1-16,-2 10-6 15,2 11 9-15,2 9-1 0,0 10-12 16,3 2-14 0,-3 0 0-16,3-6-30 0,-1-2-33 15,3-10-28-15,1-3-120 16</inkml:trace>
  <inkml:trace contextRef="#ctx0" brushRef="#br0" timeOffset="2732.98">23508 6625 393 0,'-11'-33'106'15,"-2"10"-26"-15,-3 1-19 16,5 9-31-16,7 2-13 0,0 7-10 16,2 2 18-16,2 0-10 15,0 2 0-15,-4 0 8 16,0-2-21-16,-5 2 3 15,-3-2-5-15,-5 2 3 16,-3 2-9-16,-3 2 6 16,2 7 0-16,-2 3-5 15,8 7 0-15,-1 8 5 16,5 13-3-16,1 5 4 16,6 10-5-16,4 2 4 15,2 4 0-15,3 0-4 16,0-2 4-16,1-3-2 0,1-1-4 15,-1-6-25-15,-1-4 0 16,0-6-51-16,-1-5-36 16,1-9-23-16,-1-11-88 15</inkml:trace>
  <inkml:trace contextRef="#ctx0" brushRef="#br0" timeOffset="2883.46">23385 7054 276 0,'-15'-22'139'15,"-3"1"-71"-15,3 9 6 16,3 3-51-16,12 1-18 16,12 0-5-16,7 1-1 15,17 0-27-15,11 1-5 0,11 2-71 16,6 2-142 0</inkml:trace>
  <inkml:trace contextRef="#ctx0" brushRef="#br0" timeOffset="3050.07">23989 6972 213 0,'-35'-5'183'15,"1"-2"-50"-15,7-3-42 16,5 2-26-16,15 0-55 16,12 0-3-16,13 2-14 15,13-1 5-15,9 4-19 16,6 2-9-16,2 2-85 15,-4 9-63-15</inkml:trace>
  <inkml:trace contextRef="#ctx0" brushRef="#br0" timeOffset="3217.6">23956 7138 173 0,'-36'9'313'0,"9"-6"-215"15,7-4-8-15,11-4-36 16,18-3-51-16,18 0-3 15,11-2 0-15,15 2-5 16,10 4-6-16,3 4-60 16,-1 4-96-16,-3 6-140 15</inkml:trace>
  <inkml:trace contextRef="#ctx0" brushRef="#br0" timeOffset="5089.14">25511 5322 124 0,'-11'-20'354'0,"-7"0"-301"0,-2 5 17 16,0 5-28-16,7 6-40 15,-10 15 8-15,-6 10-6 16,-4 16 1-16,-9 11 15 16,-1 10-17-16,3 6-1 15,9 3-2-15,4 1 0 16,9-4-4-16,11-4 0 15,7-8-7-15,5-10 6 16,11-8-37-16,8-10 7 16,10-8-55-16,12-10-110 15</inkml:trace>
  <inkml:trace contextRef="#ctx0" brushRef="#br0" timeOffset="5405.53">25631 5659 120 0,'4'-20'1'0,"-2"5"274"15,-2 8-196-15,4 0-56 16,0 7-19-16,-2 4-3 16,7 6 1-16,1 7 16 15,7 5-13-15,1 7-3 16,1 4 5-16,-5 1-6 16,-7 2-1-16,-10-2 0 15,-8 0 11-15,-13-6-11 0,-13-6 1 16,-7-6 1-1,-5-9 20-15,-2-7-10 16,6-8 20-16,5-7 1 0,14-7-28 16,13-6 15-16,10-6-20 15,14-6 2-15,12-2-8 16,12-1-11-16,9 2-23 16,8 1-26-16,0 8-33 15,2 2-32-15,0 7-53 16</inkml:trace>
  <inkml:trace contextRef="#ctx0" brushRef="#br0" timeOffset="5632.63">25896 5416 125 0,'13'-30'224'0,"-5"-2"-118"15,-6 0-3-15,-4-1-8 16,-8 5-47-16,2 10-19 0,1 6-26 16,3 10 6-16,2 16-9 15,-1 16 15-15,0 17-11 16,3 15 16-16,3 15-20 15,-3 8 0-15,7 3-1 16,-3-2 2-16,1-6-2 16,-5-6-1-16,2-17-28 15,-2-8-11-15,0-13-58 16,2-11-57-16,7-7-109 16</inkml:trace>
  <inkml:trace contextRef="#ctx0" brushRef="#br0" timeOffset="6386.26">27975 5195 264 0,'-7'-17'49'16,"-1"2"-7"-16,-6 5 21 16,1 4-27-16,2 2 2 15,-3 6 25-15,1 2-26 16,-5 2-3-16,-1 0-4 0,2 5-26 16,2-2 9-16,1 1-13 15,4 1 1-15,2 0 6 16,2 5-7-16,1 0 0 15,-1 0-1-15,4 5 6 16,-3-7-6-16,3 0 1 16,2-7 0-16,2-1-6 15,1-1 6-15,-1-5-23 16,-2 1-17-16,4 4-70 16,0 1-124-16</inkml:trace>
  <inkml:trace contextRef="#ctx0" brushRef="#br0" timeOffset="6850.1">26324 5556 112 0,'3'-26'241'0,"-1"0"-151"0,4 2-34 15,1-2 25-15,2 0-15 16,-4 4-33-16,-1 2 18 16,0 7-23-16,-4 4-12 15,0 6-2-15,-2 3-13 16,0 11-1-16,-2 11 15 16,-1 14-14-16,0 16 11 15,1 14-12-15,-1 10 0 16,1 3 0-16,2-4 0 15,2-11-2-15,-2-7-3 0,2-13-38 16,2-8-1-16,0-5-80 16,0-7-151-16</inkml:trace>
  <inkml:trace contextRef="#ctx0" brushRef="#br0" timeOffset="7386.51">28011 5239 356 0,'-12'-22'102'0,"0"0"-9"0,-2 0-8 15,5 2-33-15,0 2-23 16,2 6 6-16,0 6-14 16,3 4-15-16,-9 4 7 15,-9 12-9-15,-12 10 2 16,-6 14 6-16,-9 12-10 15,5 14-2-15,5 7 0 16,12 4 1-16,14 4-6 16,9-2 0-16,8-7-6 15,13-8 10-15,8-11-30 16,9-14 0-16,9-11-33 16,8-12-96-16,12-10-132 15</inkml:trace>
  <inkml:trace contextRef="#ctx0" brushRef="#br0" timeOffset="7716.18">28412 5514 122 0,'5'-20'360'0,"-3"4"-266"16,-4 5-20-16,2 5-66 16,4 5 0-16,7 2-5 15,5 10 4-15,5 3 8 16,6 9-12-16,2 0-2 15,-2 6-1-15,-6 5-2 0,-11-1-1 16,-10 2 0-16,-13-3 3 16,-16-6-4-16,-14-5 5 15,-9-8-1-15,-11-9 1 16,1-10 6-16,6-11 1 16,7-4-1-1,11-9 4-15,15-7 17 0,17-2-27 16,15-4-1-16,13 3 0 15,16 0-14-15,7 4 1 16,5 3-35-16,4 8-47 16,-4 5-27-16,0 4-88 15</inkml:trace>
  <inkml:trace contextRef="#ctx0" brushRef="#br0" timeOffset="7917.17">28704 5181 176 0,'2'-34'234'0,"-4"-2"-139"15,-5 4 28-15,5 6-58 16,-4 7-22-16,0 6-19 16,2 9-24-16,4 8 0 15,-2 14 2-15,2 14 4 16,4 19-4-16,4 16-2 16,0 14 0-16,5 3-3 15,-1 4-15-15,-3 2-36 16,-5-5-38-16,-6-5-102 15</inkml:trace>
  <inkml:trace contextRef="#ctx0" brushRef="#br0" timeOffset="8332.61">29185 5257 241 0,'5'-40'313'16,"1"2"-249"-16,3 6-3 16,3 4-30-16,11 4-9 15,4 13-19-15,4 6 8 16,3 10-1-16,4 8-9 16,-7 13 2-16,-2 10-3 0,-7 8 0 15,-15 6-2-15,-12 4 3 16,-16 3-1-16,-15-4 0 15,-13-3-4-15,-9-6 1 16,0-5 0-16,4-8 3 16,14-9-2-16,13-7 2 15,14-6 0-15,9-5 0 16,6 0 6-16,9-3 4 16,16-1-1-16,17 0-6 15,16 0 4-15,16 0-6 16,9-1-1-16,-5 2 0 15,-6 4-28-15,-14 2-33 0,-11 8-89 16,-14 4-128-16</inkml:trace>
  <inkml:trace contextRef="#ctx0" brushRef="#br0" timeOffset="9269.18">25495 6894 271 0,'9'-14'202'0,"3"0"-130"15,1 0-14-15,2-2-17 0,5 2-17 16,7 3-20-1,2 6 13-15,2 6-16 0,1 14 0 16,-1 5 5 0,-7 11-4-16,-4 9-2 0,-8 8 0 15,-10 9 8-15,-11 2-12 16,-11-1 4-16,-11-1 0 16,-9-5-1-16,-8-5 4 15,-3-7-3-15,5-8 7 16,6-10-5-16,11-8 20 15,13-6-8-15,9-6-2 16,9-6 15-16,13-4-24 16,12-4-3-16,18-6 0 15,18-4 10-15,20-2-17 16,7 4 7-16,1 2-27 0,3 9-14 16,-3 4-108-1,1 10-145-15</inkml:trace>
  <inkml:trace contextRef="#ctx0" brushRef="#br0" timeOffset="10266.16">28739 6649 120 0,'14'-18'347'0,"-1"-4"-268"0,-4 2 3 0,0 0-13 16,2 4-55-16,-4 2 10 16,-5 9-17-16,0 2-3 15,-2 7-4-15,-7 12 0 16,-3 8 1-16,-6 10 6 16,-4 10-5-16,-7 10-2 15,3 2 0-15,-3 0 4 16,2-2-9-16,0-4 5 15,6-12 0-15,-2-7-4 16,9-12 7-16,2-4-3 16,8-9 0-16,2-4 1 15,2-4-2-15,3 0 1 16,6-4 0-16,7-2-2 0,6-2 5 16,9 3-3-16,6-4 0 15,-1 5 3-15,-3 2-8 16,1 2 5-16,-3 0 0 15,-4 4-5-15,-4 0 7 16,-3 0-2-16,-7-2 3 16,-5 0 3-16,-4-2 17 15,-3-4-6-15,-3-3-4 16,0-4 14-16,0-3-27 16,0-2 17-16,0 0 1 15,0 4-14-15,0 6 5 16,0 1-9-16,0 7 0 0,0 3-7 15,-3 9 2-15,1 13 5 16,0 10 0-16,0 15 5 16,2 9-10-16,-3 6 5 15,6-1-9-15,1-2 1 16,1-3-42-16,1-5-28 16,3-8-101-16</inkml:trace>
  <inkml:trace contextRef="#ctx0" brushRef="#br0" timeOffset="11118.28">25745 8713 372 0,'-13'-9'156'0,"1"-2"-92"0,8 0 9 0,4 4-67 0,13-1-1 16,9 5-4-16,12 6 9 16,11 5-11-16,3 4 1 15,0 4 0-15,-9 6-7 16,-10 0 6-16,-10 2 1 16,-13 48 0-16,-18-60 8 15,-1-2-5-15,-5 0-3 16,3 0 0-16,-16 10 9 0,0-4-7 15,4-2-2-15,6-4 0 16,8 0 5-16,9 3-6 16,4-2 1-16,7 5 0 15,7 2 5-15,7 2-4 16,6-2-1-16,6 2 2 16,3-3 7-16,-5-1-12 15,-2-2 3-15,-11 1 0 16,-9 2 4-16,-9 1-2 15,-11 2-2-15,-11 2 0 16,-8 0 4-16,-5 0-9 16,2-2 1-16,4-4-27 15,8-2-40-15,17-4-80 16,16-4-136-16</inkml:trace>
  <inkml:trace contextRef="#ctx0" brushRef="#br0" timeOffset="11931.93">28833 8444 195 0,'2'-12'111'0,"-6"0"85"0,-1 2-108 16,1 6 6-16,4-2-66 0,0 5-13 15,4 1 1 1,9 1-16-16,12 0 19 0,16-1-19 16,9 5 3-16,13-1-1 15,3 4 0-15,-8 2-2 16,-8-2 0-16,-13-2 9 16,-12 1-9-16,-12-6 0 15,-5-1 2-15,-8 1 22 16,-4-1-23-16,4 0 4 15,-2 5-4-15,-2 2 8 16,-3 14-1-16,-5 11 0 16,-5 16-8-16,-7 14 11 15,-5 11-11-15,0 3 0 16,3 4-3-16,-1-6-2 16,4-4 4-16,5-12-13 0,10-8-18 15,1-13-1-15,5-12-38 16,4-6-68-16,2-7-89 15</inkml:trace>
  <inkml:trace contextRef="#ctx0" brushRef="#br0" timeOffset="12116.2">29055 8903 171 0,'-26'-8'330'16,"4"2"-246"-16,8-1-1 15,14 4-69-15,25-1 1 0,18 4 4 16,17 0-16-16,24-1 3 16,17 2-6-16,10 3-21 15,-2 4-54-15,-2 4-124 16</inkml:trace>
  <inkml:trace contextRef="#ctx0" brushRef="#br0" timeOffset="13936.6">26094 10493 106 0,'10'-4'242'0,"-1"4"-166"16,-1-2-7-16,4-2 6 15,-10 2-43-15,0 0-7 16,-2 6 1-16,0 6 5 16,0 10 10-16,-4 10-24 15,-6 13-4-15,-3 4 7 16,-7 10-17-16,-3-1 1 15,0-1-2-15,-2-2 4 0,2-7-7 16,1-3 1-16,3-10 0 16,0-6-1-16,4-6 4 15,1-13-3-15,8 1 3 16,1-9 0-16,1-2 5 16,2-3-8-16,0-3 0 15,2-1 5-15,0-4-3 16,6 2-2-16,3-1 0 15,7-1 0-15,1 6-6 16,10 3 5-16,2 1 0 16,0 6-6-16,0 1 0 15,2 3 7-15,-6 1-2 16,-3 0 0-16,-2-2-2 0,-7 1 4 16,-6-3 0-16,-2-2 16 15,-3-2-15-15,-2-4 14 16,-2-2 0-16,2-5-14 15,2 0 17-15,-2-3-13 16,2 0-1-16,0 2 7 16,0-1-7-16,1 7-4 15,-1 4 0-15,2 6 2 16,6 4-7-16,0 9 5 16,3 6 0-16,1 8-5 15,-5 4-4-15,-5 8-5 16,-2 1-9-16,2 3-51 15,-2-6-34-15,4-5-129 16</inkml:trace>
  <inkml:trace contextRef="#ctx0" brushRef="#br0" timeOffset="14816.32">29339 10225 116 0,'29'-26'171'0,"-10"-6"-32"16,2 2-51-16,-10-1 21 15,-5 1-38-15,-8 8-30 16,2 11-9-16,-6 11-26 16,-10 17 2-16,-6 22 10 15,-9 16-17-15,-3 17 14 16,-1 17-15-16,8 5 0 16,9 3 7-16,11-7-4 15,12-4-3-15,6-11 0 16,11-14 6-16,7-15-13 15,9-16 7-15,2-12 0 16,5-16-10-16,2-10 2 0,-1-9 8 16,-5-14-3-16,-6-5 8 15,-15-6-7-15,-18-8 2 16,-21 0 0-16,-15 3 3 16,-20 10-3-16,-6 15 0 15,-2 13-3-15,6 22-26 16,10 10-12-16,17 12-67 15,19 9-81-15</inkml:trace>
  <inkml:trace contextRef="#ctx0" brushRef="#br0" timeOffset="17617.3">24508 5406 108 0,'-4'-10'23'0,"0"-2"180"15,-6 1-167-15,2 5 21 16,5-1-7-16,-1-1 1 16,2 2-27-16,2 4-16 15,0 2-8-15,0 2 2 16,2 4-2-16,2 9 21 16,1 16 2-16,3 15 5 15,2 20-7-15,1 15-3 16,0 14 11-16,0 16-18 15,2 8 6-15,1 15-5 16,1 6-6-16,-2 14 2 16,-1 11-7-16,-1 5 1 15,-3 7 5-15,4 7-6 16,-1-2-1-16,5-1 1 16,3-2 7-16,4-8-8 0,2-7 0 15,4-2 1-15,-2-6 1 16,-1-3-2-16,-2 6 0 15,-1-2 4-15,-7 2 0 16,-5-1-4-16,-3-1 0 16,-3-13 4-16,0-13-2 15,1-15-2-15,1-6 0 16,-1-4 3-16,3 1 2 16,-2-3-5-16,0-4 1 15,-5-3 4-15,-2-8 0 16,-4-3-4-16,-3-5 0 15,2-1 8-15,-2 0-4 0,5-5-5 16,4-2 1 0,-2-2 4-16,3-6-4 0,-1-8-1 15,0-4 0-15,-2-5 4 16,0-4 0-16,0 2-4 16,-2-2 1-16,-3 0 5 15,1 0-4-15,0-2-2 16,-3 0 0-16,3-3 6 15,-1-1-3-15,-2-2-3 16,1-5 0-16,-1 1 5 16,3-7-7-16,0-5 2 15,-2-4 0-15,6-2-2 16,3-6 4-16,0-2-2 0,1-2 0 16,2 1 4-16,-1 1-8 15,-3-3 4-15,2 1 0 16,-4-4-3-16,0 0-1 15,0 0-3-15,0-1 5 16,0-2-20-16,2 2 12 16,-2-4-17-16,0-3-28 15,0-4-33-15,-2-8-150 16</inkml:trace>
  <inkml:trace contextRef="#ctx0" brushRef="#br0" timeOffset="21735.03">24508 5354 116 0,'-2'-6'17'0,"0"0"76"0,0 4 27 16,-3-2-93-16,5 0-27 15,0-2 27-15,0-3 3 16,3-1-28-16,-1 1 15 16,4-1-6-16,1 0 0 15,-1 2 23-15,-1 2-13 16,0-1 1-16,-3-1-11 15,2 2-9-15,-1 1 10 16,-1-4-9-16,0 6-1 16,-2 0 8-16,0 2-7 15,0 1-3-15,0 0 3 16,0 0 2-16,0 0-5 16,2 0 0-16,0 0 0 0,7 0 6 15,9 1-6-15,9-1 3 16,13 3 8-16,14-1-10 15,6-2 15-15,13 0-6 16,10-5-4-16,12 2 8 16,8-4-10-16,2 0-4 15,1-4 5-15,0 1-2 16,-4 1-3-16,2-4 2 16,1 1 1-16,6 0-2 15,5 1-1-15,3-2 0 16,3-1 4-16,7-1 0 15,2 0-4-15,4 3 0 0,-4 0 2 16,-4 0-1-16,-5 2-1 16,-3 2 0-16,-11 0 2 15,0 2 0-15,-8 0-2 16,-7 1 0-16,-4-1 2 16,1 4-5-16,-8-3 4 15,-2 1-1-15,-4 0 8 16,-5 0-6-16,-4 0 8 15,-2 0-2-15,-1-1-7 16,2-1 6-16,-2 3-7 16,1-3 1-16,-1 2 2 15,-2 0-2-15,1 0-1 16,-1 0 0-16,-2 2 2 0,1 2 0 16,-3 0-2-1,2-3 0-15,0 3 2 0,-3 0 0 16,-3 0-2-16,0 3 0 15,-1-3 3-15,-4 2-1 16,4 0-2-16,1 0 1 16,2 0 1-16,1 0 0 15,1-1-2-15,-2 2 0 16,0 1 3-16,-4-2-6 16,-4-1 3-16,-1 4 0 15,-5-5 2-15,0 1 2 16,1 2-4-16,-1-6 2 15,-1 3 2-15,-3-1 3 16,-5-1-5-16,-8-1 0 0,-8 2 9 16,-3-1-11-16,-8-1 6 15,-4 3 1-15,1-1-2 16,-3 1-4-16,0 0-1 16,0 1 0-16,0-1-1 15,0 3 3-15,-3-3-2 16,3 0 0-16,0 0 5 15,0 0-4-15,0 0 0 16,-2 0-1-16,2 0 2 16,0 2-2-16,0-2 0 15,0 0 0-15,0 1 4 0,0-1-4 16,0 5 1 0,0 1-1-16,2 4 12 0,-2 2-11 15,5 5 2 1,-3 4 0-16,0 1 1 0,2 4-3 15,-2-1 2-15,2 6-3 16,0 1 5-16,-2 3-5 16,0 1 0-16,0 0 1 15,-2 1 2-15,0 4-3 16,-2 1 0-16,0-2 4 16,0 4-5-16,2 0 1 15,0-1 0-15,6-2 0 16,3-1 4-16,5 0-4 15,-3-1 0-15,0-5 4 0,0-2-7 16,-4-2 3-16,-3-2 0 16,3 2 0-16,-3 0 3 15,1 4-3-15,2 2 0 16,-3 0 3-16,2 1-7 16,-1-2 4-16,2 0 0 15,-2-3-2-15,-1-2 5 16,0-2-3-16,0-2 0 15,-1 1 3-15,-1-6-7 16,0 2 4-16,-2 0 0 16,0 1-1-16,0 1 3 15,-2 3-2-15,2-1 0 16,-2 3 3-16,2 3-7 16,2 1 4-16,0 4 0 15,0 0-1-15,0 2 3 0,4 1-2 16,-2-4 0-16,-2 1 3 15,-2 0-6-15,0-1 3 16,-2-3 0-16,0 2-2 16,-3 0 2-16,2-3 0 15,1 5 0-15,2-3 5 16,0 3-8-16,2 3 3 16,1 0 0-16,4 2-2 15,-3-2 2-15,3 2 0 16,-5-5-1-16,2 2 7 15,-2-4-8-15,0 0 2 16,2 2 0-16,-2 0 0 0,0 2 0 16,2 1 0-1,0-1-1-15,3 0 9 0,-3-2-10 16,1 3 2-16,2-2 0 16,-3 2 4-16,-1 0-4 15,1 1 0-15,-2 1 0 16,0 1 8-16,0 0-10 15,3 0 2-15,-3 2 0 16,3 2 2-16,-1 4-2 16,3 2 0-16,-1 1-2 15,4 1 9-15,-4-3-8 16,3-3 1-16,-5-2 0 16,3-2 1-16,0-2-1 0,-2 0 0 15,-1 1 0-15,0 3 5 16,1 2-5-16,-1 0 0 15,0 0 3-15,1 0-2 16,2 0-1-16,-3-3 0 16,3-2-1-16,-1-1 4 15,-1-4-3-15,0-2 0 16,1 2 3-16,-4-2-5 16,3 0 2-16,-1 1 0 15,0-1-1-15,2-1 3 16,-2 3-2-16,2-1 0 15,-1 1 3-15,3-3-6 0,0-2 3 16,-2-3 0-16,3 2-1 16,-3 1 3-16,2-2-2 15,-2 2 0-15,1 0 5 16,-3 3-9-16,0 3 4 16,-1 3 0-16,1 2-2 15,-1-2 4-15,-1 0-2 16,0 3 0-16,1-6 4 15,1 2-7-15,-2-1 3 16,2-1 0-16,3 6-3 16,0 1 6-16,0 2-3 15,-1 0 0-15,1 3 3 16,-1-6-6-16,-1 2 3 16,2-3 0-16,-5-2-2 0,2-2 4 15,-4-3-2-15,0-1 0 16,-4-4 6-16,0-1-11 15,-6-3 5-15,1-3 0 16,3-4-1-16,-3 0 2 16,2-2-1-16,0 0 0 15,1 2 4-15,0 0-8 16,-1 3 4-16,0 0 0 16,-2 2-2-16,2 0 3 15,-1 0-1-15,0-2 0 16,4 3 5-16,0-6-9 0,-1-4 4 15,1-5 0 1,2-3-1-16,0-6 1 0,2-4 0 16,0 2-1-16,2-3 7 15,-2 0-8-15,0 0 2 16,0 0 0-16,2 0-3 16,-4 2 3-16,2-2 0 15,0 0-2-15,2-2 8 16,-2 2-6-16,0-3 0 15,0 3 0-15,2 0 1 16,-2 0-1-16,-2 0 0 16,2 0 0-16,-2-1 5 15,-2-4-5-15,-2 3 0 16,-4-3 0-16,-6-1-4 16,-6 2 4-16,-7-3 0 0,-11 4-2 15,-7 0 4-15,-9-1-2 16,-4 3 0-16,-5-2 2 15,-1 2-4-15,-1 1 2 16,2 1 0-16,1 3 0 16,2 0 3-16,-4 2-3 15,1 2 0-15,-137 24 3 16,167-28-5-16,-2 5 2 16,0 1 0-16,1-2-4 15,-33 10 5-15,3 3-1 16,1-4 0-16,5-1 2 15,-5 1-6-15,-2-6 4 0,-2-3 0 16,-6 0-2-16,-2 0 5 16,4-4-3-16,1 1 0 15,6-1 2-15,3-2-6 16,3 2 4-16,-2-1 0 16,-3 1 0-16,-4 0 1 15,-4 0-1-15,-5 0 1 16,-5 0 4-16,3-2-8 15,-2-2 3-15,1 2 0 16,-1-2-1-16,4-2 2 16,-2 2-1-16,-5-2 0 15,-4 0 2-15,-7-2-7 16,-4 2 5-16,-7 0 0 16,3-3-2-16,4 1 3 15,3 0-1-15,3 0 0 0,5-2 5 16,1-1-9-16,-1 5 4 15,4 0 0-15,2 0 0 16,3 0 4-16,8 4-4 16,8 0 0-16,4 0 5 15,9 2-9-15,6-2 4 16,1 1 0-16,-1-2-5 16,-4 2 6-16,-4-3-1 15,-3 2 0-15,-2-1 4 16,-3-1-8-16,3 0 4 0,6 0 0 15,4-1-3 1,4 1 3-16,9 0 0 0,0 0 0 16,7 0 4-1,4-2-6-15,-1 4 2 0,0-2 0 16,-2 0-2-16,-2 1 2 16,-2-1 0-16,-4 3-1 15,1-2 5-15,-3 2-6 16,3 1 2-16,1 1 0 15,4-1-2-15,4 2 2 16,7-4 0-16,7 0-1 16,5-2 4-16,6-2-3 15,0 0 0-15,0 4 0 16,2-4-2-16,-2 2 2 16,0 0 0-16,0 0-2 0,0 0 4 15,0 0-2-15,0 0 0 16,0 0 1-16,0-2-5 15,0 0-9-15,-2-4-15 16,0 1-1-16,2-2-37 16,4 2-22-16,7-4-62 15,11-1-137-15</inkml:trace>
  <inkml:trace contextRef="#ctx0" brushRef="#br0" timeOffset="23348.8">24648 6601 111 0,'-8'4'140'16,"-3"2"-61"-16,3-2-42 15,8 0 0-15,0-6 1 16,0 2-9-16,0 2-17 16,4-2 18-16,-2 0 2 15,0 0-12-15,0 0 7 16,4-2-10-16,13-2 6 15,14-2 5-15,16-2-24 16,15-2 0-16,19 2 1 16,8 0 3-16,7 0-4 15,9 4-4-15,4 0 0 16,3 2 7-16,4-2-1 0,9 1-6 16,5 0 5-16,2-3 2 15,4 1 1-15,4-1-5 16,0-1-3-16,1-1 9 15,0 2-4-15,-3 0-5 16,-3 2 0-16,-10-1 9 16,-5 2-8-16,-5-1-1 15,-1 0 0-15,-2 0 4 16,-5-2-2-16,1 2-2 16,-10-2 0-16,-2-1 9 15,-5 1-10-15,1 2 1 16,-5 1 0-16,-2 1 1 0,-2 2 1 15,-2-3-2 1,-4 6 2-16,0-3 7 0,-4 2-8 16,3-2-1-16,-2 1 1 15,-2 1 6-15,-3 1-6 16,-2-2-1-16,-1 1 5 16,0-2 2-16,-1 0-1 15,0 0-2-15,-5-2-2 16,-6-2 8-16,-10 1-10 15,-5-2 0-15,-1 0 2 16,-3-4 1-16,5 1-3 16,6 1 0-16,-4 0 4 15,-1 1-7-15,-4 1 3 16,1 1 0-16,-9-3 4 16,-2 3 0-16,-2-2-4 0,-4 2 0 15,-3 0 4 1,2 0-6-16,0 2 2 0,3 1 0 15,0-2 1-15,2 1 3 16,-4 1-4-16,-2-2 0 16,-3 1 5-16,-5 1-8 15,-4-2 3-15,-3 1 0 16,4 0 0-16,3 0 4 16,1 2-4-16,1-2 0 15,3 0 3-15,-3 1-5 16,-1-2 2-16,-6 1 0 15,-1 0-3-15,-7 0 3 0,-2 2-17 16,0-4-40-16,-5 1-93 16,-9 1-185-16</inkml:trace>
  <inkml:trace contextRef="#ctx0" brushRef="#br0" timeOffset="25848.3">26964 5189 112 0,'-5'-10'226'15,"-2"3"-188"-15,5-2 16 16,4-1-15-16,-2-2-10 16,2 2-3-16,3 1-1 15,0 0 8-15,-1 1-11 16,1 2 3-16,-1-1 8 15,-2 1-15-15,0 1 6 0,-2-1-2 16,0 2-10-16,0 0 5 16,0 2-9-16,-2 2-4 15,2 0 4-15,-2 0-6 16,2 0-2-16,0 0 0 16,-2 2 2-16,2 2-2 15,0 4 1-15,-4 8 4 16,-1 2 14-16,0 8-18 15,1 4 6-15,-5 3-1 16,3 0-2-16,1 4 4 16,-2-2-8-16,2 2 0 15,3-1 6-15,2 1 1 16,2 5-7-16,3-1 0 0,2 0 10 16,0 0-11-1,1 0 1-15,1-1 0 0,1-3-2 16,-4 2 3-16,0-3-1 15,1 0 0-15,-2-2 7 16,2 0-9-16,-1-2 2 16,-2 2 0-16,5 0-2 15,-1 1 2-15,-2-2 0 16,3 2-1-16,1-3 8 16,0 0-8-16,-1 0 1 15,-1-4 0-15,4 2 1 16,-3 2-1-16,-1-2 0 0,2 0 4 15,1 1 3-15,-3-4-7 16,-1 0 0-16,0-1 1 16,2 0 4-16,-5-2-5 15,1 2 0-15,1 0 3 16,1-2 1-16,-2 0-4 16,-1 0 0-16,3-2 5 15,-1-2-4-15,4 4-1 16,-4 6 0-16,3 4 0 15,-1 7 4-15,2 0-4 16,-1 6 0-16,-1-3 5 16,2-1-7-16,-4-3 2 15,1-5 0-15,-1-3-1 16,2-1 6-16,-4-1-5 16,3-3 0-16,-5 0 4 0,2-1-7 15,-2 2 3-15,0-2 0 16,-2 1 0-16,2 2 1 15,1 1-1-15,-1 2 0 16,1 0 8-16,1-2-11 16,-2 3 3-16,1-5 0 15,1-5 2-15,-2-1 0 16,0-2-2-16,0 1 2 16,0-5 5-16,3 2-8 15,-3-4 1-15,1 2 0 16,1 0 7-16,-1 2-4 15,1 0-3-15,-2 2 1 0,2 3 8 16,1-2-10-16,-1 4 1 16,1 0 0-16,2 1 0 15,-3 4 2-15,0-1-2 16,1 3 0-16,-3-2 5 16,0-1-8-16,2 3 3 15,-1-1 0-15,0 0-2 16,-1 3 3-16,2 1-1 15,0-3 0-15,-1 4 6 16,1-1-8-16,-2 1 2 16,0-3 0-16,2 1-3 15,0 2 4-15,-2-3-1 16,2 1 0-16,-2 0 6 0,0 0-7 16,1-2 1-1,-1 2 0-15,2-2-2 0,0-1 2 16,4 0 0-16,-2 4-1 15,1-1 9-15,1 2-8 16,0 2 0-16,3 4 0 16,-1-2 2-16,2 4-2 15,-1-1 0-15,2 1-2 16,-1-1 10-16,-2 0-8 16,7-1 0-16,-7 0 2 15,5-2-4-15,-1 1 2 16,-3-2 0-16,1-1-4 15,-3 1 9-15,-3-2-5 16,0 3 0-16,2 1 4 0,-2 0-6 16,3 2 2-16,-5 0 0 15,3-2-3-15,-2 1 6 16,-3 0-3-16,0 4 0 16,-2 1 5-16,0 1-8 15,0 0 3-15,3-2 0 16,-1 0-2-16,0-2 5 15,0-2-3-15,0 0 0 16,0-1 7-16,1-3-10 16,-3 2 3-16,2-2 0 15,0 2-2-15,-2-2 3 16,2 2-1-16,3 1 0 16,-3-3 5-16,1-2-9 0,-1-3 4 15,2-1 0-15,-4-1-1 16,2-1 1-16,0-4 0 15,1 0 0-15,-3-1 6 16,2-2-10-16,-2 2 4 16,2-2 0-16,-2 1-2 15,2 0 4-15,0 2-2 16,-2 1 0-16,0-1 3 16,3-1-6-16,-3 2 3 15,2-1 0-15,1 0-2 16,-3 2 3-16,0 0-1 15,0 1 0-15,2 4 3 0,-2-3-5 16,2 0 2 0,0-2 0-16,-2 0-3 0,2-3 6 15,-2 1-3-15,2-2 0 16,-2-5 3-16,3-1-7 16,-3-2 4-16,2-1 0 15,0-3-1-15,0 2 1 16,0 2 0-16,1 4 0 15,-1 0 5-15,1-2-9 16,-3 3 4-16,2-4 0 16,0-3-2-16,-2 0 2 15,2-2 0-15,0-2-1 16,-2-4 7-16,0-1-8 0,2-1 2 16,-2-1 0-1,-2-3-2-15,2 0 2 0,2 2 0 16,-2-2-1-16,0 0 7 15,3 0-8-15,-6-2 2 16,6 0-9-16,-3 1 1 16,-3-3-46-16,1-7-56 15,-6-5-166-15</inkml:trace>
  <inkml:trace contextRef="#ctx0" brushRef="#br0" timeOffset="33048.15">25999 5135 253 0,'-15'12'117'16,"3"-4"63"-16,3-6-121 16,5 2 4-16,4-4-36 0,4-2-12 15,-2 0 25 1,0-2-31-16,3-4 2 0,-1-6 3 16,8-6-9-16,-1-7 11 15,5-9-11-15,1-3-3 16,3-7 8-16,5-7-9 15,0-4-1-15,3-5 0 16,3-5 6-16,0 2-10 16,-4 6 4-16,-4 13 0 15,-5 9-6-15,-5 16-6 16,3 13 0-16,3 12 7 16,8 18-22-16,-2 12 9 15,4 12-19-15,-10 10-8 16,-7 1-22-16,-8-4-73 0,-4-4-142 15</inkml:trace>
  <inkml:trace contextRef="#ctx0" brushRef="#br0" timeOffset="33815.11">28245 4898 144 0,'-5'9'380'0,"-3"-6"-286"15,-6 0-27-15,-1-3-21 16,3-3-4-16,3 2-28 16,7-1 15-16,2-1-13 15,7-3-15-15,4-3 3 16,4-7-4-16,6-6 0 15,6-13-2-15,4-5 10 16,4-10-8-16,5-6 0 16,0-8 0-16,1 1-1 15,-6 9 1-15,-6 13-3 16,-4 10 2-16,-6 15-20 16,2 13 7-16,-1 10-3 0,2 17 3 15,-6 19 10-15,-5 14-20 16,-14 12-21-16,-9 5-32 15,-11-2-74-15,-6-7-145 16</inkml:trace>
  <inkml:trace contextRef="#ctx0" brushRef="#br0" timeOffset="45064.28">21850 12808 245 0,'-5'-30'143'0,"-3"-1"-101"0,-5 0 27 16,-1 10 11-16,7 1-39 15,1 9-8-15,2 5-24 16,1 3-8-16,3 9 21 16,3 10-5-16,1 6 7 15,0 10-2-15,3 10-20 16,-1 4 14-16,2 8-15 16,0 5 0-16,1 3 5 15,0 6-3-15,-2 3-3 16,-1-6 0-16,-1-6 4 15,-3-14-6-15,0-13 2 16,-2-11 0-16,0-11 10 16,-2-10-8-16,-2-4-1 0,-5-8-1 15,-7-4 7 1,-4-5-9-16,-6 2 2 0,-6 1 0 16,1 5-6-16,-5 9 6 15,-2 15 0-15,-2 11-1 16,-2 9 6-16,-1 16-7 15,6 5 2-15,3 2 0 16,10 2-4-16,11-1 4 16,7-5 0-16,12-6-4 15,5-6 3-15,7-9 1 16,3-6 0-16,4-10 2 16,4-12 2-16,2-11-4 0,3-11 0 15,-3-10 2-15,-2-7 4 16,-4-6-6-16,-3 0 1 15,-5 1 3-15,-3 6 1 16,-3 12-5-16,-2 9 0 16,-5 7-5-16,-2 8 3 15,3 2 2-15,2 12 0 16,-1 5-1-16,3 8-4 16,1 6-8-16,-2 2-22 15,-3 3-2-15,-5 1-60 16,0-3-37-16,0 5-71 15</inkml:trace>
  <inkml:trace contextRef="#ctx0" brushRef="#br0" timeOffset="45581.96">22151 13415 108 0,'-5'-12'135'0,"3"2"-16"0,-2-2-59 16,0 0-15-16,4-5-13 16,-3 2 22-16,-1-1-30 15,-3 0 4-15,-4-2 7 16,-7 0-28-16,-4 2 21 15,-7-1-13-15,-2 6-6 0,2 2 13 16,2 7-21-16,2 10-1 16,5 13 3-16,7 8 7 15,4 14-10-15,7 8 0 16,2 5 0-16,7 3-1 16,1-3 1-16,4-2 0 15,-3-1-2-15,1 0-8 16,-1-3 3-16,-4 3-40 15,-2-7-14-15,-6-3-1 16,1-10-53-16,-10-5-45 16</inkml:trace>
  <inkml:trace contextRef="#ctx0" brushRef="#br0" timeOffset="45731.25">21920 13841 110 0,'10'-23'7'16,"1"1"119"-16,-1 4-48 15,0 0-26-15,7 2-22 16,-2-1-26-16,7 4-4 16,7 4 0-16,7 3-14 15,4 6-78-15</inkml:trace>
  <inkml:trace contextRef="#ctx0" brushRef="#br0" timeOffset="46281.28">22318 13910 123 0,'-14'12'239'0,"6"-4"-177"0,4-2-5 16,8-2-27-16,9-8-11 16,7 1 8-16,7-8-19 15,6-3 5-15,5-4-2 16,-2-2-8-16,-5-6 9 15,-7-2-9-15,-5-4 2 16,-11 0 17-16,-8-4-20 16,-11 0 7-16,-5-3-1 15,-3 3-2-15,-8 4 3 16,0 5-9-16,3 4 1 16,3 9-5-16,4 8 5 15,5 8-1-15,1 8 0 16,1 6 5-16,-2 5-6 0,3 2 1 15,7 2 0-15,2-3-5 16,4-3 5-16,7-1 0 16,3-4-1-16,3-5 10 15,6-7-8-15,2-6 1 16,-3-7-2-16,0-5 13 16,0-4-11-16,-4-4 3 15,0 2 7-15,-4 0-10 16,-1 4 12-16,-5 4-13 15,0 8 3-15,-6 2-7 0,4 6 3 16,-4 6 0-16,5 6-1 16,-3 8 5-16,4 6-4 15,11 91 0-15,-17-101-9 16,0-3-5-16,-2 2-35 16,4-9-37-16,-2 14-44 15,2-6-100-15</inkml:trace>
  <inkml:trace contextRef="#ctx0" brushRef="#br0" timeOffset="46649.83">22770 13650 109 0,'4'0'16'0,"4"0"180"0,0 5-156 0,8-1 10 15,8-1 1-15,1-6-8 16,4 2-19-16,0-2 3 15,-2-2-17-15,-2-1-7 16,-4-2 13-16,-5-2-15 16,-5-5 6-16,-7 0 2 15,-4-6-8-15,-6-1 13 16,-5 0-9-16,-9 2 1 16,-3 2 6-16,2 4-9 15,-9 12-3-15,4 8 0 16,1 10 6-16,0 14-9 15,1 10 3-15,6 5 0 16,7 3 0-16,6 4 2 16,7-6-2-16,6-4 0 15,5-10-1-15,7-8-5 0,0-8 4 16,6-10-29-16,6-6-28 16,-1-3-67-16,0-6-109 15</inkml:trace>
  <inkml:trace contextRef="#ctx0" brushRef="#br0" timeOffset="47748.18">23343 12934 267 0,'6'-34'211'16,"-1"7"-155"-16,-5 6 24 0,-5 8-40 16,3 7-35-16,0 10 6 15,2 12 18-15,-2 13-16 16,0 11 8-16,2 12-16 16,0 10-1-16,0 8 2 15,2 4-2-15,0 3-4 16,2-3 0-16,1-8 2 15,-3-12-5-15,0-14 3 16,-2-15 0-16,0-10 3 16,0-11 2-16,-2-6-4 0,0-6-1 15,-3-3 4 1,-1-8-4-16,-3 1 2 0,-2-1-2 16,-2 2 7-16,-1 9-5 15,-1 6-2-15,-4 12 0 16,0 13 4-16,-4 8-1 15,1 13-3-15,2 10 0 16,2 3 3-16,10 2 0 16,8 0-3-16,4-7 0 15,7-8 0-15,5-10-3 16,3-10 3-16,4-10 0 16,-1-10 3-16,5-5 0 0,0-11-3 15,2-11 0-15,-1-7 5 16,-3-10-5-16,-3-5 0 15,-7-5 0-15,-7 1 6 16,-4 3-1-16,-6 7-4 16,-4 9 8-16,0 8-7 15,2 12-1-15,2 4-1 16,0 10 0-16,0 7-2 16,2 6 5-16,2 3-3 15,2 9 0-15,2 5 4 16,6 4-8-16,-1 2 4 15,3 2 0-15,-1-4-4 16,-2-4 4-16,0-8-3 0,-2-7 2 16,0-8-1-1,-4-7 0-15,1-8 2 0,1-10 0 16,2-8 0-16,0-12 0 16,0-5 0-16,-1-3 0 15,-3 1 8-15,-3 1-9 16,-2 5 1-16,-2 7 0 15,0 10 2-15,-1 8-2 16,3 6 0-16,0 6-4 16,0 9 7-16,3 5-5 15,-1 8 2-15,0 5 0 16,2 6-2-16,2 1 2 16,0-2 0-16,0-3-2 0,5-4 0 15,1-6 2-15,-1-10 0 16,3-7 0-16,-3-6 0 15,1-10 0-15,2-8 0 16,-1-10-1-16,-1-4 4 16,-1-6-3-16,-5-3 0 15,1 2 3-15,-2 2-4 16,-3 7 1-16,0 8 0 16,1 8-2-16,-1 9 0 15,-2 7 2-15,0 5-1 16,2 9 4-16,-2 6-5 15,2 9 2-15,0 4 0 16,0 10-4-16,1 1 4 16,-3 1-8-16,0-1-19 0,0-7-23 15,0-5-16-15,0-9-79 16,4-10-106-16</inkml:trace>
  <inkml:trace contextRef="#ctx0" brushRef="#br0" timeOffset="47999.78">23942 13569 115 0,'2'-17'198'15,"1"4"-88"-15,-3 7-42 16,-3 8-22-16,1 0-5 0,-2 7-17 16,-5 6 8-1,-2 7-3-15,-5 9-25 0,-1 5 16 16,1 4-16-16,1 4-2 15,5 0 0-15,8-4-1 16,4-6-1-16,5-8 0 16,6-6-10-16,3-12 5 15,6-6-32-15,7-6-29 16,4-14-29-16,3-4-52 16</inkml:trace>
  <inkml:trace contextRef="#ctx0" brushRef="#br0" timeOffset="48364.82">24118 13636 117 0,'-2'4'152'0,"0"2"-76"16,-2 1 11-16,1 2-15 15,3-3-16-15,0 2 5 16,5-2-27-16,3-1-7 16,6-1-10-16,6-1-13 15,0-6 1-15,5-1-5 16,-4-1 1-16,0-5 3 15,-5-3-4-15,-5-5 0 16,-7-1 2-16,-4-6 2 16,-4-3-4-16,-7-2 0 15,-7 5 3-15,-3 4-2 16,-2 9-1-16,-2 10 0 0,-2 14 3 16,0 12 1-16,2 10-4 15,6 6 0-15,5 4 3 16,5 5-7-1,12-5 4-15,3-4 0 0,10-9-5 16,3-4 2-16,6-12-7 16,0-8-23-16,2-3-43 15,0-7-33-15,-4-3-82 16</inkml:trace>
  <inkml:trace contextRef="#ctx0" brushRef="#br0" timeOffset="48916.14">24667 13146 170 0,'15'-55'265'0,"-8"16"-174"15,-5 11 12-15,-4 12-50 16,2 5-29-16,0 16-24 16,-4 13 41-16,1 12-12 15,3 11-20-15,0 18 10 16,3 5-15-16,3 2-3 15,3-1 3-15,-3-5-3 16,6-7-1-16,-3-12 0 16,-1-11 3-16,-1-7-6 15,-5-11 3-15,-2-7 0 16,-4-15 1-16,-5-2 0 16,-6-8-1-16,-8-4 0 0,-6-4 4 15,-6 6-7-15,-1 6 3 16,-2 12 0-16,-2 16-3 15,2 15 3-15,5 16 0 16,4 15-1-16,6 6 5 16,15 1-8-16,6-1 4 15,10-12 0-15,7-10-6 16,6-13 4-16,1-14 2 16,7-13 0-16,0-12 9 15,5-12-10-15,-1-12 1 16,0-12 0-16,-2-8 0 15,-1-4 0-15,-6-1 0 16,-9 7 0-16,-1 16 5 16,-7 12-10-16,-5 18 4 0,-2 16 1 15,0 16 0-15,-4 12 0 16,-1 15 0-16,3 2-3 16,2 4-20-16,2-5-9 15,7-8-17-15,4-8-41 16,7-10-90-16</inkml:trace>
  <inkml:trace contextRef="#ctx0" brushRef="#br0" timeOffset="49148.39">25366 13469 114 0,'-22'2'299'0,"4"-1"-198"0,7-1-33 16,4 7-27-16,14-7-13 16,11-2-11-16,4 2 4 15,7-2-21-15,4-1 1 16,2 3-3-16,2 0-5 16,-8 3-56-16,-5 5-74 15,-8 0-86-15</inkml:trace>
  <inkml:trace contextRef="#ctx0" brushRef="#br0" timeOffset="49319.91">25342 13716 145 0,'-14'10'238'0,"9"-9"-106"0,8-1-50 16,13-1-18-16,15-7-49 15,9-2 8-15,7 4-16 16,4 0-6-16,0 4-2 15,-1 2-19-15,-8 3-112 16,-9 3-163-16</inkml:trace>
  <inkml:trace contextRef="#ctx0" brushRef="#br0" timeOffset="50414.65">27973 12466 398 0,'-9'-16'57'0,"-2"2"38"16,2 6-23-16,6-2-45 0,-3 10-12 15,4 10-6 1,0 12 12-16,6 12-4 0,-2 16-14 16,2 9 8-1,6 6-11-15,1 4 0 0,-5 3-5 16,1-3 3-16,0-1-15 16,-5-4-22-16,-4-8-38 15,-5-4-28-15,0-12-51 16</inkml:trace>
  <inkml:trace contextRef="#ctx0" brushRef="#br0" timeOffset="50697.18">27999 12593 125 0,'-6'-45'271'0,"0"5"-194"0,1 7 5 16,3 2-10-16,6 8-50 15,9 0 3-15,8 3 1 16,6 6-26-16,10 2 20 16,10 4-14-16,6 8-5 15,5 8 0-15,-2 10-1 16,-7 10 0-16,-13 7-2 16,-19 4-13-16,-19 8 10 15,-20-4-19-15,-22 4-6 16,-17-5 8-16,-12-4-23 15,-3-6-10-15,7-4-12 0,13-11-43 16,21-2-41 0</inkml:trace>
  <inkml:trace contextRef="#ctx0" brushRef="#br0" timeOffset="50963.96">28683 12481 116 0,'6'-10'284'16,"-6"1"-226"-16,-10 5 12 16,-5 7-33-16,-10 4 2 15,-4 11-10-15,-11 7 1 0,-5 11-3 16,-1 8-20 0,-1 6 4-16,11 2-11 0,7 0 5 15,12 0-10-15,12-8 5 16,14-3-1-16,13-5-4 15,11-7-5-15,10-8-17 16,9-5-33-16,0-9-52 16,4-7-60-16</inkml:trace>
  <inkml:trace contextRef="#ctx0" brushRef="#br0" timeOffset="51333.17">28915 12994 143 0,'0'12'15'0,"0"0"258"16,0-6-196-16,3 3-3 0,1-9-20 16,2-5-26-16,6-3-5 15,5-4 12-15,6-6-21 16,4-4 6-16,2-9-2 16,0-4-12-16,-2-14 11 15,-4-5-15-15,0-10 0 16,0-5 3-16,-3 0 0 15,-1 5-5-15,0 12 0 16,-6 15 7-16,-2 14-10 16,-6 12 3-16,-3 9 0 15,0 8-7-15,0 7 10 16,0 8-3-16,3 12 0 0,1 13 5 16,-2 11-9-1,2 8 4-15,-6 150-5 16,-6-185 3-16,2-2-28 0,0-3 0 15,-3-2-14-15,-3 25-56 16,-4-8-26-16,3-9-82 16</inkml:trace>
  <inkml:trace contextRef="#ctx0" brushRef="#br0" timeOffset="51585.35">29115 12908 208 0,'-19'-6'47'0,"1"-2"123"0,7 0-116 0,5 0 11 16,6-1-54-16,6-1-1 16,9 1-2-16,14-2-7 15,9 1 2-15,13 2-3 16,5 1-12-16,2 1-35 15,0 1-79-15,-7-1-111 16</inkml:trace>
  <inkml:trace contextRef="#ctx0" brushRef="#br0" timeOffset="51897.2">29855 12418 465 0,'-4'-28'67'16,"2"0"29"-16,0 5-22 15,4 2-19-15,4 9-34 16,-6 6 3-16,2 3-9 16,-2 8-13-16,4 9 18 15,0 7-11-15,0 12 0 16,3 15 6-16,-1 17-12 15,2 7 0-15,-2 12-3 16,3 2 4-16,-3-3-9 0,4-8 5 16,-4-11-4-1,1-11 2-15,-3-17-24 0,-2-10-5 16,-2-8-1 0,0-9-33-16,-2-7-54 0,-2-3-177 15</inkml:trace>
  <inkml:trace contextRef="#ctx0" brushRef="#br0" timeOffset="53181.91">27941 14303 266 0,'-21'8'171'16,"0"-3"-109"-16,3 0 21 15,7-5-31-15,5 2-31 16,6-2 8-16,2-2-14 16,9 2 9-16,14-2 0 15,17-2-21-15,16-3-2 0,16-4-1 16,3-1 0 0,-3 2-1-16,-13 0-20 0,-15 4-16 15,-19 5-18-15,-12 1-70 16,-10 0-23-16</inkml:trace>
  <inkml:trace contextRef="#ctx0" brushRef="#br0" timeOffset="53581.03">28541 14002 106 0,'0'-16'12'15,"0"4"174"-15,0 0-95 16,-2 2-7-16,6-2-18 15,-1-1 8-15,-1 0-20 16,-2 5-14-16,0 6-7 16,0 2-27-16,2 2-3 15,2 10 33-15,8 11-24 16,3 10 3-16,8 14-7 16,4 4-6-16,-4 8-1 0,0 3-1 15,-9-2 0 1,-8 2-4-16,-6-12 0 0,-8-1-17 15,-6-10-20-15,-5-8-32 16,2-3-73-16,3-6-127 16</inkml:trace>
  <inkml:trace contextRef="#ctx0" brushRef="#br0" timeOffset="53750.1">29015 14430 105 0,'5'-15'373'0,"-3"2"-312"16,0 1-6 0,-2 4-55-16,3-1 0 0,2 5-57 15,3 3-39-15,3 1-144 16</inkml:trace>
  <inkml:trace contextRef="#ctx0" brushRef="#br0" timeOffset="54216.97">29406 14095 203 0,'8'-18'171'16,"-8"-2"-71"-16,-4 0 2 16,-7 4-25-16,2-11-35 0,-4 7 2 15,-1 0-27-15,-3 5 2 16,-4 3-9-16,-4 3-2 15,-4 13-3-15,-2 4-5 16,-2 10 0-16,2 12-1 16,2 8 1-16,7 7 0 15,10-1 0-15,8 2-5 16,8-4 1-16,10-6-1 16,8-7 2-16,5-12-4 15,2-13 10-15,2-8-3 16,2-12 2-16,-2-10 4 15,-2-8-2-15,-2-12 0 16,-4 0 2-16,-5 1 13 0,-5 4-13 16,-4 6-2-1,-3 13 0-15,-3 8-2 0,-6 12-2 16,3 12 0-16,-4 12 1 16,-3 6-1-16,1 12 0 15,-3 5 0-15,0 3-3 16,2 0-8-16,3 2-18 15,2-6-17-15,2 0-36 16,-2-3-70-16,-3-4-101 16</inkml:trace>
  <inkml:trace contextRef="#ctx0" brushRef="#br0" timeOffset="54731.78">29682 14128 385 0,'4'-19'131'0,"1"3"-49"0,-1 6-28 16,2 1-35-16,4 12-10 15,-1 7 17-15,-3 8-1 16,-2 10-18-16,-4 8 6 16,-4 6-12-16,-9 6 1 15,-5-2 1-15,-5 4-2 16,0-9-1-16,-2-5 0 15,2-10 3-15,6-7-5 0,5-7 4 16,6-8-2-16,4-4 7 16,4-4-6-16,2-5-1 15,3-5 0-15,5-3 4 16,0 0-9-16,9 0 5 16,-2 4 0-16,6 1-2 15,-2 5 3-15,-3 3-1 16,-3 7 0-16,-1-2 1 15,-3 7-4-15,-1-2 3 16,-3 2 0-16,-1-4 5 16,-3 1-3-16,-3-5 16 15,0-9 11-15,0 0-28 0,3-10 13 16,0-3-9 0,-1-4-1-16,2 2 11 0,-1 8-15 15,-3 6 4-15,2 2-4 16,-1 12-1-16,-3 6-2 15,2 14 3-15,-2 10-4 16,-2 10 2-16,-5 9-31 16,0 0-13-16,-3-6-18 15,0-1-64-15,4-8-106 16</inkml:trace>
  <inkml:trace contextRef="#ctx0" brushRef="#br0" timeOffset="55017.67">30067 13806 441 0,'7'-44'113'0,"2"9"-23"0,4 13-33 16,5 14-29-16,5 16-5 15,-4 17 13-15,-1 17-17 16,-5 16 1-16,-4 12-1 15,-9 13-12-15,-2 0 5 16,-5 6-11-16,1-5-1 16,-1-8 0-16,-2-8 2 15,0-10-4-15,1-13 2 16,-1-9-23-16,-1-12-11 0,4-8-27 16,2-2-32-16,-1-6-84 15</inkml:trace>
  <inkml:trace contextRef="#ctx0" brushRef="#br0" timeOffset="55916.71">28174 15633 261 0,'-50'4'162'0,"-4"-4"-100"15,2 0 16-15,7 1-33 16,13-1-17-16,15 3-4 16,5-1-16-16,15 2 11 0,13 0 11 15,13 0-19 1,15 0 4-16,16-4-8 0,14 0-3 16,4-4 14-16,0 0-17 15,-7-4 5-15,-11 2-6 16,-18 2 4-16,-17 4-9 15,-16 0 5-15,-9 0 0 16,-11 4-3-16,-18 2 3 16,-11 6-3-16,-12-5 3 15,-6 8-15-15,0-7 14 16,12-2-9-16,15-2-6 16,10 0 2-16,13-4-25 15,10 0-23-15,11 0 8 16,9 0-77-16,10 0-91 15</inkml:trace>
  <inkml:trace contextRef="#ctx0" brushRef="#br0" timeOffset="56197.67">28802 15400 189 0,'4'-40'280'15,"-6"-4"-215"-15,-5 4 27 16,-4 0-22-16,4 8-28 16,3 14-7-16,-1 5-22 15,3 9-8-15,0 17 0 0,0 9 2 16,4 17 6 0,0 16-12-16,7 9 0 0,5 10-1 15,1-2 0-15,5 0 0 16,3-1-13-16,-4-6-31 15,-1 0-15-15,1-7-85 16,-6-5-93-16</inkml:trace>
  <inkml:trace contextRef="#ctx0" brushRef="#br0" timeOffset="56347.51">29082 15815 117 0,'-6'-22'322'0,"-1"6"-289"16,1 1-3-16,1 9-30 0,18-1-74 16,-2 7-44-16</inkml:trace>
  <inkml:trace contextRef="#ctx0" brushRef="#br0" timeOffset="56631.14">29466 15414 212 0,'-23'-31'295'16,"3"0"-236"-16,1 3 31 0,5 6-23 16,9 4-42-1,5 6-8-15,0 6-10 0,0 8 1 16,7 14-1-16,2 8-1 15,4 18-4-15,1 16 4 16,-1 14-6-16,-6 9 0 16,-7 1 0-16,-7-2-6 15,-6-5-1-15,-1-14-24 16,-1-7-36-16,3-13-58 16,8-15-116-16</inkml:trace>
  <inkml:trace contextRef="#ctx0" brushRef="#br0" timeOffset="56997.18">29884 15374 118 0,'-19'-18'416'0,"5"-1"-359"16,1 2 29-16,6 1-54 15,12 3-18-15,12 8-4 16,12 3 4-16,14-2 0 16,5 4-13-16,4 6 2 15,-6-2-2-15,-9 4 2 0,-13-2-6 16,-8-2 3 0,-10 4 0-16,-6 0 12 0,-4 9-10 15,-5 4 7-15,-5 13-1 16,-1 6-7-16,-3 10 5 15,3 2-6-15,-1 7 0 16,5-5-4-16,1 4-11 16,6-11-19-16,0 1-18 15,-3-4-35-15,1-11-66 16,-4-1-109-16</inkml:trace>
  <inkml:trace contextRef="#ctx0" brushRef="#br0" timeOffset="57231.39">29898 15735 124 0,'-8'-8'354'0,"-2"-7"-292"16,1 4 14-16,7 1-28 15,6-2-26-15,13 1-12 16,2-2 18-16,14 1-17 15,10-2-10-15,8 0-1 16,5 0-3-16,2 0-30 16,-2-2-42-16,-3 2-105 15,-2-3-158-15</inkml:trace>
  <inkml:trace contextRef="#ctx0" brushRef="#br0" timeOffset="57547.78">30642 15263 200 0,'7'-27'247'15,"-7"3"-152"-15,-5 3 12 16,-3 12-49-16,1-1-32 16,-7 15-18-16,-6 14 29 15,-2 17-16-15,-5 18-8 16,-4 16 6-16,0 10-16 16,4 5-3-16,7-8 0 15,7-2-3-15,6-11 2 16,14-12-8-16,6-12-10 15,9-17 11-15,7-10-6 16,5-13 3-16,1-13 11 16,-4-14-4-16,-6-9 4 0,-12-4 0 15,-13-10 2 1,-15 6 2-16,-14 0-4 0,-7 12-4 16,-6 10 3-16,-3 9-26 15,3 21-41-15,7 11-83 16,12 11-142-16</inkml:trace>
  <inkml:trace contextRef="#ctx0" brushRef="#br0" timeOffset="58514.1">28964 16826 104 0,'-24'-14'296'0,"-1"-5"-252"16,5 6 29-16,1 5-14 16,5-6-30-16,12 2-1 15,2 2-2-15,4 1-16 16,6 4-3-16,5 1-3 15,7 8-3-15,3 0 4 16,6 13-4-16,2 8 1 16,-1 15-2-16,-1 12 0 15,-10 8-1-15,-5 6 0 16,-11-4 1-16,-14-4-3 16,-11-9 6-16,-14-9-3 0,-13-17 2 15,-10-6 1 1,-7-7 3-16,-2-14 4 0,4-2 4 15,9-12 10-15,10-8-16 16,10-10 1-16,15-8-9 16,13-9 4-16,15-1-7 15,9-4 3-15,14 4-7 16,10 5-14-16,4 18-49 16,-2 12-77-16,1 19-112 15</inkml:trace>
  <inkml:trace contextRef="#ctx0" brushRef="#br0" timeOffset="58647.99">29219 17012 111 0,'-12'-4'298'0,"1"-6"-294"16,0 6-4-16,7 0-18 15,6 0-97-15</inkml:trace>
  <inkml:trace contextRef="#ctx0" brushRef="#br0" timeOffset="59197.02">29593 16705 453 0,'-4'-28'90'0,"-3"2"13"0,0 12-57 16,2 0-44-1,5 6-1-15,5 16-1 0,2 11 10 16,0 12-6-16,-3 18 4 16,-4 9-2-16,-4 4-4 15,-13-2 0-15,0-2 3 16,-5-6-3-16,1-16 3 16,6-10-3-16,3-8-2 15,6-13 3-15,4-4-3 16,2-1 6-16,2-1-5 15,-2 1-1-15,4-5 0 0,2-3-2 16,0 3 2-16,3-4-2 16,9 1 1-16,3 2 0 15,11 2-3-15,-1 4-1 16,7 0 4-16,-2-4-7 16,-3 4 8-16,-8 0-2 15,-8-4 4-15,-5 0 3 16,-8-6-5-16,-2 0 3 15,-4-10 9-15,0 0-8 16,-5-6 10-16,0 1 4 16,3-2-15-16,0 6 10 15,1 6-8-15,1 9-5 0,2 2 0 16,2 4-6 0,1 6 6-16,1 11 0 0,0 10-3 15,3 7 3-15,0 7-29 16,-5 8-15-16,-4-5-39 15,2 2-100-15,-2-5-84 16</inkml:trace>
  <inkml:trace contextRef="#ctx0" brushRef="#br0" timeOffset="59514.3">30065 16780 505 0,'-9'-37'60'0,"7"3"19"16,4 11-44-16,16 6-25 0,6 7 6 16,5 14-2-16,7 6-4 15,0 13-1-15,-5 7-9 16,-7 6 0-16,-8 4-1 16,-16 1-1-16,-14 3 2 15,-12-2-5-15,-17-3-3 16,-10-9 8-16,-10-8-3 15,-1-12 3-15,4-10 1 16,9-7 0-16,12-8-1 16,16-13 0-16,13-10-4 15,20-4 0-15,11-2-20 16,18-4-38-16,11 3-67 16,6 9-106-16</inkml:trace>
  <inkml:trace contextRef="#ctx0" brushRef="#br0" timeOffset="59880.28">30472 16575 132 0,'-2'-19'95'16,"4"2"153"-16,4-5-172 15,0 4 0-15,7-4-22 16,7-4-27-16,5 4-10 15,2 2 5-15,-1 8-21 0,-1-2 5 16,-5 10-6-16,-9-1 3 16,-5 5-3-16,-3 5 0 15,-3-5 0-15,0 4 8 16,0 1-7-16,5 8 6 16,-1 4 2-16,0 6-8 15,1 4 9-15,-5 11-6 16,-2 10-2-16,-7 3 4 15,-3 7-5-15,-3 2-1 16,-1 3 0-16,-3-1-4 16,2-4-3-16,2-6-24 15,4-6-15-15,0-6-51 16,2-10-79-16,0-7-133 16</inkml:trace>
  <inkml:trace contextRef="#ctx0" brushRef="#br0" timeOffset="60048.08">30466 16808 136 0,'-20'-18'360'15,"2"4"-294"-15,5 1 20 16,6 8-68-16,16-4-12 16,18 3-5-16,13-1 0 15,16 2-1-15,13 5-3 16,4 0-58-16,-3 5-115 15</inkml:trace>
  <inkml:trace contextRef="#ctx0" brushRef="#br0" timeOffset="61115.43">26975 12115 183 0,'-25'-40'144'0,"5"2"-99"15,0 7 8-15,4 10 14 16,10 2-27-16,1 11-12 15,3 5 10-15,2 1-31 16,2 8 4-16,1 7 22 0,1 18-3 16,2 22 1-1,0 24-11-15,-2 30-5 0,2 30 11 16,5 27-25 0,5 34 11-16,6 31-8 0,7 30-1 15,-2 19 0-15,-2 11-3 16,-7 0 0-16,-7-7 6 15,-5-8-2-15,-8-20 0 16,-7-18 16-16,-3-17-14 16,4-24 8-16,1-20-9 15,5-18-4-15,9-19 1 16,3-14-1-16,7-13-1 16,-1-21 0-16,1-13 1 15,-1-19-3-15,-3-10 2 0,-4-13 0 16,-2-12-3-16,-3-9 1 15,-2-9-2-15,1-2 2 16,-3-3-14-16,0-3-1 16,2-6-20-16,-2-5-14 15,0-5-30-15,0-16-99 16,2-9-142-16</inkml:trace>
  <inkml:trace contextRef="#ctx0" brushRef="#br0" timeOffset="64163.46">27093 12102 112 0,'-16'-2'247'16,"-1"-1"-207"-16,-6-1-19 0,5-2-5 16,-9-2 29-1,8 2-26-15,0 1-3 0,11 1 8 16,8 4-24-16,2 0 0 15,2 0 18-15,5 0-6 16,16 0 16-16,12 0-11 16,23-5-6-16,19-1 10 15,23-4-9-15,25-4 4 16,16-1 2-16,17-4-16 16,19 3 4-16,12 1-4 15,6 0 1-15,1 3 1 16,-1 0-4-16,-12 3 0 15,-8 2 3-15,-12 1-1 16,-9-2-2-16,-10-2 0 16,-1 1 3-16,-4-1 6 0,-5-1-8 15,-1 1 3 1,2-1 6-16,-4 2-6 0,-8-1-1 16,-11 0 3-16,-19 2-5 15,-12 0 8-15,-18 3-8 16,-7 2-1-16,-10-2 11 15,-5 4-7-15,-3-2-2 16,-5 0 2-16,-1-1-1 16,-5 0 2-16,-4 1-5 15,-3 2 0-15,-9-2 9 16,-1 6-3-16,-8-6-6 16,0 3 6-16,-1 0-3 0,-3 0 4 15,0 0-7-15,0 0 0 16,0 0 4-16,0 0-1 15,0 0-3-15,0 0 0 16,-3 0 6-16,3 4-8 16,-2 3 2-16,0 0 0 15,-5 8 9-15,2 7-3 16,-3 2-6-16,1 8 0 16,5 6 11-16,-2 4-14 15,4 4 3-15,2 4 0 16,7 2 13-16,4 2-9 15,7 2 0-15,5 1 0 16,2 3 4-16,2 3-6 16,-4 0-2-16,-2 6 0 15,0 0 1-15,-8 8 0 0,-1 1-1 16,-8 4 0-16,-2-1 6 16,-2 3-8-16,-2-2 2 15,3-2 0-15,-1-3 1 16,-2-4-1-16,3-5 0 15,-1-3 0-15,0 1 6 16,-2 6-9-16,0 0 3 16,-2 9 0-16,-3 3-1 15,-2 4 1-15,-1 2 0 16,-1 0-2-16,-5 0 4 16,1-5-3-16,-1-5 1 0,1-4 0 15,3-9-1-15,0-5 1 16,3-7 0-16,5-3-3 15,0 1 2-15,6 5 1 16,5 1 0-16,1 1 2 16,-2 4-5-16,3 5 3 15,-1-4 0-15,-6 3-3 16,-2 3 4-16,0-3-1 16,-4 2 0-16,0 2 1 15,-2-6-4-15,-4 2 3 16,2 1 0-16,-3 1-3 15,3-5 3-15,-4 8 0 0,4-4 0 16,-1 1 1 0,3-4-2-16,-3-2 1 0,2-2 0 15,1-8-1-15,-1-1 2 16,1-3-1-16,2-6 1 16,-2 0 1-16,-1-2-4 15,0 2 2-15,3 0 0 16,-2 0 0-16,-1-4 1 15,3 0-1-15,2-3 0 16,-2-2 2-16,2-4-5 16,0-3 3-16,2-10 0 15,0 0 0-15,0-2 0 16,-2-6 0-16,5 4 0 16,-1 1 3-16,-1 4-6 0,-1-1 3 15,1 6 0-15,-1-2-1 16,0 4 2-16,0 1-1 15,0-4 0-15,-2-1 1 16,2-4-2-16,-2-1 1 16,0 1 0-16,2-4-2 15,1-1 2-15,-1 0 0 16,0 0 0-16,2-2 0 16,-4 1-1-16,0-2 1 15,0-2 0-15,3 1-4 16,-3 4 4-16,3-9 0 15,-3 2 0-15,0-6 2 16,2 0-2-16,-2 0 0 0,0 0 0 16,-2 0 1-1,2 0-1-15,-6 0 0 0,0-6-1 16,-5 2-2-16,-3 0 3 16,-5-5-6-16,-6 3-1 15,-4 6 5-15,-11-3-4 16,-5 3 4-16,-6 0 1 15,-2-4-5-15,-8 4 5 16,1 4 0-16,-2-1-3 16,-5 2 3-16,1-4-8 15,-6 8 4-15,3-5 3 16,0 2 1-16,0 2 1 16,-1-4 0-16,4 3 1 15,-1-4 0-15,0 0-1 0,3 2 0 16,-5-1-2-1,1 0 2-15,-1 2 0 0,1 2 0 16,-3-4-2-16,-6 7 2 16,0-4 0-16,-4-1 0 15,1 2-2-15,2-4 2 16,4 2 0-16,5 2 0 16,5-3 1-16,3 2-4 15,3-1 3-15,3-2 0 16,4 0-1-16,-1 2 2 15,4-2-1-15,-1 4 0 16,-5-3-3-16,-4-4 3 16,-5 4-3-16,-1-2 3 0,-5 1-3 15,0 0 5-15,3 0-2 16,0-2 0-16,4 2 3 16,5 0-4-16,3-4 1 15,4 4 0-15,6 0 0 16,1 2 1-16,1-1-1 15,3-2 0-15,-2 1 3 16,-1 2-5-16,-2-2 2 16,-1-4 0-16,1 4-2 15,1-4 3-15,3 0-1 0,4 4 0 16,3-4 2-16,6 0-4 16,2 0 2-16,8 0 0 15,-1 0-4 1,5 0 4-16,1-4 0 0,6 4-1 15,-3 4-7-15,2-4 7 16,0 0 0-16,1 5 1 16,1-4-3-16,1-1 3 15,2 0 0-15,2 0-1 16,-2 4 4-16,2-4-4 16,0 0 1-16,0 0 0 15,0 0 1-15,0 0-1 16,0 0 0-16,0 0-1 15,0-4 3-15,0 4-2 16,0 0 0-16,0 0 2 0,0-1-3 16,-2-4 1-16,-2-3 0 15,2-2 0-15,2-6 0 16,-2 2 0-16,4-7 0 16,0-2 2-16,2-4-3 15,-2-10 1-15,-2-3 0 16,2-8 0-16,-2-10 0 15,2-10 0-15,0-3 0 16,0-5 3-16,3 5-3 16,-3 4 0-16,-2 9 1 15,-2 0 10-15,-3 8-9 16,1 2 5-16,2-2-1 16,-2 1-6-16,-2 1 9 15,2 2-9-15,-3-3 1 16,1-1 4-16,0 6-2 0,-2 8-3 15,2 4 0-15,1 11 3 16,3 2-4-16,-2 7 1 16,4 4 0-16,0 5-2 15,-2 1 3-15,2 2-2 16,0 0 1-16,0 0-23 16,0 0-16-16,0 0-21 15,2 0-120-15,4 0-112 16</inkml:trace>
  <inkml:trace contextRef="#ctx0" brushRef="#br0" timeOffset="65163.8">27129 13527 111 0,'-40'-4'135'0,"-5"0"-43"0,3-1-36 16,1-4 20-16,17-1-23 16,2 0-8-16,9 4 7 15,3-1-28-15,6 6-8 16,8-1-3-16,14-1-10 0,18 2 5 16,20-3-8-1,19 1 0-15,25-2 8 0,18-1-5 16,19 0 1-16,14-2 9 15,14-3-12-15,11 0 23 16,7-5-11-16,2-2-5 16,6 0 16-16,1-4-21 15,-1 0 9-15,-2 0-5 16,4 1 1-16,-8 2-9 16,-3 0 1-16,1 1 0 15,-10 0 1-15,-7-2 2 16,-10-2-3-16,-16-1 13 15,-18-2-12-15,-20 1 15 16,-19 0-10-16,-16 4-2 0,-14 4 6 16,-7 0-8-16,-9 2-2 15,-1 2 2-15,3 0 7 16,-1 1-8-16,3 2-1 16,1 0 4-16,-4 2-4 15,-3 3 0-15,-1 0 0 16,-8 1 0-16,-3 2 5 15,-7 1-5-15,-5-3 0 16,-5 3 3-16,-2 0 0 16,-1 0-3-16,2-1 0 15,4 1 4-15,-1 0-1 16,1 0-3-16,-2-2 0 16,0 2-6-16,-7 0-15 0,-2 2-54 15,-10 8-38-15,-16 6-274 16</inkml:trace>
  <inkml:trace contextRef="#ctx0" brushRef="#br0" timeOffset="67214.08">30825 8457 316 0,'-9'-8'78'0,"0"-3"-9"16,7 1-16-16,6 0-21 16,1-1 3-16,2 3-20 15,6 1 11-15,3-2 3 16,7 6-22-16,14-3 20 15,111-2-10-15,-119 5-11 16,0 3 19-16,0-1-23 16,-2 1 4-16,27 0-2 15,-2 1 8-15,-6 2-12 0,-1 3 0 16,-1 0 0 0,0 4 1-16,3 3 2 0,7 6-3 15,2 1 6-15,1 2 3 16,1-2-4-16,2 2 0 15,-2 0-4-15,0 1 14 16,-2 0-14-16,-5 1 2 16,1 4-2-16,-5 2 10 15,-5 3-9-15,-5 5-2 16,-1 2 1-16,0 4 12 16,-2 4-12-16,-1 4-1 15,-2 2 3-15,0 2 5 16,1 0-8-16,-3-1 0 0,0-3 3 15,0-2-2 1,-8-2-1-16,0-2 0 0,-6 0-2 16,1-1 5-16,-5 1-3 15,-2 2 0-15,0 0 4 16,-3 0-6-16,1 4 2 16,-3 1 0-16,4-2-1 15,-6 1 3-15,2 5-2 16,2-3 0-16,-1-2 5 15,-1 0-5-15,1-2 0 16,2 1 0-16,-3 0 1 16,0 4 3-16,-1-4-4 0,-1 4 0 15,-2-1 3-15,-2 0-7 16,-3-2 4-16,1 2 0 16,-5 1-2-16,-2-1 5 15,-2 0-3-15,-6-2 0 16,0-2 4-16,-1 0-6 15,-1-4 2-15,2-2 0 16,-2 1 0-16,3-5 0 16,3-3 0-16,1 0 0 15,1-3 7-15,0 4-11 16,-3 0 4-16,1 0 0 16,-5 5 1-16,-3-2 1 15,-2 2-2-15,2 3 0 16,-4-2 8-16,-2 4-9 15,-2 2 1-15,-1-1 0 0,1-1 6 16,-4-3-4 0,-4 0-2-16,2-5 0 0,-3-2 6 15,2-4-8-15,-3-1 2 16,6-2 0-16,1-9-3 16,8-2 4-16,1-3-1 15,8-8 0-15,3-1-12 16,5-2 9-16,0-2-20 15,3-4-14-15,-2 0-15 16,2-4-61-16,2-2-107 16</inkml:trace>
  <inkml:trace contextRef="#ctx0" brushRef="#br0" timeOffset="67581.59">31839 11544 254 0,'6'-38'236'0,"-1"8"-175"0,-3 7 32 0,-4 7-27 15,6 9-45-15,-2 9-14 16,-2 10 34-16,-2 14-23 16,2 12-9-16,-4 14 14 15,-5 10-18-15,-7 6 2 16,-6 3-2-16,-5-1-3 0,-10-4 2 15,-4-4-4-15,1-6 0 16,0-6-1-16,4-12 3 16,10-9-2-16,8-14 0 15,7-4 5-15,9-7-8 16,4-2 3-16,2-4 0 16,5-1 3-16,9 0-1 15,4-3-2-15,12 0 0 16,10 2-13-16,8 5-1 15,3 2-28-15,1 0-24 16,-5 6-44-16,-7 1-164 16</inkml:trace>
  <inkml:trace contextRef="#ctx0" brushRef="#br0" timeOffset="79433.34">23570 7743 120 0,'-11'7'300'0,"-7"3"-259"0,-4 4 9 15,-5 5 11-15,3 4-37 16,-1 8 8-16,-4 8 6 15,-2 13-26-15,-5 9 18 16,-3 11-6-16,-11 10-9 16,0 8 8-16,-6 7-15 15,-2 5 1-15,0 0-8 16,2-8 8-16,0-6-12 16,5-5 3-16,0-7-12 15,1-10 4-15,10-7-28 16,5-13-3-16,4-14-35 15,8-10-65-15,8-13-113 16</inkml:trace>
  <inkml:trace contextRef="#ctx0" brushRef="#br0" timeOffset="79779.78">22612 8126 331 0,'-29'-29'212'0,"4"8"-182"15,8 6 29-15,3 11-30 0,14 2-25 16,7 18 24 0,11 14 8-16,13 22-9 0,18 30-8 15,16 26 0-15,18 19 9 16,6 11-26-16,-1 5 9 15,-1-9-10-15,-13-12 8 16,-16-16-11-16,-14-12 2 16,-10-19 0-16,-12-17-3 15,-4-13 3-15,-7-16 0 16,-2-8 0-16,-3-12-15 16,-1-3 5-16,-3-3-30 15,1-6-30-15,1-3-92 16</inkml:trace>
  <inkml:trace contextRef="#ctx0" brushRef="#br0" timeOffset="81129.77">22075 14414 196 0,'7'-31'196'16,"-1"9"-149"-16,-1 0 20 0,2 6 7 15,4 1-31-15,0 4-9 16,-4 1-21-16,-5 6-5 16,-2 10 16-16,-5 14-8 15,-10 12 3-15,-5 17 3 16,-7 14-22-16,-11 10 13 16,-6 11-11-16,-1 6-1 15,-8 7 4-15,-3 3-5 16,-6 0 0-16,-3-4-1 15,-5-7 3-15,4-9-8 16,-1-13 6-16,3-9-15 16,8-4 7-16,4-7-24 15,12-12 6-15,9-10-2 16,9-2-56-16,6-15-41 16,8-8-97-16</inkml:trace>
  <inkml:trace contextRef="#ctx0" brushRef="#br0" timeOffset="81449.8">21269 14797 121 0,'17'-39'291'15,"2"11"-229"-15,-9 6 15 0,-3 14-16 16,5 4-22-1,3 10 10-15,5 10-11 0,11 10-16 16,11 19 9-16,10 17-18 16,2 9-4-16,-2 11 11 15,4 5-20-15,-2 8 6 16,-5-1-6-16,-7 0 6 16,-6-6-9-16,-9-3 3 15,-12-14 0-15,-6-8-3 16,-9-13-2-16,-2-10-13 15,-2-13-10-15,1-14-31 16,3-8-28-16,0-6-107 16</inkml:trace>
  <inkml:trace contextRef="#ctx0" brushRef="#br0" timeOffset="82082.14">22107 15633 115 0,'-16'5'347'16,"-8"12"-338"-16,8-10 32 16,9 4 6-16,9-7-11 15,11-4 2-15,10 0-19 16,6 0 0-16,11-4-12 0,5-4-1 15,1-6-2 1,1 0-4-16,-5-12 0 0,-11-1 14 16,-4 0-12-16,-8-9 3 15,-9-2 10-15,-10-4-13 16,-4 3 9-16,-10-3-7 16,-5 6-2-16,-6-1 8 15,0 12-7-15,1 3-3 16,4 8 2-16,2 10 4 15,5 8-7-15,-1 4 1 16,1 10 0-16,-1 6-2 16,6 2 2-16,1-2 0 15,9 6-1-15,5-3 4 16,5-6-3-16,0-1 0 16,7-4 1-16,2-8 1 0,0-6-2 15,-1-6 0 1,2-6 2-16,-2-8 1 0,-3-9-3 15,4-2 0-15,-1-3 2 16,-1 4 3-16,-2 2-3 16,-2 4-1-16,-4 11 3 15,-2 4-1-15,-2 11-3 16,0 8 7-16,-3 12-4 16,-2 8-1-16,3 10-2 15,-3 4 0-15,-4-2-5 16,-3-1-19-16,-1-3-14 15,-4-6-19-15,2-7-58 0,6-6-49 16,8-8-121 0</inkml:trace>
  <inkml:trace contextRef="#ctx0" brushRef="#br0" timeOffset="82446.12">22806 15404 135 0,'-13'-2'200'0,"-3"0"-123"0,3 2-31 15,4 4-3-15,9-2-13 16,4-2 7-16,11-2 3 16,10 0-11-16,6-4-28 15,8-4 3-15,-2-6-1 16,1-2 3-16,-9-1 0 16,-6-8 0-16,-10 1 2 15,-9-8 5-15,-10-3-9 0,-10 4-4 16,-10 3 7-16,-3 3-1 15,-3 13-6-15,-3 18 0 16,1 16 0-16,0 14 11 16,3 11-10-16,7 9 5 15,6-4-1-15,7 2 0 16,11-2-2-16,9-14-3 16,8-3 3-16,6-8-5 15,6-6 2-15,4-3-2 16,3-7-5-16,2 0-43 15,4-9-30-15,5-9-80 16,2-5-149-16</inkml:trace>
  <inkml:trace contextRef="#ctx0" brushRef="#br0" timeOffset="83482.55">23468 14547 480 0,'0'-27'52'0,"-5"9"22"16,-1 12-34-16,4 7-14 15,0 18 1-15,-6 8 8 0,4 16-11 16,0 11-16 0,1 14 7-16,6 8-10 0,3 8 0 15,6-1 6-15,-4 1-7 16,5-8-4-16,-3-10 0 15,-4-13 0-15,-1-15-2 16,-5-15 2-16,0-8 0 16,-7-11 7-16,-4-6-5 15,-7-4-2-15,-4-10 0 16,-5-4 4-16,-4-3-7 16,2-2 3-16,0 3 0 15,5 8-2-15,4 4 2 16,3 14 0-16,2 10-2 15,1 14 4-15,6 12-6 0,-1 8 4 16,5 8 0 0,8 5-2-16,7-4 2 0,3-3 0 15,5-4 0-15,4-10 0 16,-3-9-2-16,2-9 2 16,2-12 0-16,-1-12 3 15,2-10-2-15,2-10-1 16,2-18 0-16,-1-6 6 15,-4-7-7-15,-1-9 1 16,-5 2 0-16,-7 7 3 16,-7 9 0-16,1 14-3 15,-5 15 0-15,0 10 1 16,2 8-1-16,0 9 0 16,2 6 0-16,4 10 3 15,-2 9-3-15,1 6 0 0,-1 3-1 16,4 1 4-16,-2-12-4 15,-1-3 1-15,1-11 0 16,-2-7 0-16,-2-13 0 16,-2-2 0-16,0-12 0 15,1-5 3-15,-1-7-3 16,2-14 0-16,0-5 3 16,-2-9-3-16,1 3 0 15,-3 3 0-15,0 11 0 16,0 12 0-16,3 12 0 0,-1 3 0 15,0 9-1-15,0 4-1 16,5 9 2-16,-1 4 0 16,3 12 0-16,5 5 2 15,-1 3-2-15,1 3 0 16,-1-9 1-16,3-5-5 16,-3-8 4-16,0-8 0 15,-2-5 1-15,2-5 1 16,-1-11-2-16,-1-7 0 15,3-12 5-15,-1-5-6 16,-3-10 1-16,0-3 0 16,-1 2 2-16,-3 5 2 15,1 5-4-15,-3 5 0 16,1 8 6-16,0 10-12 16,-3 6 4-16,0 11 2 0,4 11-2 15,3 6 4-15,1 9-2 16,0 15 0-16,-1-1-14 15,1 6 4-15,-6 0-24 16,0-2-12-16,0-11-7 16,1-12-70-16,-1-6-70 15</inkml:trace>
  <inkml:trace contextRef="#ctx0" brushRef="#br0" timeOffset="83716.84">24228 15147 216 0,'2'-38'176'0,"-12"12"-103"0,-3 4-18 16,1 10 28-16,-2 6-56 16,1 10-14-16,1 10 19 15,-5 4-8-15,1 11 1 16,-4 10-12-16,0 10-9 16,1 3 5-16,7 2-9 15,5 0 0-15,5-6-2 16,11-11-7-16,6-5-5 15,7-11-20-15,5-15-43 16,6-6-61-16,3-10-91 16</inkml:trace>
  <inkml:trace contextRef="#ctx0" brushRef="#br0" timeOffset="84030.1">24355 15270 116 0,'-5'-12'244'0,"1"3"-182"0,1 9-33 16,1 0 14-16,7 3 4 15,4-1-17-15,6 2-6 16,7 0-13-16,7-3-9 16,3 4 1-16,-6-3 2 15,-1-4-3-15,-10-4 4 16,-6-8-4-16,-6-4 4 16,-10-7-3-16,-9-4 4 15,-6 0 14-15,-7 5-10 16,-2 9-5-16,0 12 2 0,1 17-4 15,4 13 9-15,2 13-11 16,4 14-1 0,8-1-1-16,10 2 2 0,9-3-2 15,10-12 0-15,4-7-11 16,3-12-2-16,3-13-28 16,1-6-41-16,3-12-67 15,4-4-157-15</inkml:trace>
  <inkml:trace contextRef="#ctx0" brushRef="#br0" timeOffset="84534.83">24867 14662 425 0,'-5'-48'99'16,"-1"14"-24"0,-1 18-10-16,1 8-38 0,4 16-21 15,2 14 35-15,0 14-4 16,0 19-23-16,0 20 10 15,2 3-10-15,-2 10-10 16,2-2 6-16,0-7-10 16,2-15 0-16,-1-7-1 15,1-21 5-15,0-13-5 16,-2-6 1-16,1-13 0 16,-6-8 6-1,1-8-6-15,-4-4 0 0,-5-6-1 0,-5-4 1 16,-7 4 0-1,-3 3 0-15,-5 11 2 0,-2 12-3 16,-4 13 1-16,4 11 0 16,6 14-4-1,10 5 4-15,15 8 0 0,15-3 0 16,11-4-3-16,12-10 0 16,4-12 3-16,-2-11 0 15,0-15 2-15,-5-11 0 16,-4-11-2-16,-6-10 0 15,-8-12 5-15,-3 0-5 16,-8 0 0-16,-2 12 0 16,-2 10 0-16,-2 8 0 15,2 14-3-15,0 10 1 16,4 16-15-16,3 2-2 16,4 12-14-16,3 8-9 0,-1-4-28 15,-2 0-93-15,0-6-191 16</inkml:trace>
  <inkml:trace contextRef="#ctx0" brushRef="#br0" timeOffset="84796.25">22009 15954 497 0,'-185'22'92'0,"50"-5"-72"0,56-12 37 16,65-7-5-16,83-8-39 16,82-8 10-16,90-14 23 15,98-6-32-15,66-5 15 16,46 4-13-16,-3 6-8 16,-34 9 6-16,-80 14-14 15,-82 0-15-15,-88 8-25 16,-74 6-51-16,-79 4-239 15</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2.919"/>
    </inkml:context>
    <inkml:brush xml:id="br0">
      <inkml:brushProperty name="width" value="0.025" units="cm"/>
      <inkml:brushProperty name="height" value="0.025" units="cm"/>
    </inkml:brush>
  </inkml:definitions>
  <inkml:trace contextRef="#ctx0" brushRef="#br0">1084 0 24575,'-2'1'0,"1"-1"0,-1 1 0,1 0 0,0-1 0,-1 1 0,1 0 0,0 0 0,0 0 0,-1 0 0,1 0 0,0 1 0,0-1 0,0 0 0,0 0 0,-1 4 0,-2 0 0,-366 462 0,280-342 0,6 4 0,-72 150 0,87-142 0,6 4 0,7 2 0,-70 278 0,111-349 0,3 2 0,3 0 0,1 102 0,9-121 0,3 0 0,2 0 0,3 0 0,2-1 0,21 61 0,-24-90 0,1 0 0,2 0 0,0-1 0,2-1 0,0 0 0,2-1 0,0 0 0,1-2 0,2 1 0,0-2 0,1 0 0,0-2 0,2 0 0,0-1 0,1-1 0,0-1 0,28 13 0,-19-14 69,0-1-1,0-2 0,1-1 0,56 8 1,-16-8-923,75-1 1,-76-8-5973</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3.170"/>
    </inkml:context>
    <inkml:brush xml:id="br0">
      <inkml:brushProperty name="width" value="0.025" units="cm"/>
      <inkml:brushProperty name="height" value="0.025" units="cm"/>
    </inkml:brush>
  </inkml:definitions>
  <inkml:trace contextRef="#ctx0" brushRef="#br0">1 1 24575,'0'0'0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3.823"/>
    </inkml:context>
    <inkml:brush xml:id="br0">
      <inkml:brushProperty name="width" value="0.025" units="cm"/>
      <inkml:brushProperty name="height" value="0.025" units="cm"/>
    </inkml:brush>
  </inkml:definitions>
  <inkml:trace contextRef="#ctx0" brushRef="#br0">1134 0 24575,'-24'0'0,"-1"2"0,1 0 0,0 1 0,1 2 0,-1 0 0,1 2 0,0 0 0,0 2 0,1 0 0,0 2 0,-40 25 0,-7 12 0,-112 103 0,134-109 0,5-6 0,-91 85 0,107-96 0,2 2 0,-40 56 0,62-79 0,-1 0 0,1 0 0,0 1 0,0-1 0,0 0 0,0 1 0,1-1 0,0 1 0,0 0 0,0-1 0,0 1 0,1 8 0,1-5 0,0-1 0,0 0 0,1 0 0,0 1 0,1-1 0,0-1 0,6 12 0,9 13 0,1-1 0,44 51 0,-41-56 0,1-2 0,0-1 0,40 29 0,-15-17 0,53 27 0,-62-40 0,-14-9 0,-1 2 0,0 0 0,41 34 0,-60-44 0,0 1 0,0 0 0,0 0 0,-1 0 0,0 1 0,0 0 0,0-1 0,-1 1 0,0 0 0,0 1 0,0-1 0,-1 0 0,0 1 0,0 0 0,-1-1 0,0 1 0,0 0 0,0 0 0,-1 0 0,0 0 0,-1 7 0,-1-8 0,1 1 0,-1 0 0,-1-1 0,1 1 0,-1-1 0,0 0 0,-7 10 0,-31 40 0,38-53 0,-10 13 0,-1-1 0,-1-1 0,0 0 0,-1 0 0,-1-2 0,0 0 0,-22 11 0,14-10 0,-1-1 0,-1-2 0,0-1 0,-44 10 0,2-9 0,-1-2 0,1-3 0,-100-7 0,106 1-1365,51 1-5461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4.346"/>
    </inkml:context>
    <inkml:brush xml:id="br0">
      <inkml:brushProperty name="width" value="0.025" units="cm"/>
      <inkml:brushProperty name="height" value="0.025" units="cm"/>
    </inkml:brush>
  </inkml:definitions>
  <inkml:trace contextRef="#ctx0" brushRef="#br0">457 1 24575,'4'3'0,"0"0"0,0 0 0,0 1 0,0 0 0,-1 0 0,1 0 0,-1 0 0,0 0 0,3 7 0,5 6 0,-10-16 0,17 23 0,-1 1 0,-2 0 0,17 34 0,8 41 0,-4 2 0,-5 1 0,26 154 0,-43-155 0,-5 1 0,-5 1 0,-4-1 0,-23 173 0,1-144 0,-5-2 0,-6-1 0,-70 174 0,84-255 0,-2-2 0,-2 0 0,-2-1 0,-39 53 0,39-66 0,-1-2 0,-1 0 0,-1-2 0,-1-2 0,-2 0 0,-36 22 0,-102 56-1365,150-92-5461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5.006"/>
    </inkml:context>
    <inkml:brush xml:id="br0">
      <inkml:brushProperty name="width" value="0.025" units="cm"/>
      <inkml:brushProperty name="height" value="0.025" units="cm"/>
    </inkml:brush>
  </inkml:definitions>
  <inkml:trace contextRef="#ctx0" brushRef="#br0">0 1 24575,'4'1'0,"-1"-1"0,1 1 0,0-1 0,-1 0 0,1 0 0,0 0 0,-1 0 0,5-1 0,5 0 0,6 1 0,-5-1 0,-1 1 0,1 1 0,21 4 0,-30-4 0,0 1 0,0 0 0,0-1 0,-1 2 0,1-1 0,-1 1 0,1-1 0,-1 1 0,0 0 0,0 1 0,0-1 0,0 1 0,3 4 0,1 2 0,-1 1 0,0 0 0,-1 0 0,0 0 0,-1 1 0,7 24 0,-5-12 0,-1 0 0,3 40 0,-7-36 0,-2-1 0,-1 1 0,-1-1 0,-1 1 0,-1-1 0,-2 0 0,-1 0 0,-10 26 0,-15 27 0,-53 92 0,81-164 0,-15 34 0,-19 56 0,38-97 0,-1 0 0,1 0 0,0-1 0,-1 1 0,1 0 0,0 0 0,0 0 0,-1 0 0,1 0 0,0 0 0,0 0 0,0 0 0,0 0 0,0 0 0,0 0 0,0 0 0,1 0 0,-1 0 0,0 0 0,1 0 0,-1 0 0,0 0 0,1 0 0,-1-1 0,1 1 0,-1 0 0,1 0 0,0 0 0,-1-1 0,1 1 0,0 0 0,-1-1 0,1 1 0,0 0 0,0-1 0,0 1 0,0-1 0,-1 1 0,1-1 0,0 0 0,0 1 0,0-1 0,1 0 0,5 1 0,0 0 0,0 0 0,0-1 0,0 0 0,8-1 0,-11 0 0,79-9 0,0-5 0,109-33 0,-101 24 0,244-53 0,-280 66 0,85-13 0,-85 12-1365,-31 6-5461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5.634"/>
    </inkml:context>
    <inkml:brush xml:id="br0">
      <inkml:brushProperty name="width" value="0.025" units="cm"/>
      <inkml:brushProperty name="height" value="0.025" units="cm"/>
    </inkml:brush>
  </inkml:definitions>
  <inkml:trace contextRef="#ctx0" brushRef="#br0">1484 62 24575,'1'-1'0,"-1"0"0,0 1 0,1-1 0,-1 0 0,0 0 0,1 0 0,-1 1 0,1-1 0,0 0 0,-1 1 0,1-1 0,0 0 0,-1 1 0,1-1 0,0 1 0,-1-1 0,1 1 0,0-1 0,0 1 0,1-1 0,20-8 0,-18 8 0,21-7 0,0 0 0,1 2 0,0 0 0,0 2 0,0 1 0,0 1 0,1 2 0,37 3 0,-58-3 0,-1 1 0,1 0 0,-1 1 0,1-1 0,-1 1 0,0 0 0,1 0 0,-1 1 0,0 0 0,0 0 0,-1 0 0,9 7 0,-7-3 0,0-1 0,0 2 0,-1-1 0,1 1 0,-2-1 0,1 1 0,3 12 0,10 25 0,-3 1 0,-1 0 0,-3 1 0,-1 1 0,5 87 0,-14-25 0,-19 180 0,16-271 0,-47 381 0,10-92 0,-41 276 0,65-486 0,-3 81 0,13-110 0,-3-1 0,-24 99 0,27-151 0,-1 0 0,-1 0 0,0 0 0,-1-1 0,0-1 0,-2 1 0,1-1 0,-2-1 0,0 0 0,-1 0 0,0-1 0,0-1 0,-29 20 0,5-8 0,-2-2 0,0-1 0,-1-2 0,-56 17 0,45-19 0,-1-3 0,-52 7 0,-106 5 0,97-13 0,-35 5 0,-219-2 0,331-19 0,-1 0 0,1-2 0,1-2 0,-44-15 0,63 18-682,-32-5-1,35 8-6143</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6.858"/>
    </inkml:context>
    <inkml:brush xml:id="br0">
      <inkml:brushProperty name="width" value="0.025" units="cm"/>
      <inkml:brushProperty name="height" value="0.025" units="cm"/>
    </inkml:brush>
  </inkml:definitions>
  <inkml:trace contextRef="#ctx0" brushRef="#br0">0 323 24575,'27'-1'0,"0"-1"0,0-2 0,40-9 0,78-31 0,-74 21 0,707-174 0,-765 195 6,46-11-349,1 3 1,0 3-1,85 1 0,-135 6-6483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7.250"/>
    </inkml:context>
    <inkml:brush xml:id="br0">
      <inkml:brushProperty name="width" value="0.025" units="cm"/>
      <inkml:brushProperty name="height" value="0.025" units="cm"/>
    </inkml:brush>
  </inkml:definitions>
  <inkml:trace contextRef="#ctx0" brushRef="#br0">0 441 24575,'18'-11'0,"182"-58"0,-79 30 0,573-189 0,-450 163 342,-195 55-769,0 2 0,1 3 1,50 0-1,-74 5-6399</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9.472"/>
    </inkml:context>
    <inkml:brush xml:id="br0">
      <inkml:brushProperty name="width" value="0.025" units="cm"/>
      <inkml:brushProperty name="height" value="0.025" units="cm"/>
    </inkml:brush>
  </inkml:definitions>
  <inkml:trace contextRef="#ctx0" brushRef="#br0">1 207 24575,'23'-1'0,"17"-7"0,33-5 0,360-17 0,-195 23 0,97-5 0,29-20 0,-6-32 0,-356 63 1,166-35-1367,-145 34-5460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9.887"/>
    </inkml:context>
    <inkml:brush xml:id="br0">
      <inkml:brushProperty name="width" value="0.025" units="cm"/>
      <inkml:brushProperty name="height" value="0.025" units="cm"/>
    </inkml:brush>
  </inkml:definitions>
  <inkml:trace contextRef="#ctx0" brushRef="#br0">114 368 24575,'-12'19'0,"-27"13"0,27-22 0,-1 0 0,2 1 0,-14 15 0,25-26 0,0 0 0,0 0 0,0 0 0,0 0 0,-1 1 0,1-1 0,0 0 0,0 0 0,0 0 0,0 0 0,0 1 0,0-1 0,0 0 0,-1 0 0,1 1 0,0-1 0,0 0 0,0 0 0,0 0 0,0 1 0,0-1 0,0 0 0,0 0 0,0 0 0,0 1 0,0-1 0,1 0 0,-1 0 0,0 1 0,0-1 0,0 0 0,0 0 0,0 0 0,0 1 0,0-1 0,0 0 0,1 0 0,9 4 0,20-3 0,-25-1 0,69-3 0,115-20 0,-111 12 0,331-65 0,-314 51 0,0-4 0,109-51 0,-45 3 239,-66 31-1041,159-57 0,-203 88-6024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3.113"/>
    </inkml:context>
    <inkml:brush xml:id="br0">
      <inkml:brushProperty name="width" value="0.025" units="cm"/>
      <inkml:brushProperty name="height" value="0.025" units="cm"/>
      <inkml:brushProperty name="color" value="#E71224"/>
    </inkml:brush>
  </inkml:definitions>
  <inkml:trace contextRef="#ctx0" brushRef="#br0">0 1 24575,'3'0'0,"0"1"0,0 0 0,0 0 0,-1 0 0,1 1 0,0-1 0,-1 1 0,1-1 0,-1 1 0,1 0 0,2 3 0,1 0 0,159 129 0,-5-2 0,171 92 0,-195-135 0,432 294 0,-388-267 0,99 71 0,-67-24 0,-145-103 0,-21-17 0,-4-16-1365,-32-18-5461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0.823"/>
    </inkml:context>
    <inkml:brush xml:id="br0">
      <inkml:brushProperty name="width" value="0.025" units="cm"/>
      <inkml:brushProperty name="height" value="0.025" units="cm"/>
    </inkml:brush>
  </inkml:definitions>
  <inkml:trace contextRef="#ctx0" brushRef="#br0">294 1 24575,'-2'29'0,"-2"0"0,0 0 0,-14 46 0,7-29 0,-82 313 0,27-107 0,51-192 0,-37 176 0,46-188 0,-5 27 0,0 78 0,11-114 0,1 0 0,2 0 0,11 56 0,-8-66 107,-4-16-42,1-1 0,8 25 0,-10-33-185,1-1 1,0 1 0,0 0 0,0-1 0,1 0 0,-1 1 0,1-1 0,0 0 0,0 0 0,0 0 0,0-1 0,0 1 0,5 2 0,6 2-6707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1.188"/>
    </inkml:context>
    <inkml:brush xml:id="br0">
      <inkml:brushProperty name="width" value="0.025" units="cm"/>
      <inkml:brushProperty name="height" value="0.025" units="cm"/>
    </inkml:brush>
  </inkml:definitions>
  <inkml:trace contextRef="#ctx0" brushRef="#br0">0 1 24575,'0'0'0,"0"0"0,0 0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2.170"/>
    </inkml:context>
    <inkml:brush xml:id="br0">
      <inkml:brushProperty name="width" value="0.025" units="cm"/>
      <inkml:brushProperty name="height" value="0.025" units="cm"/>
    </inkml:brush>
  </inkml:definitions>
  <inkml:trace contextRef="#ctx0" brushRef="#br0">1750 89 24575,'-2'0'0,"0"0"0,-1-1 0,1 1 0,-1 0 0,1-1 0,0 0 0,-5-1 0,-33-15 0,-1 2 0,-1 1 0,-75-13 0,86 23 0,1 0 0,-1 2 0,1 2 0,-1 0 0,1 2 0,-1 2 0,-39 9 0,21-1 0,0 2 0,1 3 0,-75 37 0,94-38 0,0 1 0,1 2 0,1 1 0,-38 36 0,-89 106 0,113-116 0,-203 236 0,213-239 0,2 1 0,3 1 0,1 1 0,-22 58 0,-57 202 0,89-253 0,3 0 0,1 1 0,-4 80 0,13-103 0,3 0 0,0-1 0,2 1 0,1-1 0,1 1 0,2-1 0,18 49 0,-19-64 0,1 0 0,0-1 0,1 0 0,0-1 0,1 1 0,1-2 0,0 1 0,0-1 0,15 12 0,-19-19 0,1 0 0,0 0 0,0 0 0,0-1 0,0 0 0,1 0 0,0-1 0,0 0 0,0 0 0,0-1 0,0 0 0,0 0 0,0-1 0,1 0 0,-1-1 0,1 0 0,-1 0 0,16-3 0,5-3 0,-1-2 0,0-1 0,0-1 0,-1-2 0,34-19 0,-20 7 0,0-2 0,55-48 0,-65 47 0,-1-2 0,43-53 0,-58 61 0,0 0 0,-1-1 0,-1 0 0,-1-1 0,12-34 0,-21 48 0,-1 1 0,0-1 0,0 0 0,0 1 0,-2-1 0,1 0 0,-1 0 0,0 0 0,-1 0 0,0 1 0,-3-15 0,3 18 0,0 1 0,-1 0 0,0 0 0,0 0 0,0 0 0,0 0 0,0 1 0,-1-1 0,1 1 0,-1-1 0,0 1 0,0 0 0,0 0 0,-1 0 0,1 0 0,-1 1 0,0 0 0,1-1 0,-1 1 0,0 1 0,0-1 0,0 0 0,-1 1 0,1 0 0,-5-1 0,-14-1 0,0 2 0,0 0 0,0 1 0,0 1 0,1 1 0,-1 2 0,-36 9 0,10 1 0,2 3 0,-65 31 0,69-24-1365,29-13-5461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2.791"/>
    </inkml:context>
    <inkml:brush xml:id="br0">
      <inkml:brushProperty name="width" value="0.025" units="cm"/>
      <inkml:brushProperty name="height" value="0.025" units="cm"/>
    </inkml:brush>
  </inkml:definitions>
  <inkml:trace contextRef="#ctx0" brushRef="#br0">1353 1 24575,'-2'1'0,"0"1"0,0 0 0,0 0 0,0 0 0,0 0 0,0 1 0,0-1 0,-1 4 0,-8 8 0,-318 330 0,146-158 0,74-65 0,6 5 0,-158 248 0,76-30 0,152-267 0,3 2 0,-32 131 0,53-170 0,1 1 0,-1 45 0,8-72 0,1 0 0,0 0 0,1 0 0,1 0 0,0 0 0,1 0 0,0-1 0,1 1 0,11 23 0,-11-29 0,1-1 0,0 0 0,1 0 0,-1-1 0,1 0 0,1 0 0,-1 0 0,1-1 0,0 0 0,0 0 0,1-1 0,-1 0 0,1 0 0,0-1 0,0 0 0,0 0 0,1 0 0,13 1 0,-6-1 0,1-1 0,-1-1 0,1 0 0,0-1 0,-1-1 0,1 0 0,-1-2 0,31-7 0,-30 4 0,0-1 0,-1-1 0,0 0 0,0-1 0,0-1 0,-1-1 0,-1 0 0,0 0 0,15-17 0,4-8 0,-1-2 0,32-48 0,-52 66 0,0 0 0,-1-2 0,-1 1 0,-1-1 0,-1 0 0,-1-1 0,-1 0 0,3-29 0,-8 49 0,-1 1 0,0 0 0,0 0 0,0 0 0,0 0 0,0-1 0,0 1 0,-1 0 0,1 0 0,-1 0 0,0 0 0,1 0 0,-1 0 0,0 0 0,0 0 0,0 0 0,0 0 0,-1 1 0,1-1 0,0 0 0,-1 1 0,0-1 0,1 1 0,-1-1 0,0 1 0,1 0 0,-1 0 0,0 0 0,0 0 0,0 0 0,0 0 0,0 0 0,0 1 0,0-1 0,-4 0 0,-5-1 0,0 0 0,0 1 0,0 0 0,0 1 0,-19 2 0,6 0-85,0 2 0,0 1-1,1 1 1,-1 1 0,1 0-1,0 2 1,1 1 0,0 1-1,1 1 1,0 0 0,1 2-1,0 0 1,1 2 0,1 0-1,-21 24 1,22-21-6741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3.110"/>
    </inkml:context>
    <inkml:brush xml:id="br0">
      <inkml:brushProperty name="width" value="0.025" units="cm"/>
      <inkml:brushProperty name="height" value="0.025" units="cm"/>
    </inkml:brush>
  </inkml:definitions>
  <inkml:trace contextRef="#ctx0" brushRef="#br0">0 0 24575,'0'0'0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4.362"/>
    </inkml:context>
    <inkml:brush xml:id="br0">
      <inkml:brushProperty name="width" value="0.025" units="cm"/>
      <inkml:brushProperty name="height" value="0.025" units="cm"/>
    </inkml:brush>
  </inkml:definitions>
  <inkml:trace contextRef="#ctx0" brushRef="#br0">383 91 24575,'-11'-13'0,"2"1"0,4 4 0,0 0 0,-1 1 0,0 0 0,-7-8 0,10 13 0,0-1 0,0 1 0,0 0 0,0 1 0,0-1 0,-1 0 0,1 1 0,0 0 0,-1 0 0,1 0 0,-1 0 0,1 0 0,-1 1 0,-5-1 0,-2 2 0,1 0 0,0 0 0,-1 1 0,1 0 0,0 0 0,0 1 0,0 1 0,1 0 0,-1 0 0,1 1 0,-17 10 0,-3 7 0,-54 50 0,80-69-151,0-1-1,1 1 0,-1 0 0,1 0 1,0 0-1,0 1 0,0-1 1,-1 4-1,1-1-6674</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0.695"/>
    </inkml:context>
    <inkml:brush xml:id="br0">
      <inkml:brushProperty name="width" value="0.025" units="cm"/>
      <inkml:brushProperty name="height" value="0.025" units="cm"/>
      <inkml:brushProperty name="color" value="#E71224"/>
    </inkml:brush>
  </inkml:definitions>
  <inkml:trace contextRef="#ctx0" brushRef="#br0">2161 545 24575,'24'-6'0,"671"-214"0,-618 197 0,222-60 0,3 14 0,373-37 0,-311 75 0,603 24 0,-734 19 0,442 32 0,-525-30 0,616 48 0,-123-35 0,1-42 0,65-44 0,-218 16 0,471 20 0,-496 65 0,-106-6 0,-227-27 0,536 23 0,-575-32 0,690-3 0,-152-25 0,147-2 0,-499 32 0,423 57 0,-642-49 0,378 60 0,-7 24 0,124 81 0,-493-149 0,-1 2 0,-1 4 0,-2 1 0,-1 4 0,-2 1 0,77 70 0,-67-45 0,-3 4 0,63 84 0,-98-112 0,-2 0 0,-1 2 0,-3 1 0,-1 1 0,30 90 0,-30-50 0,17 124 0,-8 89 0,-27 106 0,-33 1 0,24-338 0,-69 452 0,46-392 0,-5-1 0,-55 126 0,57-174 0,-3-2 0,-70 109 0,77-142 0,-1-2 0,-2-2 0,-1 0 0,-2-2 0,-67 52 0,28-35 0,-2-3 0,-2-3 0,-2-3 0,-2-5 0,-1-2 0,-145 40 0,-536 105 0,702-168 0,-1468 237-752,173-184 752,1139-66 0,-1111-16 0,830 3 0,-379-17 0,-375-52 0,6-35 0,443 16 0,-628-65 0,247 66 0,720 75 0,22 2 0,1-14 0,-181-13 1,599 49-2,-471-33 1,4-22 0,378 39 0,-280-49 0,288 42 0,-150-56 0,180 48-44,-92-54 0,157 81 47,-5-3 29,1-1 1,0 0-1,0-1 0,1 0 0,0-1 0,1 0 1,1-1-1,-1 0 0,2 0 0,0-1 0,0-1 1,-11-24-1,9 10 38,0-1-1,2-1 1,1 1 0,2-1 0,-5-51-1,5-14-69,3 0 0,13-122 0,42-188 0,-34 276 0,6-35 0,45-385 0,18-335 0,-81 833 0,2 0 0,2 1 0,21-62 0,-22 88 0,1 0 0,1 1 0,1 0 0,0 1 0,2 0 0,1 1 0,0 1 0,27-28 0,-3 13 0,1 2 0,2 1 0,1 2 0,2 2 0,0 2 0,2 2 0,1 2 0,88-27 0,-19 16 0,1 6 0,202-21 0,48 29 0,-1 26 0,26-1 0,112-15 0,232 0 0,-296-8-1365,-265 4-5461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1.823"/>
    </inkml:context>
    <inkml:brush xml:id="br0">
      <inkml:brushProperty name="width" value="0.025" units="cm"/>
      <inkml:brushProperty name="height" value="0.025" units="cm"/>
      <inkml:brushProperty name="color" value="#E71224"/>
    </inkml:brush>
  </inkml:definitions>
  <inkml:trace contextRef="#ctx0" brushRef="#br0">1 2134 24575,'17'-16'0,"-9"8"0,61-51 0,147-112 0,19 23 0,-10 7 0,-10-4 0,390-240 0,-494 324 0,2 5 0,2 5 0,203-61 0,-245 95 0,0 3 0,1 3 0,80-1 0,225 13 0,-123 3 0,-255-4 0,1 0 0,0 0 0,0 0 0,-1 0 0,1 0 0,0-1 0,0 1 0,-1-1 0,1 1 0,0-1 0,-1 1 0,1-1 0,-1 0 0,1 0 0,-1 0 0,3-2 0,-3 2 0,-1 0 0,1 0 0,-1 0 0,0 0 0,1 0 0,-1 0 0,0 0 0,0 0 0,1 0 0,-1 0 0,0 0 0,0 0 0,0 0 0,0 0 0,0 0 0,-1 0 0,1 0 0,0 0 0,0 0 0,-1 0 0,1 0 0,0 0 0,-1 0 0,1 0 0,-1 0 0,0 0 0,1 0 0,-2-1 0,-22-30 0,-48-53 0,26 34 0,-215-256 0,198 227 0,-7-9 0,68 87 0,0-1 0,0 1 0,-1-1 0,2 0 0,-1 0 0,0 0 0,1 0 0,-1 0 0,0-4 0,1 7 0,1-1 0,0 1 0,0-1 0,0 1 0,0-1 0,0 1 0,0-1 0,0 1 0,0-1 0,0 1 0,1-1 0,-1 1 0,0-1 0,0 1 0,0 0 0,0-1 0,1 1 0,-1-1 0,0 1 0,0-1 0,1 1 0,-1 0 0,0-1 0,1 1 0,0-1 0,0 0 0,0 1 0,1-1 0,-1 1 0,0-1 0,1 1 0,-1 0 0,1-1 0,-1 1 0,0 0 0,1 0 0,-1 0 0,1 0 0,1 1 0,4 0 0,-1 0 0,0 0 0,1 1 0,-1 0 0,0 1 0,0-1 0,0 1 0,6 4 0,45 33 0,-53-38 0,33 28 0,-1 1 0,-2 2 0,-1 2 0,-2 1 0,-1 1 0,-2 1 0,-1 2 0,21 43 0,-37-58 0,-1 0 0,-1 1 0,-1 0 0,-1 1 0,-2 0 0,-1-1 0,0 2 0,-2-1 0,-2 0 0,-3 43 0,-3-18 0,-2 0 0,-2-1 0,-3-1 0,-30 78 0,-24 16-237,51-113-891,-4 9-5698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2.313"/>
    </inkml:context>
    <inkml:brush xml:id="br0">
      <inkml:brushProperty name="width" value="0.025" units="cm"/>
      <inkml:brushProperty name="height" value="0.025" units="cm"/>
      <inkml:brushProperty name="color" value="#E71224"/>
    </inkml:brush>
  </inkml:definitions>
  <inkml:trace contextRef="#ctx0" brushRef="#br0">0 1 24575,'12'22'0,"12"27"0,-2 0 0,-2 1 0,19 73 0,22 161 0,-55-255 0,85 557 0,-4-28 0,-83-532 0,-3-14 0,1 0 0,0 0 0,1 0 0,7 18 0,-9-28 0,0 1 0,0-1 0,0 0 0,0 0 0,0 0 0,1 0 0,-1 0 0,1 0 0,0-1 0,-1 1 0,1 0 0,0-1 0,0 1 0,0-1 0,0 0 0,0 0 0,1 0 0,-1 0 0,0 0 0,0 0 0,1 0 0,-1-1 0,1 1 0,-1-1 0,0 0 0,1 1 0,-1-1 0,4-1 0,4 0 0,-1-1 0,1 0 0,-1-1 0,0 0 0,0 0 0,0-1 0,0 0 0,-1-1 0,1 0 0,-1 0 0,10-9 0,7-8 0,43-47 0,-14 7 0,-3-4 0,62-102 0,59-158 0,7-122 0,-109 257 0,-53 147 0,67-201 0,-74 186-1365,-8 35-5461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2.919"/>
    </inkml:context>
    <inkml:brush xml:id="br0">
      <inkml:brushProperty name="width" value="0.025" units="cm"/>
      <inkml:brushProperty name="height" value="0.025" units="cm"/>
      <inkml:brushProperty name="color" value="#E71224"/>
    </inkml:brush>
  </inkml:definitions>
  <inkml:trace contextRef="#ctx0" brushRef="#br0">823 1 24575,'-2'0'0,"-1"-1"0,1 1 0,-1 0 0,1 1 0,0-1 0,-1 0 0,1 1 0,0-1 0,0 1 0,-1 0 0,1 0 0,0 0 0,-4 2 0,-5 1 0,-294 117 0,251-97 0,29-13 0,0 1 0,1 1 0,0 1 0,2 1 0,-1 1 0,2 1 0,0 1 0,1 1 0,1 1 0,1 1 0,1 0 0,0 1 0,2 1 0,-17 33 0,16-26 0,2 1 0,1 0 0,2 0 0,1 2 0,2-1 0,0 1 0,3 0 0,1 1 0,-1 54 0,5-87 0,0 0 0,0 0 0,0 0 0,0 0 0,0 0 0,0 0 0,1 0 0,-1 0 0,0 0 0,0 0 0,1 0 0,-1 0 0,1-1 0,-1 1 0,1 0 0,-1 0 0,1 0 0,-1 0 0,1-1 0,0 1 0,0 1 0,0-2 0,0 0 0,-1 0 0,1 0 0,0 0 0,0 0 0,-1 0 0,1 0 0,0 0 0,-1 0 0,1 0 0,0 0 0,0 0 0,-1 0 0,1-1 0,0 1 0,-1 0 0,1-1 0,0 1 0,-1 0 0,1-1 0,0 0 0,4-2 0,-1-1 0,0 0 0,0 0 0,0 0 0,5-9 0,-1 0 0,-1-1 0,-1 0 0,0 0 0,5-22 0,7-15 0,101-245 0,-82 211 0,-37 84 0,0 0 0,1 0 0,-1 0 0,1 0 0,-1 0 0,1 0 0,-1 1 0,1-1 0,0 0 0,-1 0 0,1 0 0,0 1 0,0-1 0,-1 0 0,1 1 0,0-1 0,0 0 0,0 1 0,0-1 0,0 1 0,0 0 0,0-1 0,0 1 0,2-1 0,-2 1 0,1 1 0,-1-1 0,1 0 0,-1 1 0,0-1 0,1 1 0,-1 0 0,0-1 0,1 1 0,-1 0 0,0 0 0,0 0 0,1 0 0,-1 0 0,1 1 0,6 7 0,-1 1 0,0-1 0,8 17 0,-11-20 0,70 141 0,-54-101 0,3-1 0,1-1 0,35 47 0,-55-86-227,0 0-1,1 0 1,-1-1-1,1 1 1,8 5-1,1-2-6598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3.667"/>
    </inkml:context>
    <inkml:brush xml:id="br0">
      <inkml:brushProperty name="width" value="0.025" units="cm"/>
      <inkml:brushProperty name="height" value="0.025" units="cm"/>
      <inkml:brushProperty name="color" value="#E71224"/>
    </inkml:brush>
  </inkml:definitions>
  <inkml:trace contextRef="#ctx0" brushRef="#br0">1111 1 24575,'-2'0'0,"0"0"0,0 0 0,1 0 0,-1 0 0,0 1 0,0-1 0,0 1 0,1-1 0,-1 1 0,0 0 0,-2 2 0,-7 7 0,1 1 0,1 0 0,0 1 0,0 0 0,1 0 0,-7 16 0,-9 11 0,-177 257 0,-118 189 0,230-334 0,-151 268 0,146-225 0,55-108 0,37-81-151,0 0-1,0 0 0,1 1 0,0-1 1,0 0-1,1 0 0,-1 1 1,1 7-1,1-5-6674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3.376"/>
    </inkml:context>
    <inkml:brush xml:id="br0">
      <inkml:brushProperty name="width" value="0.025" units="cm"/>
      <inkml:brushProperty name="height" value="0.025" units="cm"/>
      <inkml:brushProperty name="color" value="#E71224"/>
    </inkml:brush>
  </inkml:definitions>
  <inkml:trace contextRef="#ctx0" brushRef="#br0">0 110 24575,'22'1'0,"-9"-1"0,8 3 0,0 2 0,0 0 0,-1 1 0,22 10 0,78 41 0,-80-36 0,-1-1 0,-2 1 0,0 2 0,55 46 0,-74-53 0,0 0 0,-2 2 0,0 0 0,-1 1 0,0 0 0,-2 1 0,-1 1 0,12 25 0,-13-20 0,-1 0 0,-2 1 0,0 0 0,-2 0 0,-1 1 0,-1-1 0,-1 1 0,-3 51 0,-1-54 0,-2-1 0,-1 0 0,-1 0 0,-1 0 0,-1 0 0,-1-1 0,-1 0 0,-1-1 0,-1 0 0,-19 27 0,16-28 0,-1-1 0,-1 0 0,-1-1 0,-36 31 0,46-44 0,0 0 0,-1-1 0,1 0 0,-1 0 0,-1-1 0,1 0 0,0 0 0,-1-1 0,0 0 0,0-1 0,0 0 0,0 0 0,0-1 0,0 0 0,0-1 0,-15 0 0,21-1 0,0 1 0,1 0 0,-1-1 0,0 1 0,1-1 0,-1 0 0,1 0 0,-1 0 0,1-1 0,0 1 0,-1 0 0,1-1 0,0 1 0,0-1 0,0 0 0,0 0 0,0 0 0,0 0 0,1 0 0,-1 0 0,1 0 0,-1-1 0,1 1 0,0-1 0,0 1 0,0-1 0,0 1 0,0-1 0,1 1 0,-1-4 0,0-5 0,0 0 0,1 0 0,1-1 0,0 1 0,0 0 0,4-11 0,9-37 0,2 0 0,44-102 0,68-105 0,-87 186 0,-24 45 17,56-111-708,121-181 0,-170 293-6135</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3.760"/>
    </inkml:context>
    <inkml:brush xml:id="br0">
      <inkml:brushProperty name="width" value="0.025" units="cm"/>
      <inkml:brushProperty name="height" value="0.025" units="cm"/>
      <inkml:brushProperty name="color" value="#E71224"/>
    </inkml:brush>
  </inkml:definitions>
  <inkml:trace contextRef="#ctx0" brushRef="#br0">649 0 24575,'-2'43'0,"-1"0"0,-2-1 0,-3 1 0,-13 46 0,-63 161 0,56-174 0,-167 420 0,44-118 0,116-280 0,4 2 0,-33 187 0,54-211 0,3 1 0,3 1 0,3-1 0,14 113 0,-9-160 57,2 1 0,1-1 0,1-1 0,1 0 0,26 56 0,-29-74-152,0 0 0,0 0 0,1-1 0,1 0 1,0 0-1,0-1 0,1 0 0,0 0 0,0-1 0,1 0 1,0-1-1,0 0 0,1 0 0,0-1 0,0-1 1,1 0-1,12 4 0,7-2-6731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4.075"/>
    </inkml:context>
    <inkml:brush xml:id="br0">
      <inkml:brushProperty name="width" value="0.025" units="cm"/>
      <inkml:brushProperty name="height" value="0.025" units="cm"/>
      <inkml:brushProperty name="color" value="#E71224"/>
    </inkml:brush>
  </inkml:definitions>
  <inkml:trace contextRef="#ctx0" brushRef="#br0">1 1 24575,'12'12'0,"11"15"0,-2 1 0,-1 0 0,31 59 0,-34-55 0,70 130 0,-45-80 0,3-2 0,75 103 0,-75-128 0,3-2 0,2-2 0,66 54 0,-87-81 118,-7-6-489,0 0 0,2-1 1,31 17-1,-28-22-6455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4.375"/>
    </inkml:context>
    <inkml:brush xml:id="br0">
      <inkml:brushProperty name="width" value="0.025" units="cm"/>
      <inkml:brushProperty name="height" value="0.025" units="cm"/>
      <inkml:brushProperty name="color" value="#E71224"/>
    </inkml:brush>
  </inkml:definitions>
  <inkml:trace contextRef="#ctx0" brushRef="#br0">562 1 24575,'0'22'0,"-1"-8"0,0 1 0,-1-1 0,0 0 0,-8 24 0,-24 53 0,23-63 0,-27 62 0,-68 116 0,-67 76 0,95-159 0,57-88 171,-34 72 0,49-92-385,1 0 1,0 1 0,1-1-1,1 1 1,0 0 0,1-1-1,0 34 1,3-34-6613</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4.885"/>
    </inkml:context>
    <inkml:brush xml:id="br0">
      <inkml:brushProperty name="width" value="0.025" units="cm"/>
      <inkml:brushProperty name="height" value="0.025" units="cm"/>
      <inkml:brushProperty name="color" value="#E71224"/>
    </inkml:brush>
  </inkml:definitions>
  <inkml:trace contextRef="#ctx0" brushRef="#br0">0 119 24575,'25'-12'0,"6"-7"0,1 1 0,45-17 0,-57 27 0,1 2 0,-1 0 0,1 2 0,0 0 0,32-2 0,-42 6 0,0-1 0,0 2 0,0-1 0,0 2 0,0-1 0,0 2 0,21 6 0,-27-7 0,0 1 0,1 0 0,-1 0 0,0 0 0,-1 1 0,1-1 0,0 1 0,-1 0 0,0 1 0,0-1 0,0 1 0,-1 0 0,0 0 0,1 0 0,-2 0 0,5 9 0,-1 4 0,0 0 0,-1 0 0,-2 1 0,1-1 0,-2 1 0,-1 0 0,0 20 0,-3-3 0,0 0 0,-15 64 0,-4-23 0,-2 0 0,-49 105 0,-90 136 0,59-148 0,102-168 0,0-1 0,0 1 0,0 0 0,0 0 0,0 0 0,1 0 0,-1 0 0,1 0 0,-1 0 0,1 0 0,-1 0 0,1 0 0,0 0 0,0 0 0,0 0 0,0 0 0,1 0 0,0 3 0,0-3 0,0 0 0,1 0 0,-1 0 0,0 0 0,1 0 0,0-1 0,-1 1 0,1-1 0,0 1 0,0-1 0,0 0 0,0 1 0,0-1 0,0 0 0,0 0 0,3 0 0,4 2 0,0 0 0,0 0 0,1-1 0,-1-1 0,1 1 0,-1-2 0,1 1 0,13-2 0,81-14 0,-75 10 0,257-70 0,-38 7 0,-171 50-1365,-49 11-5461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5.233"/>
    </inkml:context>
    <inkml:brush xml:id="br0">
      <inkml:brushProperty name="width" value="0.025" units="cm"/>
      <inkml:brushProperty name="height" value="0.025" units="cm"/>
      <inkml:brushProperty name="color" value="#E71224"/>
    </inkml:brush>
  </inkml:definitions>
  <inkml:trace contextRef="#ctx0" brushRef="#br0">0 0 24575,'30'3'0,"-27"-4"0,-1 1 0,1 0 0,0 0 0,-1 0 0,1 0 0,-1 1 0,1-1 0,0 1 0,-1-1 0,1 1 0,-1 0 0,0 0 0,1 0 0,-1 0 0,0 1 0,0-1 0,1 1 0,-1-1 0,2 3 0,7 8 0,-1 0 0,0 1 0,-1 0 0,9 16 0,30 62 0,-48-90 0,39 87-64,-3 2-1,-5 1 0,-4 2 1,-3 1-1,-5 1 0,-4 0 0,-4 1 1,-2 139-1,-13-145-54,-4 0-1,-4-1 1,-33 126-1,4-70-905,-72 166-1,5-60-4054</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2.263"/>
    </inkml:context>
    <inkml:brush xml:id="br0">
      <inkml:brushProperty name="width" value="0.025" units="cm"/>
      <inkml:brushProperty name="height" value="0.025" units="cm"/>
    </inkml:brush>
  </inkml:definitions>
  <inkml:trace contextRef="#ctx0" brushRef="#br0">3805 361 24575,'-1'-22'0,"-3"8"0,0 1 0,-1 0 0,0 1 0,-1-1 0,-1 1 0,0 0 0,-12-16 0,7 12 0,-2 0 0,0 1 0,0 1 0,-25-19 0,18 19 0,0 1 0,-1 0 0,-1 2 0,0 1 0,0 0 0,-48-11 0,19 9 0,-1 3 0,-66-3 0,27 9 0,0 4 0,0 4 0,0 4 0,0 3 0,2 5 0,0 4 0,1 4 0,-122 51 0,122-38 0,2 5 0,2 3 0,3 4 0,1 4 0,3 3 0,2 4 0,-132 137 0,171-157 0,2 2 0,-33 53 0,53-72 0,1 0 0,2 1 0,1 0 0,0 1 0,2 1 0,-6 29 0,13-45 0,0 0 0,1 1 0,1-1 0,0 0 0,1 0 0,0 0 0,0 0 0,1 0 0,0 0 0,1 0 0,1-1 0,0 1 0,0-1 0,1 0 0,10 17 0,7 5 0,1-1 0,2-1 0,33 31 0,-43-46 0,510 453 0,-418-384 0,-4-3 0,102 103 0,-201-180 0,4 4 0,0 0 0,-1 1 0,9 13 0,-14-20 0,-1 1 0,1 0 0,-1 0 0,0 0 0,1 0 0,-2 0 0,1 0 0,0 1 0,-1-1 0,1 0 0,-1 0 0,0 1 0,0-1 0,0 0 0,0 0 0,-2 6 0,-1 1 0,-1-1 0,0 0 0,0 0 0,-1-1 0,0 1 0,0-1 0,-1 0 0,0 0 0,-14 13 0,-9 5 0,-37 27 0,61-49 0,-92 65 0,-3-4 0,-2-5 0,-3-4 0,-2-4 0,-3-6 0,-1-4 0,-2-5 0,-2-5 0,-1-5 0,-1-6 0,0-4 0,-173 2 0,180-18 0,0-4 0,-133-22 0,185 13-682,-87-31-1,127 37-6143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2.885"/>
    </inkml:context>
    <inkml:brush xml:id="br0">
      <inkml:brushProperty name="width" value="0.025" units="cm"/>
      <inkml:brushProperty name="height" value="0.025" units="cm"/>
    </inkml:brush>
  </inkml:definitions>
  <inkml:trace contextRef="#ctx0" brushRef="#br0">0 323 24575,'13'-7'0,"10"-8"0,0 1 0,1 1 0,43-17 0,84-22 0,-112 40 0,288-72 0,4 23 0,-249 47 0,-16 4-455,0 3 0,119 4 0,-170 3-6371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3.660"/>
    </inkml:context>
    <inkml:brush xml:id="br0">
      <inkml:brushProperty name="width" value="0.025" units="cm"/>
      <inkml:brushProperty name="height" value="0.025" units="cm"/>
    </inkml:brush>
  </inkml:definitions>
  <inkml:trace contextRef="#ctx0" brushRef="#br0">2132 60 24575,'1'0'0,"1"0"0,0 0 0,0 0 0,0 0 0,0-1 0,0 1 0,-1-1 0,1 0 0,0 1 0,0-1 0,1-1 0,9-3 0,39-7 0,0 3 0,59-3 0,-83 9 0,52-5 0,103 4 0,-156 5 0,1 1 0,-1 1 0,0 2 0,0 1 0,0 0 0,-1 2 0,42 19 0,-59-23 0,-1 0 0,0 0 0,0 1 0,-1 0 0,1 0 0,-1 0 0,0 1 0,0 0 0,-1 0 0,0 1 0,0-1 0,0 1 0,-1 0 0,0 1 0,4 8 0,-5-6 0,0 0 0,-1 0 0,0 0 0,-1 1 0,0-1 0,0 1 0,-1-1 0,0 0 0,-1 1 0,0-1 0,-5 17 0,-4 10 0,-2 0 0,-1-1 0,-2 0 0,-2-1 0,-1-1 0,-28 40 0,-2-7 0,-106 115 0,76-103 0,-4-4 0,-118 85 0,-203 98 0,344-224 0,-236 144 0,231-134 0,63-44 0,0 1 0,0 0 0,0-1 0,0 1 0,0 0 0,0 0 0,1-1 0,-1 1 0,0 0 0,0 0 0,1 0 0,-1 0 0,0 0 0,1 0 0,-1 0 0,1 0 0,-1 0 0,1 0 0,0 1 0,-1-1 0,1 0 0,0 0 0,0 0 0,0 0 0,0 1 0,0-1 0,0 0 0,0 0 0,0 0 0,0 0 0,1 1 0,-1-1 0,1 0 0,-1 0 0,0 0 0,1 0 0,0 0 0,-1 0 0,1 0 0,0 0 0,-1 0 0,1 0 0,0 0 0,0-1 0,0 1 0,1 1 0,6 4 0,-1 0 0,1-1 0,-1 0 0,14 7 0,83 35 0,148 47 0,-6-4 0,-226-82 0,0 1 0,0 2 0,0 0 0,-2 0 0,26 21 0,-39-27 0,0-1 0,0 1 0,-1-1 0,0 1 0,1 1 0,-2-1 0,1 1 0,-1-1 0,1 1 0,-2 0 0,1 0 0,-1 0 0,0 1 0,0-1 0,0 0 0,-1 1 0,0 0 0,0-1 0,-1 1 0,0-1 0,0 1 0,-2 10 0,-2-3 0,0-1 0,0 0 0,-1 0 0,-1-1 0,0 0 0,-1 0 0,-1 0 0,1-1 0,-2 0 0,0 0 0,-11 10 0,-15 13 0,-71 52 0,22-27 0,-158 83 0,-108 23 0,92-63 0,-333 85 0,525-169 0,-1-3 0,-84 7 0,121-19 0,0-2 0,0-1 0,0-1 0,0-2 0,1-1 0,-1-1 0,-44-14 0,57 10-1365,5 0-5461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5.327"/>
    </inkml:context>
    <inkml:brush xml:id="br0">
      <inkml:brushProperty name="width" value="0.025" units="cm"/>
      <inkml:brushProperty name="height" value="0.025" units="cm"/>
    </inkml:brush>
  </inkml:definitions>
  <inkml:trace contextRef="#ctx0" brushRef="#br0">1821 1 24575,'-3'0'0,"0"0"0,1 0 0,-1 0 0,0 1 0,1-1 0,-1 1 0,1 0 0,-1-1 0,1 1 0,-1 0 0,1 0 0,0 1 0,-1-1 0,-2 3 0,-30 26 0,31-26 0,-165 170 0,73-72 0,-414 474 0,383-417-164,7 5-1,-118 217 1,153-222 0,7 3-1,-99 301 1,140-345 164,6 2 0,5 1 0,-19 237 0,43-62 0,5-261 0,1-1 0,1 0 0,2 0 0,2-1 0,0 0 0,22 48 0,-21-63 0,0 0 0,2 0 0,0-1 0,0 0 0,2-1 0,0-1 0,1 0 0,0-1 0,2-1 0,-1 0 0,27 15 0,-15-12 0,2-1 0,0-2 0,0-1 0,1-1 0,1-1 0,50 8 0,-43-14-200,0-2 0,0-1-1,0-2 1,-1-2 0,60-11 0,-38 4-5804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4.380"/>
    </inkml:context>
    <inkml:brush xml:id="br0">
      <inkml:brushProperty name="width" value="0.025" units="cm"/>
      <inkml:brushProperty name="height" value="0.025" units="cm"/>
      <inkml:brushProperty name="color" value="#E71224"/>
    </inkml:brush>
  </inkml:definitions>
  <inkml:trace contextRef="#ctx0" brushRef="#br0">60 1 24575,'-1'18'0,"-1"0"0,0 0 0,-7 21 0,-1 8 0,-5 57 0,-5 197 0,21 172-1365,-1-460-5461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6.983"/>
    </inkml:context>
    <inkml:brush xml:id="br0">
      <inkml:brushProperty name="width" value="0.025" units="cm"/>
      <inkml:brushProperty name="height" value="0.025" units="cm"/>
    </inkml:brush>
  </inkml:definitions>
  <inkml:trace contextRef="#ctx0" brushRef="#br0">941 1 24575,'-7'12'0,"-67"50"0,-294 257 0,304-256 0,2 2 0,4 3 0,-72 108 0,104-130 0,1 0 0,3 1 0,1 1 0,3 1 0,2 1 0,2 1 0,3 0 0,1 0 0,3 1 0,2 0 0,2 0 0,7 75 0,-3-106 0,1 1 0,1-1 0,1 0 0,1-1 0,1 1 0,15 35 0,-17-48 0,-1-1 0,1 0 0,1 0 0,-1 0 0,1-1 0,1 0 0,-1 0 0,1 0 0,0 0 0,0-1 0,0 0 0,1 0 0,0-1 0,0 0 0,0 0 0,1-1 0,-1 0 0,1 0 0,0 0 0,14 2 0,-1-3 0,-1-1 0,1-1 0,0-1 0,-1-1 0,0 0 0,1-2 0,-1 0 0,0-1 0,-1-1 0,1-1 0,-1-1 0,23-13 0,10-8 0,-1-3 0,90-73 0,-79 51 0,-3-2 0,-2-3 0,-3-2 0,-2-3 0,-4-2 0,-2-2 0,49-98 0,-94 166 0,3-9 0,1 0 0,-1 0 0,0 0 0,-1 0 0,4-16 0,-29 68 0,4 6 0,3 1 0,1 1 0,3 0 0,2 1 0,2 0 0,3 0 0,3 75 0,1-108 0,2-1 0,0 1 0,1-1 0,0 0 0,2 0 0,0 0 0,15 33 0,-19-48 0,1-1 0,-1 1 0,1-1 0,0 0 0,0 0 0,0 1 0,0-1 0,0 0 0,0-1 0,1 1 0,-1 0 0,0-1 0,1 1 0,0-1 0,-1 0 0,1 1 0,4 0 0,-3-1 0,1-1 0,-1 1 0,1-1 0,-1 0 0,1 0 0,-1-1 0,1 1 0,-1-1 0,1 0 0,4-2 0,8-3 0,-1-1 0,0-1 0,0 0 0,21-16 0,-2-1 0,-1-1 0,-1-2 0,-2-2 0,-1 0 0,-1-2 0,-1-1 0,32-53 0,-54 75 0,0 1 0,-1-1 0,0 0 0,-1-1 0,0 1 0,-1-1 0,0 0 0,-1 0 0,0 0 0,-1 0 0,0 0 0,-1 0 0,-1 0 0,-1-13 0,2 23 0,0 0 0,0 0 0,0 0 0,0 1 0,0-1 0,1 0 0,-1 0 0,1 0 0,-1 0 0,1 1 0,0-1 0,0 0 0,0 1 0,0-1 0,0 0 0,0 1 0,0-1 0,0 1 0,1 0 0,-1-1 0,0 1 0,4-2 0,2-2 0,1 1 0,0 0 0,0 1 0,9-3 0,-9 2 0,92-31 0,55-23 0,225-115 0,160-64 0,-503 223 0,0 1 0,0 2 0,70-11 0,-95 20 0,1 2 0,0 0 0,-1 0 0,1 1 0,0 0 0,19 6 0,-24-4 0,1-1 0,-1 2 0,0-1 0,0 1 0,-1 1 0,1-1 0,-1 1 0,0 0 0,0 1 0,10 10 0,-7-3 0,1 1 0,-1 0 0,-1 0 0,-1 1 0,0 0 0,-1 0 0,0 1 0,-2 0 0,0 0 0,0 1 0,2 23 0,-1 1 0,-3 0 0,-1 0 0,-6 64 0,-3-43 0,-2-1 0,-2 0 0,-4-1 0,-2-1 0,-2 0 0,-3-1 0,-3-1 0,-2-2 0,-40 63 0,57-101 0,9-13 0,-1 0 0,0-1 0,0 1 0,0-1 0,0 1 0,0-1 0,-1 0 0,0 0 0,1 0 0,-1 0 0,0 0 0,-1-1 0,-3 3 0,7-5 0,-1 0 0,1 0 0,-1 1 0,1-1 0,0 0 0,-1 0 0,1 0 0,-1-1 0,1 1 0,-1 0 0,1 0 0,0 0 0,-1 0 0,1 0 0,-1 0 0,1-1 0,-1 1 0,1 0 0,0 0 0,-1-1 0,1 1 0,0 0 0,-1 0 0,1-1 0,0 1 0,-1 0 0,1-1 0,0 1 0,0-1 0,0 1 0,-1 0 0,1-1 0,0 1 0,0-1 0,0 1 0,0 0 0,0-1 0,-1 1 0,1-1 0,-2-21 0,4 1 0,0 0 0,1-1 0,7-26 0,24-66 0,-24 82 0,154-405 0,-120 345 0,3 2 0,94-134 0,-131 210 0,1 0 0,1 1 0,0 0 0,0 1 0,2 1 0,-1 0 0,22-13 0,-26 19 0,1 0 0,-1 0 0,1 1 0,0 0 0,0 1 0,1 0 0,-1 1 0,1 0 0,-1 1 0,1 0 0,-1 0 0,1 1 0,13 2 0,-19-1 0,0 0 0,0 1 0,-1-1 0,1 1 0,0 0 0,-1 1 0,1-1 0,-1 1 0,0 0 0,0 0 0,0 0 0,0 0 0,0 1 0,-1 0 0,1 0 0,-1 0 0,0 0 0,-1 0 0,1 0 0,3 10 0,3 5 0,-1 1 0,-1 0 0,6 34 0,-8-29 0,-2-1 0,0 1 0,-2 0 0,0 0 0,-2 0 0,-4 25 0,-35 148 0,11-65 0,29-133 0,-1 5 0,0 0 0,0 0 0,1 0 0,0 0 0,0 6 0,0-10 0,0 0 0,0 0 0,0-1 0,1 1 0,-1 0 0,0-1 0,0 1 0,1 0 0,-1-1 0,0 1 0,1 0 0,-1-1 0,0 1 0,1-1 0,-1 1 0,1-1 0,-1 1 0,1-1 0,0 1 0,-1-1 0,1 1 0,-1-1 0,1 0 0,0 1 0,-1-1 0,1 0 0,0 1 0,0-1 0,-1 0 0,1 0 0,0 0 0,-1 0 0,1 0 0,0 0 0,0 0 0,-1 0 0,1 0 0,0 0 0,0 0 0,-1 0 0,1 0 0,0-1 0,-1 1 0,1 0 0,1-1 0,14-6 0,0-1 0,0 0 0,0-2 0,-1 1 0,0-2 0,21-19 0,-9 8 0,351-308 0,28-22 0,-383 332 0,-18 15 0,-1 1 0,1 0 0,0-1 0,0 2 0,0-1 0,0 1 0,1-1 0,-1 1 0,1 1 0,0-1 0,0 1 0,7-2 0,-12 4 0,0 1 0,1-1 0,-1 0 0,0 0 0,0 0 0,0 1 0,1-1 0,-1 1 0,0-1 0,0 1 0,0-1 0,0 1 0,0-1 0,0 1 0,0 0 0,0 0 0,0 0 0,0-1 0,0 1 0,0 0 0,-1 0 0,1 0 0,0 0 0,0 3 0,14 32 0,-13-31 0,4 20 0,0-1 0,-1 2 0,2 31 0,-3 80 0,-3-107 0,-3 105 0,-22 156 0,-45 133 0,58-359-455,3 2 0,0 77 0,8-108-6371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7.599"/>
    </inkml:context>
    <inkml:brush xml:id="br0">
      <inkml:brushProperty name="width" value="0.025" units="cm"/>
      <inkml:brushProperty name="height" value="0.025" units="cm"/>
    </inkml:brush>
  </inkml:definitions>
  <inkml:trace contextRef="#ctx0" brushRef="#br0">646 318 24575,'-1'1'0,"0"-1"0,0 1 0,0 0 0,1 0 0,-1 0 0,0 0 0,0 0 0,1 0 0,-1 0 0,1 0 0,-1 0 0,1 1 0,0-1 0,-1 0 0,1 0 0,0 0 0,0 2 0,-1 0 0,-7 34 0,-4 42 0,-3 15 0,-142 480 0,83-376 0,-176 333 0,232-495 0,-2-2 0,-39 51 0,59-84 0,-1 0 0,1 0 0,-1 0 0,0-1 0,1 1 0,-1 0 0,0-1 0,0 1 0,1 0 0,-1-1 0,0 1 0,0-1 0,0 1 0,0-1 0,0 0 0,0 1 0,-1-1 0,2 0 0,-1 0 0,1 0 0,0 0 0,-1-1 0,1 1 0,0 0 0,-1 0 0,1-1 0,0 1 0,-1 0 0,1 0 0,0-1 0,0 1 0,-1 0 0,1-1 0,0 1 0,0-1 0,0 1 0,-1 0 0,1-1 0,0 1 0,0 0 0,0-1 0,0 1 0,0-1 0,0 1 0,0-1 0,0-40 0,0 35 0,6-56 0,20-90 0,28-59 0,-41 163 0,41-129 0,101-229 0,116-152 0,-240 499 0,42-60 0,-61 101 0,2 1 0,0 0 0,1 1 0,1 0 0,0 2 0,1 0 0,25-16 0,-40 28 0,5-2 0,0 0 0,-1 0 0,1 0 0,1 1 0,-1 0 0,9-2 0,-14 5 0,-1 0 0,1 0 0,-1 0 0,1 0 0,0 0 0,-1 0 0,1 0 0,-1 0 0,1 1 0,0-1 0,-1 0 0,1 1 0,-1 0 0,1-1 0,-1 1 0,0 0 0,1 0 0,-1-1 0,0 1 0,1 0 0,-1 0 0,0 1 0,0-1 0,0 0 0,0 0 0,0 1 0,0-1 0,0 0 0,-1 1 0,1-1 0,0 1 0,-1-1 0,1 1 0,-1-1 0,1 1 0,-1-1 0,0 3 0,2 5 0,-1 0 0,0-1 0,0 1 0,-1 0 0,-1-1 0,1 1 0,-1 0 0,-4 15 0,-2 0 0,-18 44 0,-15 14 0,-70 107 0,77-135 0,-10 16 0,-3-1 0,-3-3 0,-78 82 0,123-144-136,0 0-1,0 0 1,0 0-1,0-1 1,-1 1-1,0-1 1,0 0-1,1 0 0,-10 3 1,4-4-6690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8.375"/>
    </inkml:context>
    <inkml:brush xml:id="br0">
      <inkml:brushProperty name="width" value="0.025" units="cm"/>
      <inkml:brushProperty name="height" value="0.025" units="cm"/>
    </inkml:brush>
  </inkml:definitions>
  <inkml:trace contextRef="#ctx0" brushRef="#br0">238 468 24575,'-1'29'0,"-17"70"0,-42 139 0,48-199 0,-108 355 0,113-371 0,1 0 0,1 1 0,-3 25 0,8-48 0,0 0 0,0-1 0,0 1 0,0 0 0,0 0 0,0-1 0,0 1 0,0 0 0,0-1 0,0 1 0,0 0 0,1 0 0,-1-1 0,0 1 0,1 0 0,-1-1 0,0 1 0,1 0 0,-1-1 0,1 1 0,-1-1 0,1 1 0,-1-1 0,1 1 0,-1-1 0,1 1 0,0 0 0,1-1 0,-1 1 0,1-1 0,-1 0 0,1 0 0,0 1 0,-1-1 0,1 0 0,-1-1 0,1 1 0,-1 0 0,1 0 0,2-1 0,5-3 0,0 1 0,0-1 0,12-7 0,61-41 0,-1-3 0,-3-4 0,74-72 0,-86 68 0,-28 25 0,73-55 0,-109 91 0,-1 2 0,1-1 0,0 0 0,-1 0 0,1 0 0,0 1 0,-1-1 0,1 1 0,0-1 0,0 1 0,-1 0 0,1-1 0,0 1 0,0 0 0,0 0 0,-1 1 0,1-1 0,0 0 0,0 1 0,0-1 0,-1 1 0,1-1 0,0 1 0,-1 0 0,1-1 0,-1 1 0,1 0 0,-1 0 0,3 2 0,4 4 0,-1 0 0,0 0 0,0 1 0,7 11 0,1 0 0,15 21 0,43 71 0,-54-77 0,2-2 0,2 0 0,0-1 0,34 33 0,-52-60 0,-1 0 0,1 0 0,0-1 0,0 0 0,1 0 0,-1 0 0,1-1 0,-1 0 0,1 0 0,0 0 0,-1-1 0,1 0 0,0 0 0,0 0 0,0-1 0,0 1 0,0-2 0,0 1 0,0-1 0,0 1 0,0-2 0,0 1 0,0-1 0,8-3 0,10-5 0,0-2 0,-1 0 0,0-2 0,25-19 0,-46 32 0,63-48 0,-2-2 0,-2-4 0,-3-1 0,61-78 0,-30 19 0,109-185 0,-119 172 0,88-158 0,-155 257 0,-10 24 0,0-1 0,1 1 0,-1-1 0,1 1 0,0 0 0,4-5 0,-7 10 0,0 0 0,0 0 0,0-1 0,0 1 0,1 0 0,-1 0 0,0 0 0,0 0 0,0-1 0,0 1 0,0 0 0,0 0 0,1 0 0,-1 0 0,0 0 0,0 0 0,0 0 0,0-1 0,1 1 0,-1 0 0,0 0 0,0 0 0,0 0 0,0 0 0,1 0 0,-1 0 0,0 0 0,0 0 0,0 0 0,1 0 0,-1 0 0,0 0 0,0 0 0,0 0 0,1 0 0,-1 0 0,0 0 0,0 0 0,0 1 0,0-1 0,1 0 0,-1 0 0,0 0 0,4 11 0,-4 14 0,-19 175 0,7-87 0,-5 45 0,-24 486 0,41-621 81,0-14-35,-1 1 1,2 0-1,0-1 1,2 13-1,-2-20-126,0 1 1,-1-1-1,1 1 0,0-1 0,1 0 0,-1 1 0,0-1 0,1 0 0,-1 0 0,1 0 0,0 0 0,-1 0 0,1 0 0,0-1 1,0 1-1,0 0 0,1-1 0,-1 0 0,0 1 0,4 0 0,10 4-6746</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9.001"/>
    </inkml:context>
    <inkml:brush xml:id="br0">
      <inkml:brushProperty name="width" value="0.025" units="cm"/>
      <inkml:brushProperty name="height" value="0.025" units="cm"/>
    </inkml:brush>
  </inkml:definitions>
  <inkml:trace contextRef="#ctx0" brushRef="#br0">0 517 24575,'24'0'0,"1076"0"0,-1050-2 0,-1-2 0,0-2 0,0-2 0,0-3 0,72-24 0,-85 21 0,0-2 0,64-38 0,58-55 0,-154 106 0,73-61 0,-70 58 0,0 0 0,-1-1 0,-1 0 0,1 0 0,-1-1 0,0 1 0,0-1 0,6-15 0,-11 21 0,1-1 0,-1 1 0,1 0 0,-1 0 0,0 0 0,0 0 0,0-1 0,0 1 0,0 0 0,0 0 0,0 0 0,-1-1 0,0 1 0,1 0 0,-1 0 0,0 0 0,-1-3 0,-1 1 0,1 1 0,-1 0 0,1-1 0,-1 1 0,0 0 0,0 0 0,0 1 0,-7-5 0,1 2 0,0 0 0,0 0 0,-1 1 0,0 0 0,0 1 0,-18-4 0,15 5 0,-1 1 0,1 0 0,0 1 0,-1 1 0,1 0 0,0 0 0,-1 2 0,1-1 0,0 2 0,0 0 0,-19 9 0,13-4 0,0 1 0,1 1 0,0 1 0,1 1 0,0 0 0,-23 25 0,12-9 0,-41 56 0,56-67 0,2 1 0,0 0 0,1 1 0,-13 38 0,17-38 0,1-1 0,1 1 0,0 0 0,1 0 0,2 0 0,0 1 0,1-1 0,4 35 0,-2-42 0,1 0 0,0-1 0,1 0 0,0 0 0,1 0 0,0 0 0,1-1 0,0 1 0,1-1 0,0-1 0,1 0 0,0 0 0,1 0 0,0-1 0,10 9 0,1-3 0,1 0 0,1-1 0,0-2 0,0 0 0,44 16 0,-28-16 0,0-2 0,0-1 0,42 4 0,39 3-1365,-72-10-5461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9.917"/>
    </inkml:context>
    <inkml:brush xml:id="br0">
      <inkml:brushProperty name="width" value="0.025" units="cm"/>
      <inkml:brushProperty name="height" value="0.025" units="cm"/>
    </inkml:brush>
  </inkml:definitions>
  <inkml:trace contextRef="#ctx0" brushRef="#br0">1228 1 24575,'-6'-1'0,"0"2"0,1-1 0,-1 1 0,0 0 0,1 0 0,-1 0 0,0 1 0,-5 2 0,-10 3 0,-98 25 0,-114 35 0,191-53 0,1 3 0,1 1 0,-55 33 0,70-34 0,0 1 0,1 1 0,2 1 0,0 1 0,1 1 0,0 1 0,-27 41 0,37-46 0,0 0 0,1 1 0,1 0 0,1 1 0,0 0 0,2 0 0,0 0 0,1 1 0,1 0 0,2 0 0,-2 37 0,5-47 0,0 1 0,0-1 0,1 1 0,1-1 0,0 0 0,0 0 0,1-1 0,11 21 0,-12-24 0,1-1 0,0 0 0,1 0 0,-1 0 0,1 0 0,0-1 0,1 1 0,-1-2 0,1 1 0,0 0 0,1-1 0,-1 0 0,1-1 0,9 5 0,34 8 0,-27-9 0,0 1 0,23 11 0,-33-13 0,-8-4 0,0 0 0,0 1 0,0 0 0,0 0 0,7 6 0,-11-8 0,0 1 0,0-1 0,0 0 0,0 0 0,0 0 0,0 1 0,0-1 0,-1 1 0,1-1 0,-1 0 0,1 1 0,-1-1 0,1 1 0,-1-1 0,0 1 0,0-1 0,0 1 0,0 0 0,0-1 0,0 1 0,0-1 0,0 1 0,-1-1 0,1 1 0,-1-1 0,0 3 0,-6 10 0,-1 0 0,0-1 0,-1 1 0,0-1 0,-22 21 0,1 2 0,-333 466 0,274-343 0,78-135 0,1 0 0,1 0 0,2 1 0,-10 51 0,16-72 0,1 1 0,-1-1 0,1 1 0,0-1 0,0 1 0,1-1 0,-1 0 0,1 1 0,0-1 0,0 1 0,0-1 0,1 0 0,-1 0 0,1 1 0,0-1 0,1-1 0,-1 1 0,1 0 0,-1 0 0,1-1 0,0 0 0,0 1 0,1-1 0,4 3 0,-1-1 0,0-1 0,1-1 0,0 1 0,-1-1 0,1 0 0,1-1 0,-1 0 0,0 0 0,0-1 0,1 0 0,-1 0 0,11-1 0,62-4-273,0-4 0,-1-3 0,0-3 0,139-45 0,-170 42-6553</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0.201"/>
    </inkml:context>
    <inkml:brush xml:id="br0">
      <inkml:brushProperty name="width" value="0.025" units="cm"/>
      <inkml:brushProperty name="height" value="0.025" units="cm"/>
    </inkml:brush>
  </inkml:definitions>
  <inkml:trace contextRef="#ctx0" brushRef="#br0">90 1 24575,'0'17'0,"0"27"0,-1 1 0,-2-1 0,-17 79 0,-1-42-455,4 1 0,-10 114 0,26-175-6371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0.423"/>
    </inkml:context>
    <inkml:brush xml:id="br0">
      <inkml:brushProperty name="width" value="0.025" units="cm"/>
      <inkml:brushProperty name="height" value="0.025" units="cm"/>
    </inkml:brush>
  </inkml:definitions>
  <inkml:trace contextRef="#ctx0" brushRef="#br0">0 0 24575,'0'0'0,"0"0"0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0.917"/>
    </inkml:context>
    <inkml:brush xml:id="br0">
      <inkml:brushProperty name="width" value="0.025" units="cm"/>
      <inkml:brushProperty name="height" value="0.025" units="cm"/>
    </inkml:brush>
  </inkml:definitions>
  <inkml:trace contextRef="#ctx0" brushRef="#br0">793 88 24575,'0'-3'0,"0"1"0,0 0 0,-1-1 0,1 1 0,-1 0 0,1-1 0,-1 1 0,0 0 0,0-1 0,0 1 0,0 0 0,0 0 0,-1 0 0,1 0 0,-1 0 0,-2-2 0,1 1 0,-1-1 0,0 2 0,0-1 0,0 0 0,0 1 0,-1 0 0,-7-3 0,-4 0 0,-1 0 0,0 2 0,-26-3 0,14 3 0,-1 2 0,1 1 0,0 1 0,-1 1 0,1 2 0,0 1 0,0 1 0,-52 19 0,61-17 0,1 1 0,-1 1 0,2 0 0,-1 2 0,2 0 0,-1 1 0,2 0 0,0 2 0,0 0 0,2 1 0,0 0 0,-22 35 0,24-32 0,0 1 0,2 0 0,1 1 0,0 0 0,1 0 0,2 1 0,0 0 0,1 0 0,-2 35 0,6-53 0,1 0 0,0 0 0,1 0 0,-1 0 0,1-1 0,-1 1 0,1 0 0,0 0 0,1-1 0,-1 1 0,1-1 0,3 7 0,-4-9 0,1 1 0,-1 0 0,1-1 0,-1 1 0,1-1 0,0 0 0,0 1 0,0-1 0,0 0 0,0 0 0,0 0 0,0 0 0,0-1 0,0 1 0,1-1 0,-1 1 0,0-1 0,0 0 0,1 0 0,-1 0 0,0 0 0,4 0 0,19-5 0,-1 0 0,-1-1 0,1-1 0,-1-2 0,32-15 0,-2 0 0,-28 14 0,1 1 0,0 1 0,0 1 0,0 1 0,28-3 0,-44 8 0,0 1 0,0 0 0,0 0 0,0 1 0,0 1 0,0-1 0,-1 1 0,1 1 0,-1 0 0,1 0 0,-1 1 0,0 0 0,0 1 0,-1 0 0,1 0 0,-1 1 0,8 7 0,4 6 0,-1 2 0,-1 0 0,-1 1 0,-1 1 0,-1 1 0,-1 0 0,14 33 0,-2 7 0,34 119 0,6 169-344,-57-286-677,17 112-5805</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1.533"/>
    </inkml:context>
    <inkml:brush xml:id="br0">
      <inkml:brushProperty name="width" value="0.025" units="cm"/>
      <inkml:brushProperty name="height" value="0.025" units="cm"/>
    </inkml:brush>
  </inkml:definitions>
  <inkml:trace contextRef="#ctx0" brushRef="#br0">1 1929 24575,'6'-13'0,"39"-37"0,100-98 0,216-129 0,-236 187 0,271-225 0,-276 207 0,120-140 0,-178 178 0,72-85 0,-106 119 0,-1-2 0,29-54 0,-47 74 0,0 0 0,-2 0 0,-1-1 0,7-26 0,-11 34 0,0 0 0,-1 0 0,0 0 0,-1 0 0,0 0 0,-1 0 0,0 0 0,-1 1 0,-4-17 0,6 24 0,-1 1 0,0-1 0,0 1 0,0 0 0,0-1 0,-1 1 0,1 0 0,0 0 0,-1 0 0,0 0 0,1 0 0,-1 0 0,0 0 0,0 0 0,0 1 0,0-1 0,-1 1 0,-3-3 0,3 3 0,-1 0 0,1 1 0,0-1 0,-1 0 0,1 1 0,-1 0 0,1 0 0,-1 0 0,1 0 0,-1 0 0,1 1 0,-6 1 0,0 1 0,0 0 0,0 1 0,0 0 0,0 0 0,1 1 0,0 0 0,0 1 0,0-1 0,-10 11 0,4 0 0,1 0 0,0 1 0,1 1 0,1 0 0,-13 27 0,8-8 0,-23 76 0,29-77 0,2 2 0,2-1 0,1 1 0,2 74 0,4-85 0,1 0 0,1-1 0,2 1 0,0-1 0,2 1 0,1-2 0,20 44 0,-26-64 0,1 0 0,-1-1 0,1 1 0,0-1 0,0 0 0,1 0 0,-1 0 0,1 0 0,0 0 0,0-1 0,0 0 0,0 0 0,1 0 0,-1 0 0,1-1 0,0 1 0,8 2 0,-6-4 0,1 0 0,0 0 0,0 0 0,0-1 0,0 0 0,0 0 0,-1-1 0,1 0 0,0 0 0,0-1 0,8-3 0,10-5 0,0 0 0,-1-1 0,0-2 0,30-21 0,89-71 0,-113 81 0,242-219 0,-174 150 0,-75 70 0,1 2 0,1 1 0,30-18 0,-46 32 0,0 0 0,0 1 0,1 0 0,0 1 0,0 1 0,0-1 0,0 2 0,0-1 0,1 2 0,-1-1 0,1 2 0,15 0 0,-22 1-72,0 0 1,1 0-1,-1 1 0,0 0 0,0 0 0,0 0 0,0 0 0,-1 1 1,1 0-1,-1 0 0,1 0 0,-1 0 0,0 1 0,0 0 0,-1-1 1,1 1-1,-1 1 0,6 8 0,4 9-6754</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1.820"/>
    </inkml:context>
    <inkml:brush xml:id="br0">
      <inkml:brushProperty name="width" value="0.025" units="cm"/>
      <inkml:brushProperty name="height" value="0.025" units="cm"/>
    </inkml:brush>
  </inkml:definitions>
  <inkml:trace contextRef="#ctx0" brushRef="#br0">0 525 24575,'6'-7'0,"46"-71"0,-7 9 0,85-100 0,-104 139 0,2 1 0,0 2 0,46-34 0,-65 54 0,1 1 0,0 0 0,1 0 0,0 1 0,-1 0 0,2 1 0,-1 0 0,0 1 0,1 0 0,0 1 0,-1 0 0,1 1 0,0 0 0,0 1 0,0 1 0,0-1 0,-1 2 0,1 0 0,0 0 0,-1 1 0,1 0 0,-1 1 0,0 1 0,0 0 0,-1 0 0,1 1 0,-1 0 0,0 1 0,-1 0 0,1 0 0,11 13 0,-7-5 0,0 1 0,-2 1 0,1-1 0,-2 2 0,-1 0 0,0 0 0,15 39 0,-6 3 0,16 79 0,-27-100 0,-7-34-76,0 0 1,0 0-1,0 0 0,1 0 0,0-1 0,0 1 0,0 0 0,0-1 1,1 0-1,0 1 0,0-1 0,0 0 0,0-1 0,1 1 1,-1 0-1,1-1 0,4 4 0,3-2-6750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5.168"/>
    </inkml:context>
    <inkml:brush xml:id="br0">
      <inkml:brushProperty name="width" value="0.025" units="cm"/>
      <inkml:brushProperty name="height" value="0.025" units="cm"/>
      <inkml:brushProperty name="color" value="#E71224"/>
    </inkml:brush>
  </inkml:definitions>
  <inkml:trace contextRef="#ctx0" brushRef="#br0">1 1 24575,'1'4'0,"1"0"0,-1 0 0,1 1 0,0-1 0,0 0 0,1-1 0,-1 1 0,1 0 0,-1-1 0,6 6 0,3 4 0,42 58 0,122 129 0,184 129 0,-240-232 0,178 139 0,-46-28 0,-154-132 0,11 12 0,-100-80-151,1-1-1,1 0 0,-1 0 0,1-1 1,0 0-1,0-1 0,1 0 1,13 4-1,-10-6-6674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2.852"/>
    </inkml:context>
    <inkml:brush xml:id="br0">
      <inkml:brushProperty name="width" value="0.025" units="cm"/>
      <inkml:brushProperty name="height" value="0.025" units="cm"/>
    </inkml:brush>
  </inkml:definitions>
  <inkml:trace contextRef="#ctx0" brushRef="#br0">1 368 24575,'5'24'0,"132"338"0,-43-99 0,27 80 0,-107-300 0,26 55 0,-33-85 0,0-1 0,0 1 0,1-1 0,0-1 0,1 1 0,1-2 0,0 1 0,15 12 0,-20-20 0,0 1 0,0-1 0,1 0 0,-1 0 0,1-1 0,0 1 0,0-1 0,0-1 0,0 1 0,0-1 0,0 0 0,0-1 0,7 1 0,-2-1 0,0-1 0,-1-1 0,1 1 0,0-2 0,0 1 0,18-9 0,-3-1 0,0-1 0,-1-1 0,-1-1 0,41-34 0,-24 12 0,-1-2 0,-2-2 0,-2-1 0,52-79 0,99-202 0,139-303-684,-315 605 723,32-58 227,60-87-1,-89 150-1516,-2 3-5575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4.438"/>
    </inkml:context>
    <inkml:brush xml:id="br0">
      <inkml:brushProperty name="width" value="0.025" units="cm"/>
      <inkml:brushProperty name="height" value="0.025" units="cm"/>
    </inkml:brush>
  </inkml:definitions>
  <inkml:trace contextRef="#ctx0" brushRef="#br0">1167 1668 24575,'-4'-1'0,"-1"-1"0,0 0 0,1 0 0,0 0 0,-1-1 0,1 0 0,0 0 0,0 0 0,-5-5 0,-33-38 0,7 7 0,12 18 0,0 1 0,-1 2 0,-1 0 0,-1 2 0,-31-15 0,42 24 0,0 1 0,-1 0 0,0 1 0,0 1 0,-1 1 0,1 0 0,-1 1 0,1 1 0,-1 0 0,-32 3 0,28 2 0,0 0 0,1 0 0,0 2 0,-1 1 0,2 0 0,-1 2 0,1 0 0,-22 15 0,17-8 0,0 2 0,1 1 0,1 0 0,1 2 0,-24 30 0,8-1 0,2 3 0,2 0 0,3 2 0,-45 114 0,-3 58 0,77-223 0,0 0 0,0 0 0,0 0 0,1 0 0,-1 0 0,1 0 0,0 0 0,2 9 0,-2-13 0,0 1 0,0-1 0,0 1 0,0-1 0,1 1 0,-1-1 0,0 1 0,0-1 0,1 1 0,-1-1 0,0 0 0,1 1 0,-1-1 0,1 1 0,-1-1 0,0 0 0,1 1 0,-1-1 0,1 0 0,-1 0 0,1 1 0,-1-1 0,1 0 0,-1 0 0,1 0 0,-1 1 0,1-1 0,1 0 0,0-1 0,0 1 0,-1 0 0,1-1 0,0 1 0,0-1 0,-1 0 0,1 1 0,-1-1 0,1 0 0,0 0 0,2-2 0,52-41 0,-3-3 0,91-100 0,-119 120 0,90-104 0,39-42 0,-153 171 0,1 0 0,0 0 0,0 0 0,0 0 0,0 1 0,1-1 0,-1 1 0,0-1 0,1 1 0,-1 0 0,1 0 0,-1 0 0,1 0 0,0 0 0,-1 0 0,1 1 0,0 0 0,0-1 0,-1 1 0,1 0 0,0 0 0,0 0 0,-1 1 0,1-1 0,0 1 0,-1-1 0,1 1 0,0 0 0,-1 0 0,1 0 0,-1 1 0,1-1 0,-1 0 0,0 1 0,0 0 0,4 2 0,4 4 0,0 1 0,-1 0 0,0 1 0,-1 0 0,12 16 0,34 63 0,-36-56 0,25 40 0,73 93 0,-94-138 0,2-2 0,1 0 0,0-2 0,2-1 0,1-1 0,33 20 0,-48-34 0,0-2 0,1 1 0,0-2 0,0 0 0,0 0 0,1-1 0,-1-1 0,1-1 0,0 0 0,0-1 0,0 0 0,27-3 0,-20-1 0,1-1 0,-1-1 0,0-1 0,0-1 0,0-1 0,-1-1 0,35-21 0,0-5 0,-1-2 0,-3-3 0,49-47 0,131-152 0,156-239-296,-293 341 148,130-252 0,-176 284 148,-5-1 0,-4-2 0,35-152 0,-33 25 0,-42 234 5,1-1 0,-1 1-1,0 0 1,0 0-1,0-1 1,0 1 0,0 0-1,0 0 1,0-1 0,0 1-1,-1 0 1,1 0-1,0-1 1,-1 1 0,1 0-1,-1 0 1,1 0 0,-1 0-1,-1-2 1,2 3 5,-1-1 0,0 1 0,0-1 0,0 1 1,0-1-1,0 1 0,1-1 0,-1 1 0,0 0 1,0 0-1,0-1 0,0 1 0,0 0 0,0 0 0,0 0 1,0 0-1,0 0 0,0 0 0,-1 0 0,-2 1 17,-1 0 0,1 1 0,0-1 0,0 1 0,0-1 0,0 1 0,0 1 0,1-1-1,-1 0 1,-3 4 0,-10 10-27,2 0 0,-1 1 0,2 1 0,-16 25 0,-42 87 0,24-27 0,-47 148 0,-8 119 0,0 164 0,85-381 0,1 237 0,18-337 0,14 90 0,-13-128 0,1 1 0,1-1 0,1-1 0,0 1 0,1 0 0,0-1 0,1 0 0,1-1 0,0 0 0,15 19 0,-19-28 0,0 0 0,1 0 0,-1 0 0,1 0 0,0-1 0,0 0 0,0 0 0,0 0 0,1-1 0,-1 0 0,1 0 0,6 2 0,-2-3 0,0 1 0,-1-1 0,1-1 0,0 0 0,0 0 0,17-3 0,-2-3 0,0 0 0,-1-2 0,0 0 0,42-22 0,-2-5 0,-1-4 0,-2-1 0,-2-4 0,74-70 0,189-228 0,-68 10 0,-150 191 0,-100 135 0,0 0 0,0 1 0,1-1 0,0 1 0,0 0 0,5-5 0,-9 9 0,0 0 0,0 1 0,0-1 0,0 1 0,0-1 0,1 0 0,-1 1 0,0 0 0,0-1 0,0 1 0,0 0 0,0 0 0,1-1 0,-1 1 0,0 0 0,0 0 0,0 0 0,1 0 0,-1 1 0,0-1 0,0 0 0,0 0 0,0 1 0,0-1 0,1 1 0,-1-1 0,0 1 0,0-1 0,0 1 0,0 0 0,0-1 0,0 1 0,-1 0 0,1 0 0,0 0 0,1 1 0,4 5 0,-1 1 0,0 0 0,0 0 0,-1 1 0,0-1 0,4 15 0,14 58 0,-20-73 0,10 59 0,-3 2 0,-3-1 0,-2 79 0,-2-37 0,0-82 0,1 0 0,1 0 0,1-1 0,2 0 0,16 43 0,-23-68 0,1 0 0,0 0 0,-1 0 0,1 0 0,0 0 0,0 0 0,0 0 0,1 0 0,-1 0 0,0 0 0,1 0 0,-1-1 0,1 1 0,0-1 0,-1 1 0,3 1 0,-2-3 0,-1 0 0,1 0 0,-1 0 0,1-1 0,-1 1 0,0 0 0,1 0 0,-1-1 0,1 1 0,-1-1 0,0 1 0,1-1 0,-1 0 0,0 1 0,0-1 0,0 0 0,1 0 0,-1 0 0,0 0 0,0 0 0,0 0 0,0 0 0,0 0 0,1-2 0,59-74 0,-37 45 0,31-31 0,-27 35 0,38-37 0,-57 57 0,0 1 0,0 0 0,1 0 0,0 1 0,17-7 0,-22 11 0,1 0 0,0 1 0,-1 0 0,1 0 0,0 1 0,0-1 0,-1 1 0,1 0 0,0 1 0,0 0 0,-1 0 0,1 0 0,0 0 0,7 4 0,8 3 0,-1 2 0,27 16 0,-40-22 0,104 72 0,-82-53 0,0-3 0,2 0 0,48 23 0,-58-34 0,0-1 0,1-1 0,0-1 0,29 4 0,-35-8 0,0-1 0,0 0 0,0-2 0,1 0 0,-1 0 0,0-2 0,26-7 0,427-169-3195,-429 161 2784,1-2 0,39-27 0,-66 38 381,-1-1 0,0-1-1,0 0 1,-1-1 0,0-1-1,-1 0 1,-1 0-1,14-22 1,280-548 3059,-299 572-2550,-2 5-330,0 0 0,0-1 0,-1 0 0,0 1 1,0-1-1,0 0 0,0-10 0,-2 17-149,0-1 0,0 1 0,0-1 0,0 1 0,0-1 0,0 1 0,0-1 0,0 1 0,0 0 0,0-1 0,0 1 0,0-1 0,0 1 0,-1-1 0,1 1 0,0-1 0,0 1 0,-1 0 0,1-1 0,0 1 0,0-1 0,-1 1 0,1 0 0,0-1 0,-1 1 0,1 0 0,-1 0 0,1-1 0,0 1 0,-1 0 0,1 0 0,-1-1 0,0 1 0,-1 0 0,1 0 0,0 0 0,0 1 0,-1-1 0,1 0 0,0 0 0,0 1 0,-1-1 0,1 0 0,0 1 0,-1 0 0,-31 22 0,-8 17 0,1 1 0,3 1 0,1 3 0,2 1 0,3 1 0,1 2 0,3 0 0,2 3 0,2 0 0,2 1 0,3 0 0,-18 90 0,29-108 114,2 1 0,0 59 0,5-77-328,2-1 1,-1 1 0,2-1-1,0 1 1,2-1 0,-1 0-1,11 21 1,4 1-6613</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4.693"/>
    </inkml:context>
    <inkml:brush xml:id="br0">
      <inkml:brushProperty name="width" value="0.025" units="cm"/>
      <inkml:brushProperty name="height" value="0.025" units="cm"/>
    </inkml:brush>
  </inkml:definitions>
  <inkml:trace contextRef="#ctx0" brushRef="#br0">1 1256 24575,'3'-1'0,"1"0"0,0 0 0,0-1 0,-1 1 0,1-1 0,-1 0 0,1 0 0,-1 0 0,0 0 0,0-1 0,0 1 0,0-1 0,0 0 0,-1 0 0,4-5 0,3-1 0,230-271 0,-21-15 0,-16 21 0,16-29 0,-214 298 0,12-22 0,-15 26 0,0 0 0,-1 1 0,1-1 0,-1 0 0,1 0 0,-1 0 0,0-1 0,1 1 0,-1 0 0,0 0 0,0 0 0,0 0 0,0 0 0,0 0 0,0 0 0,0 0 0,0 0 0,0-1 0,0 1 0,-1-1 0,0 2 0,1 0 0,-1-1 0,1 1 0,-1 0 0,0 0 0,1 0 0,-1 0 0,0-1 0,1 1 0,-1 0 0,0 0 0,1 0 0,-1 1 0,0-1 0,1 0 0,-1 0 0,0 0 0,1 0 0,-1 1 0,1-1 0,-1 0 0,0 0 0,1 1 0,-1-1 0,1 1 0,-1 0 0,-18 11 0,17-11 0,-12 9 0,1 1 0,-1 1 0,2 1 0,0 0 0,0 0 0,1 1 0,1 0 0,-9 17 0,7-8 0,1 0 0,0 1 0,2 0 0,-11 50 0,12-28 0,2 1 0,2 0 0,2 0 0,2-1 0,10 79 0,1-59-1365,2-12-5461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4.852"/>
    </inkml:context>
    <inkml:brush xml:id="br0">
      <inkml:brushProperty name="width" value="0.025" units="cm"/>
      <inkml:brushProperty name="height" value="0.025" units="cm"/>
    </inkml:brush>
  </inkml:definitions>
  <inkml:trace contextRef="#ctx0" brushRef="#br0">34 13 24575,'0'0'0,"-5"0"0,-1 0 0,-5-5 0,-1-2-8191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5.470"/>
    </inkml:context>
    <inkml:brush xml:id="br0">
      <inkml:brushProperty name="width" value="0.025" units="cm"/>
      <inkml:brushProperty name="height" value="0.025" units="cm"/>
    </inkml:brush>
  </inkml:definitions>
  <inkml:trace contextRef="#ctx0" brushRef="#br0">703 0 24575,'0'0'0,"6"6"0,28 19 0,-1 2 0,-1 2 0,-1 0 0,-2 2 0,-1 2 0,-2 0 0,37 60 0,4 27 0,-5 3 0,59 168 0,-94-210 10,-3 3 0,-4 0-1,17 169 1,-27-96-107,-15 208 0,-3-268-321,-4 0-1,-43 165 0,-94 177-604,81-284 1023,52-126 0,-2-1 0,0-1 0,-25 28 0,-285 285-149,-26-23 206,329-295-59,-40 32 1106,58-49-1018,-1 0 0,0-1 1,0 0-1,0 0 0,0 0 0,-1-1 1,-8 2-1,9-3 38,0 1 0,1 0 0,-1 0 0,1 0 0,0 1 0,-9 7 1,-21 10-1625,20-13-5326</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0.917"/>
    </inkml:context>
    <inkml:brush xml:id="br0">
      <inkml:brushProperty name="width" value="0.025" units="cm"/>
      <inkml:brushProperty name="height" value="0.025" units="cm"/>
    </inkml:brush>
  </inkml:definitions>
  <inkml:trace contextRef="#ctx0" brushRef="#br0">0 176 24575,'2'0'0,"0"1"0,1-1 0,-1 1 0,0-1 0,0 0 0,1 0 0,-1 0 0,4-1 0,11 1 0,89 21 0,2 2 0,573 20 0,53-13 0,-19 0 0,-123-31 0,135 2 0,-97 47 0,-4 42 0,-436-64 0,235 48 0,144 84 0,-396-119 0,1-8 0,203 10 0,355-23 0,-410-18 0,294-2 0,339-49 0,-805 41 0,281-27 0,78-5 0,694 5-551,-1048 38 551,764 12 0,4-5 0,75-46 0,-378 27 0,21 0 0,406-39 0,-2-27 0,-362 20 0,-129 12 0,129 3 0,-171 13 0,-57-31 0,23-2 0,-73 30 0,-30 2 0,-217 18 0,77-5 0,74-14 0,-117 8 0,-113 18 135,-40 3 3,-1-1 1,48-11 0,-50 8-139,1 1 0,-1 2 0,1 2 0,40 3 0,0 0 0,272-2 0,-341-1 0,0 0 0,0 0 0,0 0 0,-1-1 0,15-6 0,-14 5 0,1 0 0,-1 0 0,1 1 0,15-2 0,242 3 0,-128 3 0,-115-1 0,0 1 0,0 0 0,34 10 0,-36-8-455,1 0 0,27 0 0,-30-4-6371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2.072"/>
    </inkml:context>
    <inkml:brush xml:id="br0">
      <inkml:brushProperty name="width" value="0.025" units="cm"/>
      <inkml:brushProperty name="height" value="0.025" units="cm"/>
    </inkml:brush>
  </inkml:definitions>
  <inkml:trace contextRef="#ctx0" brushRef="#br0">1842 29 24575,'-1'-2'0,"1"1"0,0 0 0,-1 0 0,1 0 0,-1-1 0,0 1 0,1 0 0,-1 0 0,0 0 0,1 0 0,-1 0 0,0 0 0,0 0 0,0 0 0,0 0 0,0 0 0,0 1 0,0-1 0,0 0 0,-1 1 0,1-1 0,0 1 0,0-1 0,-1 1 0,1-1 0,0 1 0,0 0 0,-2 0 0,-4-2 0,1 1 0,0 0 0,-1 1 0,-10 0 0,-2 2 0,0 1 0,0 1 0,0 1 0,0 1 0,-20 8 0,-90 47 0,101-46 0,-50 28 0,2 3 0,2 4 0,-131 114 0,97-62 0,-150 185 0,167-172 0,4 4 0,7 4 0,4 3 0,6 4 0,-93 243 0,137-295 0,3 1 0,3 2 0,4 0 0,3 0 0,-2 95 0,14-150 0,2-1 0,0 1 0,2 0 0,1-1 0,1 0 0,1 1 0,1-2 0,12 27 0,-12-35 0,1-1 0,1 1 0,0-2 0,1 0 0,0 0 0,1 0 0,1-2 0,0 1 0,1-1 0,1-1 0,-1-1 0,28 17 0,-19-15 0,0-2 0,0 0 0,1-1 0,0-1 0,0-1 0,1-1 0,41 4 0,-35-8 0,0-1 0,0-2 0,0-1 0,0-1 0,55-13 0,-36 3 0,0-2 0,0-3 0,-2-1 0,0-2 0,-2-3 0,0-1 0,-2-3 0,-1-1 0,45-40 0,1-8-1365,-51 45-5461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2.566"/>
    </inkml:context>
    <inkml:brush xml:id="br0">
      <inkml:brushProperty name="width" value="0.025" units="cm"/>
      <inkml:brushProperty name="height" value="0.025" units="cm"/>
    </inkml:brush>
  </inkml:definitions>
  <inkml:trace contextRef="#ctx0" brushRef="#br0">295 115 24575,'-23'41'0,"-15"18"0,2-7 0,3 1 0,2 2 0,-29 71 0,41-73 0,-19 84 0,32-105 0,1 0 0,1 0 0,2 0 0,2 40 0,1-60 0,1 0 0,0 0 0,6 21 0,-7-30 0,0 1 0,1 0 0,-1-1 0,1 1 0,0-1 0,-1 0 0,2 0 0,-1 1 0,0-1 0,0 0 0,1-1 0,0 1 0,0 0 0,0-1 0,6 5 0,-8-7 0,0 0 0,0 1 0,1-1 0,-1 0 0,0 1 0,0-1 0,1 0 0,-1 0 0,0 0 0,0 0 0,1 0 0,-1-1 0,0 1 0,0 0 0,1 0 0,-1-1 0,0 1 0,0-1 0,2 0 0,21-16 0,-18 12 0,22-19 0,-1-1 0,-1-1 0,-1-1 0,-2-1 0,20-32 0,-5 2 0,51-109 0,-66 115 0,-2-1 0,-2-1 0,-2-1 0,-3 0 0,14-108 0,-27 157 0,-1-1 0,1 1 0,-1 0 0,-1 0 0,1 0 0,-1-1 0,0 1 0,0 0 0,0 0 0,-1 0 0,0 0 0,0 1 0,-1-1 0,0 0 0,0 1 0,0 0 0,0-1 0,-1 1 0,-5-5 0,-7-6-1365,11 11-5461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3.068"/>
    </inkml:context>
    <inkml:brush xml:id="br0">
      <inkml:brushProperty name="width" value="0.025" units="cm"/>
      <inkml:brushProperty name="height" value="0.025" units="cm"/>
    </inkml:brush>
  </inkml:definitions>
  <inkml:trace contextRef="#ctx0" brushRef="#br0">1 0 24575,'5'23'0,"27"44"0,26 88 0,-36-94 0,159 593 0,-177-636 0,0-1 0,33 121 0,-31-120 0,1 1 0,0-1 0,2-1 0,0 1 0,13 17 0,-21-34 0,0 1 0,0-1 0,0 0 0,0 0 0,0 1 0,1-1 0,-1 0 0,0 0 0,1 0 0,-1 0 0,1 0 0,-1 0 0,1-1 0,0 1 0,-1 0 0,1-1 0,0 1 0,-1-1 0,1 0 0,0 0 0,-1 1 0,1-1 0,0 0 0,0 0 0,-1-1 0,1 1 0,0 0 0,-1 0 0,1-1 0,0 1 0,-1-1 0,1 0 0,0 1 0,2-3 0,4-2 0,0-1 0,0 0 0,0 0 0,12-15 0,-16 17 0,61-66 0,68-95 0,43-90 0,-157 226 0,156-252 0,-36 54 0,-119 188 0,-16 30 0,1 0 0,0 0 0,11-16 0,-5 17-1365,0 1-5461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3.534"/>
    </inkml:context>
    <inkml:brush xml:id="br0">
      <inkml:brushProperty name="width" value="0.025" units="cm"/>
      <inkml:brushProperty name="height" value="0.025" units="cm"/>
    </inkml:brush>
  </inkml:definitions>
  <inkml:trace contextRef="#ctx0" brushRef="#br0">969 1 24575,'-3'1'0,"0"1"0,0 0 0,0 0 0,0 0 0,0 0 0,0 0 0,0 0 0,1 1 0,-1-1 0,1 1 0,0 0 0,-4 5 0,-1 1 0,-48 67 0,-55 102 0,82-132 0,-290 539 0,231-399 0,-78 245 0,124-292 0,6 2 0,-23 200 0,41-157 0,9 266 0,10-396 0,2 0 0,3 0 0,2-1 0,2 0 0,3 0 0,24 62 0,-25-85 0,1-1 0,1 0 0,2-1 0,1 0 0,1-1 0,1-2 0,1 0 0,1-1 0,2-1 0,0-1 0,42 29 0,-42-36 43,0-1 0,1-1-1,0-1 1,1-2 0,0 0-1,0-2 1,41 8 0,-28-10-385,0-2 1,1-1 0,-1-2-1,65-8 1,-41-1-6485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5.602"/>
    </inkml:context>
    <inkml:brush xml:id="br0">
      <inkml:brushProperty name="width" value="0.025" units="cm"/>
      <inkml:brushProperty name="height" value="0.025" units="cm"/>
      <inkml:brushProperty name="color" value="#E71224"/>
    </inkml:brush>
  </inkml:definitions>
  <inkml:trace contextRef="#ctx0" brushRef="#br0">939 1 24575,'-1'3'0,"1"0"0,0-1 0,-1 1 0,1 0 0,-1 0 0,0-1 0,-1 4 0,-43 101 0,-96 167 0,105-208 0,-105 186 0,-139 264 0,208-379 0,-70 153 0,111-230 254,25-50-416,0 0 0,0 0 0,1 0 1,1 1-1,0 0 0,0 0 0,1 0 0,0 0 0,-1 17 0,4-18-6664</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4.231"/>
    </inkml:context>
    <inkml:brush xml:id="br0">
      <inkml:brushProperty name="width" value="0.025" units="cm"/>
      <inkml:brushProperty name="height" value="0.025" units="cm"/>
    </inkml:brush>
  </inkml:definitions>
  <inkml:trace contextRef="#ctx0" brushRef="#br0">202 31 24575,'36'-5'0,"-4"-3"0,1 2 0,62-4 0,67 9 0,-93 2 0,148 0 0,-215-1 0,0 0 0,0 0 0,0 0 0,0 1 0,0-1 0,0 0 0,0 1 0,0 0 0,-1-1 0,1 1 0,0 0 0,0 0 0,0 0 0,-1 0 0,1 1 0,0-1 0,-1 0 0,1 1 0,1 1 0,-1 1 0,0-1 0,0 0 0,0 1 0,0-1 0,-1 1 0,0 0 0,0 0 0,0-1 0,1 7 0,0 6 0,-2 0 0,1 0 0,-5 31 0,-4 1 0,-1-1 0,-32 90 0,-49 88 0,45-122 0,-5-1 0,-4-3 0,-4-2 0,-91 113 0,-138 141 0,260-319 0,14-16 0,0-1 0,1 2 0,0 0 0,-13 27 0,25-42 0,-1-1 0,0 0 0,0 0 0,1 1 0,-1-1 0,1 0 0,-1 1 0,1-1 0,0 0 0,0 1 0,-1-1 0,1 1 0,0-1 0,0 1 0,0-1 0,1 1 0,-1-1 0,0 0 0,0 1 0,1-1 0,-1 1 0,1-1 0,-1 0 0,1 0 0,0 1 0,-1-1 0,1 0 0,0 0 0,0 0 0,0 1 0,0-1 0,0 0 0,0 0 0,0-1 0,0 1 0,0 0 0,1 0 0,-1 0 0,0-1 0,2 2 0,3-1 0,-1 1 0,0-1 0,1 0 0,-1-1 0,1 1 0,-1-1 0,1 0 0,-1 0 0,8-2 0,284-67 0,-204 44 0,118-34 0,385-163 0,-444 140-1365,-128 69-5461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4.692"/>
    </inkml:context>
    <inkml:brush xml:id="br0">
      <inkml:brushProperty name="width" value="0.025" units="cm"/>
      <inkml:brushProperty name="height" value="0.025" units="cm"/>
    </inkml:brush>
  </inkml:definitions>
  <inkml:trace contextRef="#ctx0" brushRef="#br0">501 1 24575,'5'24'0,"29"55"0,-4 2 0,31 128 0,-36-74 0,-7 0 0,-6 1 0,-6 1 0,-5-1 0,-7 1 0,-5-1 0,-7-1 0,-5 0 0,-61 197 0,47-227 0,-5-1 0,-4-3 0,-5-2 0,-3-2 0,-5-2 0,-84 101 0,142-194 1,-24 28-342,2 1-1,2 0 0,-26 50 1,46-77-6485</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5.075"/>
    </inkml:context>
    <inkml:brush xml:id="br0">
      <inkml:brushProperty name="width" value="0.025" units="cm"/>
      <inkml:brushProperty name="height" value="0.025" units="cm"/>
    </inkml:brush>
  </inkml:definitions>
  <inkml:trace contextRef="#ctx0" brushRef="#br0">0 1 24575,'18'1'0,"-1"1"0,1 0 0,18 6 0,13 3 0,55 4 0,154 5 0,581-21-1365,-824 1-5461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7.231"/>
    </inkml:context>
    <inkml:brush xml:id="br0">
      <inkml:brushProperty name="width" value="0.025" units="cm"/>
      <inkml:brushProperty name="height" value="0.025" units="cm"/>
    </inkml:brush>
  </inkml:definitions>
  <inkml:trace contextRef="#ctx0" brushRef="#br0">80 46 24575,'0'0'0,"0"-4"0,-5-3 0,-7 1 0,-6-4 0,-5 0 0,1 1-8191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8.233"/>
    </inkml:context>
    <inkml:brush xml:id="br0">
      <inkml:brushProperty name="width" value="0.025" units="cm"/>
      <inkml:brushProperty name="height" value="0.025" units="cm"/>
    </inkml:brush>
  </inkml:definitions>
  <inkml:trace contextRef="#ctx0" brushRef="#br0">1 0 24575,'1'18'0,"3"-1"0,1 1 0,0 0 0,1-1 0,15 27 0,42 62 0,159 228 0,290 330 0,-479-626 0,2-2 0,2-2 0,61 45 0,-89-73 34,1 0 1,-1-1-1,1-1 0,1 0 0,-1 0 0,0-1 0,1 0 0,0-1 0,13 2 1,-7-3-320,-1 0 1,1-1-1,0 0 1,-1-2-1,24-4 1,-11-1-6542</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8.629"/>
    </inkml:context>
    <inkml:brush xml:id="br0">
      <inkml:brushProperty name="width" value="0.025" units="cm"/>
      <inkml:brushProperty name="height" value="0.025" units="cm"/>
    </inkml:brush>
  </inkml:definitions>
  <inkml:trace contextRef="#ctx0" brushRef="#br0">1605 0 24575,'-6'17'0,"5"-16"0,-19 34 0,-1-1 0,-2-2 0,-1 0 0,-30 29 0,2 0 0,44-52 0,-226 281 0,19 16 0,118-148 0,-198 304 0,-11 51 0,259-429 0,17-29 0,-3-1 0,-58 74 0,87-124-195,0 1 0,0-1 0,-1 0 0,1 0 0,-1-1 0,-9 7 0,7-7-6631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0.312"/>
    </inkml:context>
    <inkml:brush xml:id="br0">
      <inkml:brushProperty name="width" value="0.025" units="cm"/>
      <inkml:brushProperty name="height" value="0.025" units="cm"/>
    </inkml:brush>
  </inkml:definitions>
  <inkml:trace contextRef="#ctx0" brushRef="#br0">1 323 24575,'-1'47'0,"3"0"0,9 56 0,18 31 0,6-1 0,6-2 0,87 190 0,-112-282 0,25 49 0,-34-76 0,0 0 0,1 0 0,0-1 0,18 19 0,-22-27 0,0 1 0,1-1 0,0-1 0,-1 1 0,1-1 0,0 0 0,0 0 0,0 0 0,0-1 0,0 1 0,1-1 0,-1 0 0,0-1 0,0 0 0,1 1 0,-1-2 0,1 1 0,-1-1 0,10-1 0,1-2 0,1-1 0,0 0 0,-1-1 0,28-14 0,-24 9 0,0-2 0,0-1 0,-1 0 0,-1-2 0,0 0 0,-1-1 0,24-32 0,5-13 0,37-70 0,-52 80 0,129-230 0,-118 196 0,43-124 0,15-77 0,-64 171 0,-33 108-341,0 0 0,-1-1-1,1-13 1,-3 18-6485</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0.727"/>
    </inkml:context>
    <inkml:brush xml:id="br0">
      <inkml:brushProperty name="width" value="0.025" units="cm"/>
      <inkml:brushProperty name="height" value="0.025" units="cm"/>
    </inkml:brush>
  </inkml:definitions>
  <inkml:trace contextRef="#ctx0" brushRef="#br0">0 1 24575,'12'18'0,"-5"-13"0,1 1 0,0-1 0,0 0 0,0-1 0,1 0 0,-1 0 0,1-1 0,0 0 0,10 2 0,89 13 0,-83-14 0,113 13 0,192-1 0,-256-17-1365,-66 1-5461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1.138"/>
    </inkml:context>
    <inkml:brush xml:id="br0">
      <inkml:brushProperty name="width" value="0.025" units="cm"/>
      <inkml:brushProperty name="height" value="0.025" units="cm"/>
    </inkml:brush>
  </inkml:definitions>
  <inkml:trace contextRef="#ctx0" brushRef="#br0">1 224 24575,'2'-1'0,"0"1"0,0-1 0,0 1 0,0 0 0,0-1 0,0 1 0,1 1 0,-1-1 0,2 0 0,13 1 0,54-12 0,107-32 0,25-5 0,-190 46 0,251-47 0,-135 29 0,-93 15 0,60-20 0,-93 25-124,0-1 0,0 1 0,-1-1 0,1 0 0,-1 0 0,1 0-1,-1 0 1,1 0 0,-1-1 0,4-2 0,2-2-6702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1.976"/>
    </inkml:context>
    <inkml:brush xml:id="br0">
      <inkml:brushProperty name="width" value="0.025" units="cm"/>
      <inkml:brushProperty name="height" value="0.025" units="cm"/>
    </inkml:brush>
  </inkml:definitions>
  <inkml:trace contextRef="#ctx0" brushRef="#br0">209 1 24575,'12'23'0,"37"66"0,-14-23 0,83 163 0,6 8 0,5-17 0,56 101 0,228 411 0,-342-605 0,29 45 0,-99-170 0,10 12 0,-5-12 0,-3-10 0,-4-6 0,0 1 0,0 0 0,-1 0 0,-1 0 0,0 0 0,-9-22 0,-1-6 0,-26-81 0,34 108 0,-1 1 0,-1-1 0,-1 2 0,1-1 0,-2 1 0,-15-18 0,2 3 0,17 19 0,-1 1 0,1 0 0,-12-10 0,15 15 0,0 0 0,0 1 0,0 0 0,0-1 0,0 1 0,-1 0 0,1 0 0,0 0 0,-1 1 0,1-1 0,0 0 0,-1 1 0,1 0 0,-1-1 0,1 1 0,0 0 0,-1 0 0,-2 1 0,-16 4 0,1 1 0,-1 1 0,1 1 0,1 1 0,-21 13 0,9-6 0,-32 18 0,1 4 0,3 1 0,-92 81 0,-137 170 0,204-191 0,5 3 0,4 4 0,-67 128 0,127-210 156,10-17-308,1-1 0,0 1 0,1 0 0,-1 0 0,1 0 0,1 0-1,-1 1 1,1-1 0,-2 14 0,4-8-6674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7.287"/>
    </inkml:context>
    <inkml:brush xml:id="br0">
      <inkml:brushProperty name="width" value="0.025" units="cm"/>
      <inkml:brushProperty name="height" value="0.025" units="cm"/>
    </inkml:brush>
  </inkml:definitions>
  <inkml:trace contextRef="#ctx0" brushRef="#br0">24 39 24575,'0'0'0,"0"-5"0,-5-7 0,-2-1 0,1 6 0,1 5-8191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6.410"/>
    </inkml:context>
    <inkml:brush xml:id="br0">
      <inkml:brushProperty name="width" value="0.025" units="cm"/>
      <inkml:brushProperty name="height" value="0.025" units="cm"/>
      <inkml:brushProperty name="color" value="#E71224"/>
    </inkml:brush>
  </inkml:definitions>
  <inkml:trace contextRef="#ctx0" brushRef="#br0">0 205 24575,'3'0'0,"0"1"0,-1-1 0,1 0 0,0 0 0,-1 0 0,1-1 0,0 1 0,-1-1 0,1 1 0,0-1 0,4-2 0,30-15 0,-14 6 0,367-136 0,-370 142 0,-1 1 0,1 1 0,0 1 0,0 1 0,0 1 0,1 0 0,21 3 0,-34-1 0,1 0 0,-1 1 0,0 0 0,1 0 0,-1 1 0,0 0 0,0 0 0,0 1 0,-1 0 0,1 0 0,-1 1 0,0 0 0,0 1 0,-1-1 0,0 1 0,0 0 0,0 1 0,-1-1 0,6 10 0,-3-4 0,-1 2 0,-1-1 0,0 0 0,-1 1 0,0 0 0,-1 0 0,-1 1 0,0-1 0,1 18 0,-3-11 0,-1 0 0,-1 0 0,-1 0 0,-1 0 0,-10 39 0,3-28 0,-2 0 0,-1-1 0,-1 0 0,-2-1 0,-1 0 0,-1-2 0,-41 49 0,-123 103 0,45-49 0,63-55 0,-91 74 0,159-145 0,0 1 0,1 0 0,0-1 0,-5 8 0,10-13 0,0 1 0,0-1 0,0 0 0,-1 0 0,1 0 0,0 1 0,0-1 0,0 0 0,0 0 0,0 0 0,0 0 0,0 1 0,0-1 0,0 0 0,0 0 0,0 0 0,0 1 0,0-1 0,0 0 0,0 0 0,0 1 0,0-1 0,0 0 0,0 0 0,0 0 0,0 0 0,0 1 0,0-1 0,0 0 0,1 0 0,-1 0 0,0 1 0,0-1 0,0 0 0,0 0 0,0 0 0,1 0 0,-1 0 0,0 1 0,0-1 0,0 0 0,0 0 0,1 0 0,-1 0 0,0 0 0,0 0 0,0 0 0,1 0 0,-1 0 0,14 3 0,-9-2 0,63 9 0,121 1 0,72-22 0,42-22 0,54-4 0,-192 35-18,-112 2-1329,-42 0-5479</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2.328"/>
    </inkml:context>
    <inkml:brush xml:id="br0">
      <inkml:brushProperty name="width" value="0.025" units="cm"/>
      <inkml:brushProperty name="height" value="0.025" units="cm"/>
    </inkml:brush>
  </inkml:definitions>
  <inkml:trace contextRef="#ctx0" brushRef="#br0">0 24 24575,'0'0'0,"0"-5"0,0-2 0,0 1 0,0 1-8191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2.759"/>
    </inkml:context>
    <inkml:brush xml:id="br0">
      <inkml:brushProperty name="width" value="0.025" units="cm"/>
      <inkml:brushProperty name="height" value="0.025" units="cm"/>
    </inkml:brush>
  </inkml:definitions>
  <inkml:trace contextRef="#ctx0" brushRef="#br0">1 197 24575,'5'24'0,"45"108"0,34 149 0,-32-38 0,-10-37 0,-28-152 0,36 91 0,0-39 0,-41-90 0,0-1 0,1-1 0,1 1 0,19 19 0,-28-32 0,0 0 0,0 0 0,1-1 0,-1 1 0,0-1 0,1 1 0,-1-1 0,1 0 0,-1 0 0,1 0 0,0 0 0,0 0 0,-1-1 0,1 1 0,0-1 0,0 0 0,-1 0 0,1 0 0,0 0 0,0 0 0,0-1 0,-1 1 0,1-1 0,0 0 0,-1 1 0,1-1 0,4-3 0,5-2 0,0-1 0,-1 0 0,0-1 0,15-14 0,-18 15 0,51-43 0,-2-3 0,93-113 0,224-381 0,-221 312 0,-110 169 0,-2-3 0,42-95 0,-54 99-1365,-19 45-5461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9.311"/>
    </inkml:context>
    <inkml:brush xml:id="br0">
      <inkml:brushProperty name="width" value="0.025" units="cm"/>
      <inkml:brushProperty name="height" value="0.025" units="cm"/>
    </inkml:brush>
  </inkml:definitions>
  <inkml:trace contextRef="#ctx0" brushRef="#br0">726 1 24575,'1'7'0,"21"70"0,39 91 0,-1-6 0,258 964 0,-223-769 0,97 203 0,-171-497 0,-14-41 0,0 0 0,13 26 0,-20-47 0,0-1 0,1 1 0,-1-1 0,0 0 0,0 1 0,0-1 0,1 1 0,-1-1 0,0 0 0,0 1 0,1-1 0,-1 0 0,0 1 0,1-1 0,-1 0 0,0 1 0,1-1 0,-1 0 0,1 0 0,-1 1 0,0-1 0,1 0 0,-1 0 0,1 0 0,-1 1 0,1-1 0,0 0 0,6-10 0,1-31 0,-6 33 0,3-34 0,-1 0 0,-3-78 0,-20-86 0,17 186 0,-43-284 0,33 252 0,-1 1 0,-3 0 0,-40-86 0,35 85 0,14 35 0,-15-31 0,21 46 0,0 1 0,0 0 0,0-1 0,0 1 0,0 0 0,0 0 0,-1 0 0,1 0 0,0 0 0,-1 0 0,1 0 0,-1 0 0,1 0 0,-1 0 0,1 1 0,-1-1 0,1 1 0,-1-1 0,0 1 0,1 0 0,-1 0 0,0 0 0,1-1 0,-1 2 0,0-1 0,1 0 0,-4 1 0,-1 0 0,1 1 0,-1 0 0,0 0 0,1 0 0,-1 1 0,-8 5 0,-18 14 0,2 1 0,-30 29 0,-53 61 0,102-102 0,-75 81 0,4 4 0,5 3 0,-85 142 0,11 29 0,7-10 0,95-179 0,-69 84 0,8-12 0,78-116-1365,26-30-5461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0.106"/>
    </inkml:context>
    <inkml:brush xml:id="br0">
      <inkml:brushProperty name="width" value="0.025" units="cm"/>
      <inkml:brushProperty name="height" value="0.025" units="cm"/>
    </inkml:brush>
  </inkml:definitions>
  <inkml:trace contextRef="#ctx0" brushRef="#br0">1 296 24575,'17'-1'0,"-11"2"0,84-1 0,267 3 0,-1 21 0,103 26 0,-409-44 0,-1-3 0,1-2 0,0-2 0,-1-2 0,81-16 0,-113 15 0,0-1 0,-1 0 0,0-1 0,0-1 0,23-14 0,-38 21 0,0-1 0,0 0 0,0 0 0,0 0 0,0 1 0,0-1 0,0 0 0,0 0 0,-1 0 0,1 0 0,0-1 0,-1 1 0,1 0 0,-1 0 0,1 0 0,-1 0 0,0-1 0,1 1 0,-1 0 0,0 0 0,0-1 0,0 1 0,0 0 0,0 0 0,0-1 0,0 1 0,0 0 0,0 0 0,-1-1 0,1 1 0,0 0 0,-1 0 0,1 0 0,-1-1 0,-1 0 0,-2-6 0,-1 0 0,0 1 0,0 0 0,-8-7 0,6 6 0,-6-6 0,0 2 0,0 0 0,-1 0 0,-1 1 0,0 1 0,0 0 0,-24-10 0,-124-45 0,82 36 0,64 23 0,1 1 0,-1 1 0,0 1 0,-25-2 0,88 12 0,61 18 0,-28-6 0,-69-17 0,191 46 0,-147-33 0,89 39 0,-117-43 0,-16-7 0,0 0 0,1 1 0,10 7 0,-18-11 0,-1 1 0,0 0 0,1-1 0,-1 1 0,0 0 0,0 1 0,-1-1 0,1 0 0,0 0 0,-1 1 0,1-1 0,-1 1 0,0 0 0,1-1 0,-1 1 0,-1 0 0,2 3 0,-1 4 0,-1 0 0,0 0 0,0 0 0,-1 0 0,0 0 0,-1 0 0,0 0 0,0-1 0,-1 1 0,-7 14 0,-1 1 0,-2-1 0,-25 38 0,19-34 0,7-8 0,-2 0 0,0-1 0,-1-1 0,-34 32 0,39-41-1365,2 1-5461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0.877"/>
    </inkml:context>
    <inkml:brush xml:id="br0">
      <inkml:brushProperty name="width" value="0.025" units="cm"/>
      <inkml:brushProperty name="height" value="0.025" units="cm"/>
    </inkml:brush>
  </inkml:definitions>
  <inkml:trace contextRef="#ctx0" brushRef="#br0">1789 60 24575,'0'-2'0,"0"1"0,0-1 0,0 1 0,0 0 0,0-1 0,0 1 0,0 0 0,-1-1 0,1 1 0,0 0 0,-1-1 0,0 1 0,1 0 0,-1 0 0,-1-3 0,-1 2 0,1-1 0,-1 0 0,0 1 0,0-1 0,0 1 0,0 0 0,-1 0 0,1 0 0,-1 1 0,1-1 0,-1 1 0,1 0 0,-1 0 0,0 0 0,-4-1 0,-10 0 0,-36-1 0,35 3 0,-42 0 0,0 3 0,0 2 0,-101 23 0,59-3 0,-129 51 0,167-50 0,2 2 0,0 3 0,2 3 0,2 2 0,-85 69 0,104-71 0,2 1 0,1 2 0,2 2 0,2 1 0,1 2 0,2 1 0,3 1 0,-24 51 0,32-55 0,3 0 0,1 1 0,-15 70 0,26-89 0,1 0 0,0 0 0,2-1 0,0 1 0,2 0 0,0 0 0,2 0 0,0 0 0,7 22 0,-8-38 0,0 0 0,0 0 0,1-1 0,0 1 0,0-1 0,0 0 0,1 0 0,-1 0 0,1 0 0,0 0 0,1-1 0,-1 0 0,8 5 0,-4-4 0,-1 0 0,1-1 0,1 0 0,-1 0 0,1-1 0,-1 0 0,1-1 0,11 2 0,5-1 0,-1-1 0,1-2 0,0 0 0,0-2 0,39-7 0,-14-2 0,87-32 0,-41 12 0,-96 31 0,10-4 0,0 1 0,0 1 0,0 0 0,0 0 0,0 1 0,1 0 0,11 1 0,-21 0 0,-1 0 0,1 0 0,0 1 0,-1-1 0,1 0 0,0 0 0,-1 1 0,1-1 0,0 1 0,-1-1 0,1 1 0,-1-1 0,1 1 0,-1-1 0,1 1 0,-1-1 0,1 1 0,-1 0 0,1-1 0,-1 1 0,0-1 0,1 1 0,-1 0 0,0 0 0,0-1 0,0 1 0,1 0 0,-1 0 0,0-1 0,0 1 0,0 0 0,0-1 0,0 1 0,0 0 0,-1 0 0,1-1 0,0 1 0,0 0 0,0 0 0,-1-1 0,1 2 0,-15 32 0,-16 18 0,-4-2 0,-78 89 0,16-21 0,13-6 0,5 4 0,5 2 0,5 5 0,-93 230 0,149-317 0,1 0 0,2 0 0,2 1 0,2 0 0,1 1 0,1-1 0,3 1 0,1 0 0,1-1 0,2 1 0,9 38 0,-10-66 0,1 0 0,0-1 0,1 1 0,0-1 0,1 0 0,-1 0 0,2 0 0,-1-1 0,1 1 0,14 13 0,-11-13 0,0-1 0,1-1 0,0 0 0,0 0 0,1-1 0,0 0 0,0-1 0,21 7 0,2-2 0,1-1 0,0-1 0,0-3 0,1-1 0,0-1 0,0-2 0,0-1 0,-1-3 0,37-6 0,-14-2 0,-1-2 0,-1-3 0,0-3 0,92-44 0,-23 1-1365,-77 37-5461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1.172"/>
    </inkml:context>
    <inkml:brush xml:id="br0">
      <inkml:brushProperty name="width" value="0.025" units="cm"/>
      <inkml:brushProperty name="height" value="0.025" units="cm"/>
    </inkml:brush>
  </inkml:definitions>
  <inkml:trace contextRef="#ctx0" brushRef="#br0">261 0 24575,'-3'47'0,"-2"1"0,-2-2 0,-18 64 0,3-12 0,-87 381 0,81-362 0,-26 82-1365,47-170-5461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1.359"/>
    </inkml:context>
    <inkml:brush xml:id="br0">
      <inkml:brushProperty name="width" value="0.025" units="cm"/>
      <inkml:brushProperty name="height" value="0.025" units="cm"/>
    </inkml:brush>
  </inkml:definitions>
  <inkml:trace contextRef="#ctx0" brushRef="#br0">0 0 24575,'0'0'0,"5"0"0,2 0 0,4 0 0,1 0-8191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1.821"/>
    </inkml:context>
    <inkml:brush xml:id="br0">
      <inkml:brushProperty name="width" value="0.025" units="cm"/>
      <inkml:brushProperty name="height" value="0.025" units="cm"/>
    </inkml:brush>
  </inkml:definitions>
  <inkml:trace contextRef="#ctx0" brushRef="#br0">380 260 24575,'1'-57'0,"1"25"0,-6-60 0,4 89 0,-1-1 0,1 1 0,-1-1 0,0 1 0,0-1 0,0 1 0,-1-1 0,1 1 0,-1 0 0,1 0 0,-1 0 0,0 0 0,-1 0 0,1 0 0,0 0 0,-1 1 0,1-1 0,-1 1 0,0-1 0,0 1 0,0 0 0,0 0 0,0 1 0,-1-1 0,1 1 0,0-1 0,-1 1 0,1 0 0,-1 0 0,1 1 0,-6-1 0,0 0 0,0 1 0,0 1 0,0 0 0,0 0 0,0 1 0,0 0 0,1 0 0,-1 1 0,1 0 0,-1 0 0,-12 8 0,5-1 0,1-1 0,0 2 0,0 0 0,2 1 0,-1 0 0,1 1 0,1 0 0,-17 24 0,23-28 0,1-1 0,1 1 0,-1 0 0,1 1 0,1-1 0,0 1 0,0-1 0,1 1 0,0 0 0,0 0 0,1 0 0,1 0 0,0 0 0,0 0 0,1 0 0,0 0 0,3 12 0,-1-11 0,1 0 0,-1 0 0,2 0 0,10 20 0,-13-28 0,-1-1 0,1 1 0,0 0 0,0 0 0,0-1 0,0 1 0,1-1 0,-1 0 0,1 1 0,-1-1 0,1 0 0,0-1 0,-1 1 0,1 0 0,0-1 0,0 0 0,0 1 0,1-1 0,-1 0 0,0-1 0,6 2 0,8-4 0,0 0 0,-1-1 0,0-1 0,32-12 0,-33 10 0,1 1 0,0 1 0,0 0 0,26-2 0,-36 6 0,0 0 0,0 0 0,1 1 0,-1 0 0,0 0 0,-1 0 0,1 1 0,0 0 0,0 0 0,-1 0 0,1 1 0,-1 0 0,1 0 0,-1 1 0,0-1 0,6 7 0,3 4 0,0 1 0,-2 0 0,0 0 0,-1 2 0,0-1 0,-1 1 0,9 22 0,3 14 0,18 66 0,-15-26-227,-4 2-1,-4 0 1,-4 1-1,-4 0 1,-8 183-1,-7-203-6598</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2.662"/>
    </inkml:context>
    <inkml:brush xml:id="br0">
      <inkml:brushProperty name="width" value="0.025" units="cm"/>
      <inkml:brushProperty name="height" value="0.025" units="cm"/>
    </inkml:brush>
  </inkml:definitions>
  <inkml:trace contextRef="#ctx0" brushRef="#br0">1 1929 24575,'0'-18'0,"2"-8"0,1 0 0,2 0 0,1 0 0,0 0 0,2 1 0,1 0 0,19-36 0,6-3 0,3 1 0,2 2 0,54-62 0,154-158 0,-185 214 0,70-70 0,169-133 0,168-92 0,-442 342 0,1-1 0,-2-1 0,-1-2 0,-1 0 0,-1-1 0,21-31 0,-43 55 0,0 0 0,-1 0 0,1-1 0,0 1 0,0 0 0,-1-1 0,1 1 0,0 0 0,-1-1 0,1 1 0,-1-1 0,0 1 0,0-1 0,1 1 0,-1-1 0,0 0 0,0 1 0,-1-1 0,1 1 0,0-3 0,-1 3 0,0 0 0,1 0 0,-1 0 0,0 0 0,0 0 0,0 0 0,0 0 0,0 0 0,0 1 0,0-1 0,0 0 0,0 1 0,0-1 0,0 0 0,-1 1 0,1-1 0,0 1 0,0 0 0,-2-1 0,-3 0 0,-1 0 0,1 1 0,0-1 0,-1 1 0,1 1 0,-1-1 0,1 1 0,-10 3 0,3 0 0,0 0 0,0 2 0,1 0 0,-1 0 0,1 1 0,1 0 0,-1 1 0,-18 17 0,15-9 0,0 0 0,1 0 0,0 2 0,-20 36 0,8-3 0,2 2 0,2 0 0,-18 73 0,29-90 0,2 2 0,-8 55 0,16-80 0,0 0 0,1-1 0,0 1 0,1-1 0,0 1 0,2-1 0,-1 1 0,1-1 0,1 0 0,0 0 0,1 0 0,6 11 0,19 26 0,3-2 0,1-2 0,43 45 0,-67-79 0,0-1 0,23 17 0,-29-24 0,-1-1 0,1 1 0,0-1 0,0 0 0,1 0 0,-1-1 0,0 1 0,1-1 0,-1 0 0,1 0 0,-1-1 0,1 1 0,4-1 0,-7 0 0,0 0 0,0-1 0,0 1 0,0 0 0,-1-1 0,1 1 0,0-1 0,0 0 0,-1 0 0,1 1 0,-1-1 0,1 0 0,0 0 0,2-3 0,10-10 0,-1 0 0,12-17 0,249-344-3352,-57 72 1059,-213 298 2301,1-1 16,0-1 1,0 1 0,0 0-1,1 0 1,8-6-1,-12 10 153,0 1-1,0 0 1,0 0 0,0 0-1,0 0 1,0 1 0,0-1-1,0 1 1,0-1 0,1 1-1,-1 0 1,0-1 0,0 1-1,0 0 1,1 1-1,-1-1 1,0 0 0,0 1-1,0-1 1,1 1 0,-1-1-1,0 1 1,2 1 0,7 4-108,-1-1 0,-1 1 1,1 0-1,-1 1 1,0 0-1,-1 1 1,11 11-1,47 67 425,-4-4-293,-61-80-201,1 0 0,0-1 0,0 1 0,-1 0 0,1 0 0,1-1 0,-1 1 0,0-1 0,0 0 0,0 0 0,1 1 0,-1-1 0,1-1 0,-1 1 0,1 0 0,-1-1 0,1 1 0,4-1 0,-3 0 0,-1-1 0,1 0 0,0 0 0,-1 0 0,1 0 0,-1-1 0,1 1 0,-1-1 0,0 0 0,0 0 0,0 0 0,5-4 0,37-36 0,-1-2 0,65-83 0,-75 85 0,-6 8 0,58-66 0,-77 91 0,1 1 0,-1 0 0,1 0 0,1 1 0,-1 1 0,1 0 0,0 0 0,15-5 0,-21 9 0,0 1 0,0-1 0,0 1 0,1 0 0,-1 1 0,0-1 0,0 1 0,0 0 0,1 0 0,-1 1 0,0 0 0,0 0 0,0 0 0,0 0 0,0 1 0,0 0 0,0 0 0,0 0 0,-1 0 0,1 1 0,-1 0 0,0 0 0,8 7 0,-4-2 0,-1 0 0,0 1 0,0 1 0,-1-1 0,0 1 0,-1 0 0,0 0 0,0 1 0,-1-1 0,3 12 0,67 252-1365,-64-239-5461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031"/>
    </inkml:context>
    <inkml:brush xml:id="br0">
      <inkml:brushProperty name="width" value="0.025" units="cm"/>
      <inkml:brushProperty name="height" value="0.025" units="cm"/>
    </inkml:brush>
  </inkml:definitions>
  <inkml:trace contextRef="#ctx0" brushRef="#br0">1 0 24575,'0'23'0,"1"-8"0,1 0 0,1 0 0,0-1 0,10 27 0,-1 2 0,97 538-237,-89-450-891,-13-85-5698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7.226"/>
    </inkml:context>
    <inkml:brush xml:id="br0">
      <inkml:brushProperty name="width" value="0.025" units="cm"/>
      <inkml:brushProperty name="height" value="0.025" units="cm"/>
      <inkml:brushProperty name="color" value="#E71224"/>
    </inkml:brush>
  </inkml:definitions>
  <inkml:trace contextRef="#ctx0" brushRef="#br0">60 1 24575,'0'18'0,"28"1289"0,91-128-470,-2-191 455,-58 2-1054,-69 192 822,-40-3 296,31-831-49,-20 452 0,37-728 0,-78 1632 0,64-1489 0,-68 779 0,59-724-174,-21 182-210,35-340 623,10-100-6359</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280"/>
    </inkml:context>
    <inkml:brush xml:id="br0">
      <inkml:brushProperty name="width" value="0.025" units="cm"/>
      <inkml:brushProperty name="height" value="0.025" units="cm"/>
    </inkml:brush>
  </inkml:definitions>
  <inkml:trace contextRef="#ctx0" brushRef="#br0">1 1958 24575,'0'-24'0,"3"-21"0,1 1 0,3-1 0,18-67 0,-6 31 0,44-245 0,21-97 0,22 28 0,37 10 0,-136 367 144,7-16-5,-13 33-257,0-1 0,0 0 1,0 0-1,1 0 0,-1 1 1,0-1-1,1 1 0,-1-1 0,1 1 1,0 0-1,-1-1 0,1 1 1,3-1-1,5-1-6708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582"/>
    </inkml:context>
    <inkml:brush xml:id="br0">
      <inkml:brushProperty name="width" value="0.025" units="cm"/>
      <inkml:brushProperty name="height" value="0.025" units="cm"/>
    </inkml:brush>
  </inkml:definitions>
  <inkml:trace contextRef="#ctx0" brushRef="#br0">326 1 24575,'0'0'0,"-5"0"0,-6 5 0,-7 6 0,-10 7 0,-10 10 0,-9 10 0,-6 13 0,1 4 0,9-3 0,12-11-8191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725"/>
    </inkml:context>
    <inkml:brush xml:id="br0">
      <inkml:brushProperty name="width" value="0.025" units="cm"/>
      <inkml:brushProperty name="height" value="0.025" units="cm"/>
    </inkml:brush>
  </inkml:definitions>
  <inkml:trace contextRef="#ctx0" brushRef="#br0">0 0 24575,'0'0'0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884"/>
    </inkml:context>
    <inkml:brush xml:id="br0">
      <inkml:brushProperty name="width" value="0.025" units="cm"/>
      <inkml:brushProperty name="height" value="0.025" units="cm"/>
    </inkml:brush>
  </inkml:definitions>
  <inkml:trace contextRef="#ctx0" brushRef="#br0">1 59 24575,'5'-18'0,"0"13"0,1 1 0,-1 0 0,1 0 0,0 1 0,0 0 0,0 0 0,0 0 0,1 1 0,-1 0 0,1 0 0,-1 0 0,1 1 0,0 0 0,-1 0 0,1 1 0,0 0 0,0 0 0,9 2 0,1 0 0,0 1 0,0 1 0,0 1 0,-1 0 0,0 1 0,19 10 0,5 6-273,-1 1 0,-1 2 0,-1 2 0,36 33 0,-44-33-6553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4.694"/>
    </inkml:context>
    <inkml:brush xml:id="br0">
      <inkml:brushProperty name="width" value="0.025" units="cm"/>
      <inkml:brushProperty name="height" value="0.025" units="cm"/>
    </inkml:brush>
  </inkml:definitions>
  <inkml:trace contextRef="#ctx0" brushRef="#br0">294 1721 24575,'5'-20'0,"58"-226"0,85-220 0,25-92 0,-144 444 0,21-160 0,-50 272 0,1-1 0,-1 1 0,0 0 0,0-1 0,0 1 0,0 0 0,-1 0 0,1-1 0,0 1 0,-1 0 0,0 0 0,1 0 0,-1 0 0,0 0 0,-1-3 0,1 5 0,1 0 0,-1-1 0,1 1 0,-1-1 0,1 1 0,-1 0 0,1-1 0,-1 1 0,1 0 0,-1-1 0,0 1 0,1 0 0,-1 0 0,1 0 0,-1 0 0,0-1 0,1 1 0,-1 0 0,1 0 0,-1 0 0,-1 0 0,1 1 0,-1-1 0,0 1 0,0 0 0,0-1 0,0 1 0,1 0 0,-1 0 0,0 0 0,-2 2 0,-33 28 0,1 2 0,2 1 0,-33 44 0,16-14 0,2 3 0,4 2 0,-41 83 0,30-37 0,-53 161 0,73-161-130,5 2 0,-30 221-1,45-168-64,9 242-1,10-300 196,6-1 0,27 133 0,-31-223 0,0-1 0,1 0 0,1 0 0,1 0 0,0-1 0,13 20 0,-18-33 0,1-1 0,0 1 0,0-1 0,0 0 0,1 0 0,0-1 0,0 0 0,0 1 0,0-2 0,1 1 0,-1 0 0,1-1 0,0 0 0,0-1 0,0 1 0,0-1 0,1 0 0,-1-1 0,1 0 0,-1 0 0,1 0 0,-1 0 0,8-1 0,-2-2 44,0 1-1,0-2 1,-1 1-1,1-2 0,-1 1 1,1-2-1,-1 1 1,16-11-1,1-2 153,49-40-1,-1-9-195,108-122 0,50-93 0,-214 255 0,-7 8 0,28-29 0,-37 43 0,0 1 0,0-1 0,0 1 0,0 0 0,0 0 0,1 0 0,-1 1 0,1-1 0,0 1 0,0 0 0,0 1 0,10-3 0,-13 4 0,0 0 0,0 0 0,-1 0 0,1 0 0,0 0 0,0 1 0,0-1 0,0 1 0,0-1 0,0 1 0,-1 0 0,1-1 0,0 1 0,-1 0 0,1 0 0,0 0 0,-1 0 0,2 2 0,0 0 0,0 1 0,0-1 0,0 1 0,0-1 0,-1 1 0,0 0 0,3 6 0,1 5 0,-1 1 0,-1-1 0,4 22 0,1 18 0,12 61 0,-17-102 0,0-1 0,1 1 0,0-1 0,1-1 0,0 1 0,10 13 0,-5-12 0,1-1 0,1-1 0,0 0 0,0-1 0,1-1 0,30 18 0,-19-12 0,46 23 0,-54-32 0,-1 2 0,0 0 0,0 0 0,19 18 0,-28-21 0,21 19 0,1-1 0,37 24 0,-56-42 0,0-1 0,1 1 0,-1-2 0,1 1 0,1-1 0,-1-1 0,0 0 0,1-1 0,-1 0 0,1-1 0,15 1 0,-3-4 0,0 0 0,-1-2 0,1-1 0,-1 0 0,1-2 0,-2-1 0,1 0 0,-1-2 0,0 0 0,-1-2 0,-1 0 0,0-2 0,0 0 0,20-20 0,-9 5 0,-1-2 0,-2 0 0,-1-3 0,-2 0 0,-1-1 0,-2-1 0,21-45 0,8-56 0,-43 115 0,-7 19 0,0 0 0,0 0 0,-1 0 0,1-1 0,0 1 0,-1 0 0,0-1 0,0 1 0,0 0 0,0-1 0,-1 1 0,0-4 0,1 6 0,-1 0 0,0 0 0,1-1 0,-1 1 0,0 0 0,0 0 0,0 0 0,0 0 0,0 0 0,0 0 0,0 0 0,0 1 0,0-1 0,0 0 0,0 1 0,0-1 0,-1 0 0,1 1 0,0-1 0,0 1 0,-1 0 0,1-1 0,0 1 0,-1 0 0,1 0 0,0 0 0,-1 0 0,1 0 0,-1 0 0,1 0 0,0 1 0,-3 0 0,-6 2 0,-1 1 0,1 0 0,0 0 0,1 1 0,-1 0 0,1 1 0,0 0 0,-13 11 0,13-10 0,-14 10 0,2 1 0,-1 1 0,2 1 0,1 0 0,1 2 0,0 0 0,2 1 0,0 0 0,2 2 0,0 0 0,2 0 0,-18 54 0,18-32-341,2 1 0,2 0-1,-4 83 1,11-83-6485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4.986"/>
    </inkml:context>
    <inkml:brush xml:id="br0">
      <inkml:brushProperty name="width" value="0.025" units="cm"/>
      <inkml:brushProperty name="height" value="0.025" units="cm"/>
    </inkml:brush>
  </inkml:definitions>
  <inkml:trace contextRef="#ctx0" brushRef="#br0">0 1249 24575,'18'-16'0,"470"-394"-3140,-444 368 2788,-1-2 0,-3-1 0,57-85 0,78-161 109,-143 235 298,50-69 512,-26 42 2638,-52 76-2899,-7 12 8,-7 15 30,4 6-277,2 0 0,0 0 0,2 0 0,1 44 0,17 106-1153,-13-145 472,3 19-6212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5.137"/>
    </inkml:context>
    <inkml:brush xml:id="br0">
      <inkml:brushProperty name="width" value="0.025" units="cm"/>
      <inkml:brushProperty name="height" value="0.025" units="cm"/>
    </inkml:brush>
  </inkml:definitions>
  <inkml:trace contextRef="#ctx0" brushRef="#br0">0 0 24575,'0'0'0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9.470"/>
    </inkml:context>
    <inkml:brush xml:id="br0">
      <inkml:brushProperty name="width" value="0.025" units="cm"/>
      <inkml:brushProperty name="height" value="0.025" units="cm"/>
    </inkml:brush>
  </inkml:definitions>
  <inkml:trace contextRef="#ctx0" brushRef="#br0">0 0 24575,'5'1'0,"0"-1"0,-1 1 0,1 0 0,0 0 0,-1 0 0,0 1 0,1 0 0,-1 0 0,8 4 0,36 28 0,-35-24 0,26 21 0,-2 2 0,-2 2 0,-1 1 0,35 48 0,106 172 0,-124-177 0,300 547 0,-149-249 0,64 107 0,-225-413 0,-19-32 0,28 62 0,-43-82-341,1 0 0,0-1-1,13 18 1,-14-25-6485</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9.873"/>
    </inkml:context>
    <inkml:brush xml:id="br0">
      <inkml:brushProperty name="width" value="0.025" units="cm"/>
      <inkml:brushProperty name="height" value="0.025" units="cm"/>
    </inkml:brush>
  </inkml:definitions>
  <inkml:trace contextRef="#ctx0" brushRef="#br0">1254 0 24575,'-14'19'0,"-88"111"0,50-68 0,-80 98 0,-47 59 0,17 12 0,87-107 0,-125 194 0,-26-27 0,203-263-455,0 1 0,-35 61 0,51-77-6371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0.280"/>
    </inkml:context>
    <inkml:brush xml:id="br0">
      <inkml:brushProperty name="width" value="0.025" units="cm"/>
      <inkml:brushProperty name="height" value="0.025" units="cm"/>
    </inkml:brush>
  </inkml:definitions>
  <inkml:trace contextRef="#ctx0" brushRef="#br0">148 0 24575,'1'3'0,"-1"0"0,1 0 0,-1-1 0,0 1 0,0 0 0,0 0 0,0-1 0,-1 5 0,0 4 0,-31 472 0,11-258 0,19-205 0,-32 646 0,28-512 0,-33 195 0,26-197-1365,13-129-5461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8.300"/>
    </inkml:context>
    <inkml:brush xml:id="br0">
      <inkml:brushProperty name="width" value="0.025" units="cm"/>
      <inkml:brushProperty name="height" value="0.025" units="cm"/>
      <inkml:brushProperty name="color" value="#E71224"/>
    </inkml:brush>
  </inkml:definitions>
  <inkml:trace contextRef="#ctx0" brushRef="#br0">143 1 24575,'-1'17'0,"-27"95"0,0-10 0,-34 352-296,39 6 0,32 437-554,2-456 560,24 1123 290,-22-1035 0,4 398 0,-16-723 0,-4 1034 0,-11-662 0,-2 117 0,19 53 0,34-2 0,-33-696 0,42 688 0,-44-585 0,8 261 0,25 366 0,-31-667-190,-14 155 0,-2 159 937,12-430-7573</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1.406"/>
    </inkml:context>
    <inkml:brush xml:id="br0">
      <inkml:brushProperty name="width" value="0.025" units="cm"/>
      <inkml:brushProperty name="height" value="0.025" units="cm"/>
    </inkml:brush>
  </inkml:definitions>
  <inkml:trace contextRef="#ctx0" brushRef="#br0">0 0 24575,'0'23'0,"1"-17"0,1-1 0,-1 1 0,1-1 0,-1 1 0,2-1 0,-1 0 0,0 0 0,1 0 0,0 0 0,0-1 0,1 1 0,-1-1 0,7 6 0,8 14 0,86 118 0,40 58 0,293 354 0,-199-247 0,-21 17 0,-187-278 0,-13-17 0,-1 1 0,-1 0 0,16 50 0,-29-73-273,0-1 0,0 1 0,-1 0 0,1 8 0,-2-5-6553</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1.789"/>
    </inkml:context>
    <inkml:brush xml:id="br0">
      <inkml:brushProperty name="width" value="0.025" units="cm"/>
      <inkml:brushProperty name="height" value="0.025" units="cm"/>
    </inkml:brush>
  </inkml:definitions>
  <inkml:trace contextRef="#ctx0" brushRef="#br0">1522 2 24575,'-1'0'0,"0"0"0,0-1 0,1 1 0,-1 0 0,0 0 0,1 0 0,-1 0 0,0 0 0,0 0 0,1 0 0,-1 0 0,0 0 0,0 0 0,1 0 0,-1 1 0,0-1 0,0 0 0,1 0 0,-1 1 0,0-1 0,1 1 0,-2-1 0,-15 11 0,17-11 0,-81 65 0,0 1 0,-57 23 0,-57 41 0,-191 197 0,306-255 0,-36 35 0,-182 216 0,263-282 240,20-25-641,1 0 0,1 2-1,-15 24 1,21-29-6425</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2.629"/>
    </inkml:context>
    <inkml:brush xml:id="br0">
      <inkml:brushProperty name="width" value="0.025" units="cm"/>
      <inkml:brushProperty name="height" value="0.025" units="cm"/>
    </inkml:brush>
  </inkml:definitions>
  <inkml:trace contextRef="#ctx0" brushRef="#br0">71 233 24575,'1'-22'0,"2"12"0,1 0 0,0 0 0,0 0 0,1 1 0,0 0 0,0 0 0,1 0 0,1 1 0,-1 0 0,1 0 0,1 0 0,-1 1 0,1 0 0,14-9 0,-7 6 0,1 0 0,-1 1 0,2 1 0,-1 1 0,1 0 0,0 1 0,31-6 0,-39 11 0,0 0 0,0 0 0,0 1 0,0 0 0,0 1 0,0 0 0,0 0 0,0 1 0,-1 0 0,1 1 0,0 0 0,-1 0 0,0 1 0,0 0 0,0 0 0,0 1 0,-1 0 0,1 1 0,-1-1 0,-1 1 0,11 12 0,-7-6 0,0 0 0,-1 0 0,0 1 0,-1 1 0,-1-1 0,0 1 0,-1 0 0,0 1 0,-2-1 0,1 1 0,3 31 0,-5-8 0,-2 1 0,-1 0 0,-2-1 0,-2 1 0,-2-1 0,-14 51 0,-83 219 0,79-251 0,-2-1 0,-65 101 0,33-74 0,-70 75 0,9-7 0,104-136 0,12-14 0,1 1 0,0-1 0,0 1 0,0 0 0,0 0 0,0 0 0,1 0 0,-1 1 0,1-1 0,-2 3 0,3-4 0,0-1 0,0 0 0,0 1 0,0-1 0,0 1 0,0-1 0,0 0 0,0 1 0,0-1 0,0 1 0,1-1 0,-1 0 0,0 1 0,0-1 0,0 0 0,1 1 0,-1-1 0,0 0 0,0 0 0,1 1 0,-1-1 0,0 0 0,1 0 0,-1 1 0,0-1 0,1 0 0,-1 0 0,0 0 0,1 0 0,-1 1 0,1-1 0,-1 0 0,0 0 0,1 0 0,-1 0 0,1 0 0,-1 0 0,0 0 0,1 0 0,0 0 0,18 0 0,148-32 0,-156 30 0,326-48 0,-254 42 0,522-42 0,-255 44-114,-254 7-1137,-72-1-5575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3.946"/>
    </inkml:context>
    <inkml:brush xml:id="br0">
      <inkml:brushProperty name="width" value="0.025" units="cm"/>
      <inkml:brushProperty name="height" value="0.025" units="cm"/>
    </inkml:brush>
  </inkml:definitions>
  <inkml:trace contextRef="#ctx0" brushRef="#br0">146 1 24575,'-1'5'0,"1"-1"0,-1 1 0,0 0 0,0-1 0,-4 9 0,-3 15 0,-55 519 0,36 3 0,18 320 0,-3 63 0,-6 203-1365,18-1125-5461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5.823"/>
    </inkml:context>
    <inkml:brush xml:id="br0">
      <inkml:brushProperty name="width" value="0.025" units="cm"/>
      <inkml:brushProperty name="height" value="0.025" units="cm"/>
    </inkml:brush>
  </inkml:definitions>
  <inkml:trace contextRef="#ctx0" brushRef="#br0">202 905 24575,'19'-12'0,"50"-11"0,85-16 0,-92 25 0,116-24 20,354-27 0,189 69-220,52 71-679,-4 29 1028,-516-69-220,1084 104 71,-1145-123 0,-88-7 0,576 43 0,2-42 0,-174-45 0,-39 2 0,890-42 0,-814 53 4,0 21-33,-424 1 4,-81 1-34,1 1 0,0 3 0,43 9 0,-58-7 258,0 0 1,0 2-1,-1 1 0,-1 0 0,40 24 0,-42-17-192,0 1 1,-1 0-1,-1 2 1,-1 0-1,-1 2 1,23 32-1,-21-22-7,0 0 0,-2 1 0,-1 1 0,16 48 0,32 149 0,-13 85 0,-21 3 0,1 12 0,71 211 0,-79-434 0,2 10 0,56 157 0,-49-185 0,-5 2 0,25 137 0,-47-191 0,4 13 0,-3 0 0,1 67 0,-7-73 0,0-18 0,-5 52 0,3-73 0,-1-1 0,0 0 0,0 1 0,0-1 0,-1 0 0,1 0 0,-1 0 0,0-1 0,-1 1 0,1-1 0,-1 0 0,0 0 0,0 0 0,0 0 0,-1-1 0,-4 4 0,-11 6 0,-1 0 0,-30 12 0,39-20 0,-82 35 0,-3-5 0,-154 36 0,-263 33 0,409-86 0,-179 30 0,-424 17 0,539-60-20,-485 9-278,0-27 73,276-10 264,-472-18-308,-492 56-883,1305-14 1152,-769 27 0,4 25 0,711-45 0,-699 50 0,109-73 0,5-53 0,232-2 0,351 53 0,-133-31-472,182 35 477,2-1 1,0-2 0,-44-24-1,52 21 391,2-1 0,0-2 0,2-1 0,0-2-1,-49-53 1,66 61-396,0-1 0,1 0 0,1-1 0,1 0 0,1 0 0,0-1 0,2-1 0,-6-22 0,0-10 0,3-2 0,-4-55 0,6-217 0,29-4 0,-9 163 0,43-1311 0,-68 1087 0,-3 160 0,11-1 0,30-284 0,-13 398 0,32-242 0,-43 351-170,1 0-1,0 0 0,1 0 1,0 0-1,1 1 0,0-1 1,6-9-1,-4 10-6655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50.137"/>
    </inkml:context>
    <inkml:brush xml:id="br0">
      <inkml:brushProperty name="width" value="0.025" units="cm"/>
      <inkml:brushProperty name="height" value="0.025" units="cm"/>
    </inkml:brush>
  </inkml:definitions>
  <inkml:trace contextRef="#ctx0" brushRef="#br0">0 48 24575,'0'25'0,"2"6"0,0 0 0,2-1 0,2 1 0,12 43 0,51 119 0,-45-129 0,14 32 0,4-1 0,4-3 0,81 121 0,7-21 0,107 167 0,-229-336 0,-11-18 0,1-1 0,0 1 0,0-1 0,1 0 0,-1 0 0,1 0 0,0 0 0,0 0 0,0 0 0,0-1 0,1 1 0,4 3 0,-6-7 0,-1 0 0,0 0 0,0 0 0,0 0 0,1 0 0,-1 0 0,0 0 0,0-1 0,0 1 0,0 0 0,0-1 0,0 1 0,1-1 0,-1 1 0,0-1 0,0 1 0,0-1 0,0 0 0,-1 0 0,1 1 0,0-1 0,0 0 0,0 0 0,0 0 0,-1 0 0,1 0 0,0-1 0,22-34 0,-19 29 0,46-86 0,54-142 0,16-108 0,33-151 0,-107 343 0,19-78 0,-64 224-227,0-1-1,0 0 1,0 1-1,-1-1 1,0-7-1,0 4-6598</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50.605"/>
    </inkml:context>
    <inkml:brush xml:id="br0">
      <inkml:brushProperty name="width" value="0.025" units="cm"/>
      <inkml:brushProperty name="height" value="0.025" units="cm"/>
    </inkml:brush>
  </inkml:definitions>
  <inkml:trace contextRef="#ctx0" brushRef="#br0">177 0 24575,'0'23'0,"-1"-3"0,-1 0 0,-8 31 0,0 2 0,-23 174 0,-27 219 0,46-306 0,-33 528 0,47-620 0,2 167 0,2-153 0,16 88 0,-6-93 0,-13-51 0,1 0 0,0-1 0,1 1 0,-1-1 0,1 0 0,0 0 0,6 9 0,-7-13 18,-1 0 0,1 0 0,-1 0 0,1 0 0,-1 0 0,1 0 0,-1-1 0,1 1 0,0 0 0,-1-1 0,1 1 0,0-1 0,0 0 0,0 0 0,-1 1 0,1-1 0,3-1 0,32-5-791,-26 3-143,13-2-5910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51.264"/>
    </inkml:context>
    <inkml:brush xml:id="br0">
      <inkml:brushProperty name="width" value="0.025" units="cm"/>
      <inkml:brushProperty name="height" value="0.025" units="cm"/>
    </inkml:brush>
  </inkml:definitions>
  <inkml:trace contextRef="#ctx0" brushRef="#br0">1 1 24575,'0'3'0,"1"0"0,-1 0 0,1 0 0,0 0 0,0 0 0,0 0 0,3 5 0,5 16 0,-1 31 0,-3 1 0,-4 110 0,-2-85 0,2 94 0,45 343 0,-26-412 0,4 0 0,5-2 0,58 139 0,-72-209 0,1 0 0,2-1 0,1-1 0,33 42 0,-50-71 0,-1-1 0,1 1 0,0-1 0,1 0 0,-1 0 0,0 0 0,0 0 0,1-1 0,-1 1 0,1-1 0,0 1 0,-1-1 0,5 2 0,-5-3 0,1 0 0,-1 0 0,0-1 0,0 1 0,0 0 0,0-1 0,0 1 0,0-1 0,0 0 0,0 1 0,-1-1 0,1 0 0,0 0 0,0 0 0,0-1 0,-1 1 0,1 0 0,-1-1 0,1 1 0,2-4 0,29-31 0,-1-2 0,38-59 0,44-92 0,-92 151 0,22-36 0,340-601 0,-271 452 0,57-100 0,-137 265-1365,-28 52-5461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1.662"/>
    </inkml:context>
    <inkml:brush xml:id="br0">
      <inkml:brushProperty name="width" value="0.025" units="cm"/>
      <inkml:brushProperty name="height" value="0.025" units="cm"/>
    </inkml:brush>
  </inkml:definitions>
  <inkml:trace contextRef="#ctx0" brushRef="#br0">1521 350 24575,'-1'1'0,"-1"1"0,1-1 0,0 0 0,0 0 0,0 1 0,0-1 0,0 1 0,0-1 0,1 1 0,-2 1 0,1-1 0,-113 199 0,68-122 0,-286 442 0,-74 133 0,291-431 0,-237 411 0,338-612 0,-28 40 0,39-58 0,0 0 0,-1 0 0,1-1 0,-1 1 0,0-1 0,0 0 0,-1 0 0,1 0 0,0 0 0,-10 4 0,13-7 0,0 0 0,0 0 0,0 0 0,0 1 0,0-1 0,0 0 0,0 0 0,0 0 0,-1 0 0,1-1 0,0 1 0,1 0 0,-1 0 0,0-1 0,0 1 0,0 0 0,0-1 0,0 1 0,0-1 0,0 1 0,0-1 0,1 1 0,-1-1 0,0 0 0,0 0 0,1 1 0,-1-1 0,0 0 0,1 0 0,-1 0 0,1 1 0,-1-1 0,1 0 0,-1 0 0,1 0 0,0 0 0,0 0 0,-1 0 0,1 0 0,0 0 0,0 0 0,0-1 0,-1-8 0,0 1 0,0-1 0,1-15 0,1 20 0,1-37 0,3 1 0,15-67 0,33-81 0,-37 135 0,75-219 0,229-472 0,-235 581 0,8 4 0,152-199 0,-180 271 0,100-127 0,15 16 0,-169 189 0,0 0 0,0 0 0,1 2 0,1-1 0,-1 1 0,1 1 0,23-10 0,-31 15 0,0 1 0,0 0 0,-1-1 0,1 2 0,0-1 0,0 1 0,0-1 0,0 1 0,0 0 0,0 1 0,0 0 0,-1-1 0,1 1 0,0 1 0,0-1 0,-1 1 0,1 0 0,-1 0 0,1 0 0,-1 0 0,0 1 0,0 0 0,0 0 0,0 0 0,0 0 0,5 7 0,3 6 0,0-1 0,-1 2 0,0 0 0,-1 0 0,-1 1 0,11 31 0,-3 4 0,12 61 0,-5 14 0,-6 1 0,4 209 0,-38 265 0,1-156 0,15 188-1365,0-625-5461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1.984"/>
    </inkml:context>
    <inkml:brush xml:id="br0">
      <inkml:brushProperty name="width" value="0.025" units="cm"/>
      <inkml:brushProperty name="height" value="0.025" units="cm"/>
    </inkml:brush>
  </inkml:definitions>
  <inkml:trace contextRef="#ctx0" brushRef="#br0">0 237 24575,'14'-1'0,"1"-1"0,-1-1 0,0 0 0,0-1 0,0 0 0,15-8 0,1 1 0,412-125 0,-352 116 0,0 4 0,1 4 0,97-1 0,-129 13-1365,-11 1-5461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9.825"/>
    </inkml:context>
    <inkml:brush xml:id="br0">
      <inkml:brushProperty name="width" value="0.025" units="cm"/>
      <inkml:brushProperty name="height" value="0.025" units="cm"/>
      <inkml:brushProperty name="color" value="#E71224"/>
    </inkml:brush>
  </inkml:definitions>
  <inkml:trace contextRef="#ctx0" brushRef="#br0">1 58 24575,'7'0'0,"547"-12"0,-67-4 0,-311 12 0,110-9 0,45 0 0,290 40 0,-5 54 0,-472-58 0,414 80 0,488 116 0,17-98 0,-878-112 0,274 12 0,-1-23 0,452-50 0,-636 31 0,262-12 0,423 3 0,-663 17 0,53-1 0,89-1 0,166-1 0,-252 16 0,500-11 0,-390-8 0,221-13 0,548-64 0,-938 71 0,717-39 0,-496 36 0,76 9 0,0 48 0,163 36 0,-556-50 0,417-4 0,-408-12 0,-151-2 0,62-10 0,-64 6 0,66-1 0,-102 8-1365,-4 0-5461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2.503"/>
    </inkml:context>
    <inkml:brush xml:id="br0">
      <inkml:brushProperty name="width" value="0.025" units="cm"/>
      <inkml:brushProperty name="height" value="0.025" units="cm"/>
    </inkml:brush>
  </inkml:definitions>
  <inkml:trace contextRef="#ctx0" brushRef="#br0">1 305 24575,'0'23'0,"3"68"0,4 0 0,36 171 0,77 169 0,-117-421 0,73 194 0,-66-182 0,1-1 0,0 0 0,2-1 0,1 0 0,0-2 0,2 1 0,17 16 0,-18-21 0,1-1 0,-1 0 0,2-1 0,0-1 0,0-1 0,32 14 0,-41-21 0,1 0 0,-1-1 0,1 0 0,0 0 0,0-1 0,0 0 0,-1-1 0,1 1 0,0-2 0,0 1 0,0-2 0,0 1 0,0-1 0,-1 0 0,1-1 0,-1 0 0,13-6 0,28-20 0,-2-1 0,-1-2 0,62-57 0,-48 33 0,-2-2 0,-3-3 0,-2-2 0,60-96 0,150-297 0,-202 342 0,54-128 0,-47 96 342,-56 125-684,1 0 1,1 0 0,1 1-1,25-25 1,-20 26-6485</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2.854"/>
    </inkml:context>
    <inkml:brush xml:id="br0">
      <inkml:brushProperty name="width" value="0.025" units="cm"/>
      <inkml:brushProperty name="height" value="0.025" units="cm"/>
    </inkml:brush>
  </inkml:definitions>
  <inkml:trace contextRef="#ctx0" brushRef="#br0">1 0 24575,'3'0'0,"0"1"0,0-1 0,1 0 0,-1 1 0,0 0 0,0 0 0,0 0 0,0 0 0,0 0 0,0 0 0,5 4 0,18 6 0,212 20 0,-20-3 0,-37-3 321,-107-17-1164,95 23 0,-135-21-5983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3.199"/>
    </inkml:context>
    <inkml:brush xml:id="br0">
      <inkml:brushProperty name="width" value="0.025" units="cm"/>
      <inkml:brushProperty name="height" value="0.025" units="cm"/>
    </inkml:brush>
  </inkml:definitions>
  <inkml:trace contextRef="#ctx0" brushRef="#br0">1 163 24575,'39'4'0,"-9"-3"0,297 23 0,5-23 0,-193-2 0,-4-1 171,196-28 0,-259 18-513,-1-3 1,-1-3 0,-1-3-1,92-41 1,-97 31-6485</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3.947"/>
    </inkml:context>
    <inkml:brush xml:id="br0">
      <inkml:brushProperty name="width" value="0.025" units="cm"/>
      <inkml:brushProperty name="height" value="0.025" units="cm"/>
    </inkml:brush>
  </inkml:definitions>
  <inkml:trace contextRef="#ctx0" brushRef="#br0">395 0 24575,'0'3'0,"0"-1"0,1 1 0,-1-1 0,0 0 0,1 1 0,0-1 0,-1 0 0,3 4 0,26 64 0,61 106 0,15 30 0,91 304 0,-83-208 0,-82-216 0,24 57 0,-122-228 0,-122-148 0,186 229 0,0 1 0,0 0 0,-1 0 0,1 0 0,-1 1 0,1-1 0,-1 1 0,0 0 0,0 0 0,-9-3 0,11 4 0,-1 1 0,1 0 0,-1-1 0,1 1 0,-1 0 0,0 0 0,1 1 0,-1-1 0,1 1 0,-1-1 0,1 1 0,-1 0 0,1 0 0,-1 0 0,1 0 0,0 0 0,-1 0 0,1 1 0,0-1 0,-2 3 0,-38 30 0,-156 137 0,139-108 0,3 2 0,-92 138 0,117-154 0,-2 2 0,-39 81 0,49-74 0,23-58-25,0 0 0,0 1-1,0-1 1,-1 0 0,1 1 0,0-1-1,0 0 1,0 1 0,0-1-1,0 0 1,0 1 0,0-1 0,0 0-1,0 1 1,1-1 0,-1 0-1,0 0 1,0 1 0,0-1 0,0 0-1,0 1 1,0-1 0,1 0-1,-1 1 1,0-1 0,0 0 0,0 0-1,1 0 1,-1 1 0,0-1-1,0 0 1,1 0 0,-1 0 0,0 1-1,1-1 1,-1 0 0,0 0 0,1 0-1,-1 0 1,0 0 0,1 0-1,-1 0 1,0 0 0,1 0 0,-1 1-1,0-1 1,1-1 0,-1 1-1,0 0 1,1 0 0,-1 0 0,0 0-1,1 0 1,9 0-6801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4.406"/>
    </inkml:context>
    <inkml:brush xml:id="br0">
      <inkml:brushProperty name="width" value="0.025" units="cm"/>
      <inkml:brushProperty name="height" value="0.025" units="cm"/>
    </inkml:brush>
  </inkml:definitions>
  <inkml:trace contextRef="#ctx0" brushRef="#br0">1 607 24575,'2'1'0,"1"-1"0,-1 1 0,0 0 0,1 0 0,-1 0 0,0 1 0,0-1 0,0 0 0,0 1 0,0-1 0,0 1 0,0 0 0,-1 0 0,1-1 0,0 1 0,1 3 0,22 39 0,-16-28 0,43 84 0,46 128 0,22 114 0,10 23 0,-88-250 0,-22-55 0,4-1 0,58 108 0,-80-163 0,1 0 0,-1 0 0,1 0 0,0-1 0,0 1 0,0-1 0,1 0 0,6 5 0,-7-6 0,-1-1 0,1 0 0,0 0 0,0 0 0,0 0 0,0-1 0,-1 1 0,1-1 0,0 0 0,0 0 0,0 0 0,0 0 0,0 0 0,0 0 0,4-2 0,5-1 0,-1 0 0,1-1 0,-1-1 0,0 0 0,-1 0 0,1-1 0,-1-1 0,17-13 0,-2-2 0,0-1 0,22-27 0,37-52 0,-4-4 0,85-148 0,101-252 0,51-204 0,-282 629-682,88-145-1,-102 192-6143</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0.790"/>
    </inkml:context>
    <inkml:brush xml:id="br0">
      <inkml:brushProperty name="width" value="0.025" units="cm"/>
      <inkml:brushProperty name="height" value="0.025" units="cm"/>
    </inkml:brush>
  </inkml:definitions>
  <inkml:trace contextRef="#ctx0" brushRef="#br0">996 1 24575,'-1'3'0,"0"1"0,0 0 0,0 0 0,0-1 0,-1 1 0,1 0 0,-1-1 0,0 0 0,0 1 0,0-1 0,-5 5 0,-5 9 0,-73 131 0,7 4 0,-107 293 0,-34 224 0,-21 54 0,139-489 0,71-169 0,10-1 0,17-56 0,11-39 0,156-565-314,50 12 0,141-146 314,-317 667 0,3 3 0,51-60 0,-32 42 628,-59 77-628,0 0 0,-1 0 0,1 0 0,0 0 0,0 0 0,0 0 0,0 1 0,0-1 0,0 0 0,0 1 0,0-1 0,0 0 0,0 1 0,0 0 0,1-1 0,-1 1 0,0-1 0,0 1 0,0 0 0,1 0 0,-1 0 0,0 0 0,0 0 0,1 0 0,-1 0 0,0 0 0,0 1 0,0-1 0,1 0 0,-1 1 0,0-1 0,0 1 0,0-1 0,0 1 0,0-1 0,0 1 0,0 0 0,0 0 0,0-1 0,1 3 0,3 1 0,-2 1 0,1-1 0,0 1 0,-1 1 0,0-1 0,0 0 0,3 8 0,5 20 0,-1 0 0,6 34 0,-4-15 0,21 106 0,25 307 0,-43 168 0,-32-421 338,2-24-2041,14-162-5123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1.067"/>
    </inkml:context>
    <inkml:brush xml:id="br0">
      <inkml:brushProperty name="width" value="0.025" units="cm"/>
      <inkml:brushProperty name="height" value="0.025" units="cm"/>
    </inkml:brush>
  </inkml:definitions>
  <inkml:trace contextRef="#ctx0" brushRef="#br0">0 159 24575,'9'0'0,"0"-1"0,0-1 0,0 0 0,10-3 0,16-3 0,375-65 0,-356 63-455,-1-2 0,54-20 0,-69 18-6371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1.471"/>
    </inkml:context>
    <inkml:brush xml:id="br0">
      <inkml:brushProperty name="width" value="0.025" units="cm"/>
      <inkml:brushProperty name="height" value="0.025" units="cm"/>
    </inkml:brush>
  </inkml:definitions>
  <inkml:trace contextRef="#ctx0" brushRef="#br0">0 61 24575,'24'0'0,"235"-12"0,-29-6 0,8-1 0,4 7-1365,-225 12-5461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1.792"/>
    </inkml:context>
    <inkml:brush xml:id="br0">
      <inkml:brushProperty name="width" value="0.025" units="cm"/>
      <inkml:brushProperty name="height" value="0.025" units="cm"/>
    </inkml:brush>
  </inkml:definitions>
  <inkml:trace contextRef="#ctx0" brushRef="#br0">1 260 24575,'16'-12'0,"30"-9"0,1 2 0,0 2 0,56-13 0,-31 9 0,-6 1 0,50-15 0,124-21 0,-118 32-1365,-93 19-5461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2.502"/>
    </inkml:context>
    <inkml:brush xml:id="br0">
      <inkml:brushProperty name="width" value="0.025" units="cm"/>
      <inkml:brushProperty name="height" value="0.025" units="cm"/>
    </inkml:brush>
  </inkml:definitions>
  <inkml:trace contextRef="#ctx0" brushRef="#br0">1549 0 24575,'-35'2'0,"0"0"0,0 3 0,0 1 0,1 1 0,0 2 0,-42 17 0,12 1 0,2 2 0,-73 47 0,70-36 0,3 3 0,1 3 0,2 2 0,3 3 0,2 3 0,2 1 0,3 3 0,2 2 0,3 2 0,3 2 0,-45 91 0,37-43 0,-62 211 0,11 131 0,37 196 0,59 2 0,18-249 0,-1 344 0,-40 350 0,27-1080 0,8 261 0,-3-234 0,1-1 0,2 0 0,1 0 0,21 53 0,-28-89 0,1 0 0,0-1 0,1 1 0,-1-1 0,1 0 0,1 0 0,-1 0 0,1 0 0,0-1 0,0 0 0,1 0 0,-1 0 0,8 4 0,-6-5 0,0 0 0,1-1 0,-1 0 0,1 0 0,0-1 0,0 0 0,0 0 0,0-1 0,1 0 0,-1 0 0,13-1 0,19-2 84,-1-3 0,1 0-1,44-14 1,112-41-1186,-161 49 504,23-8-6228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1.667"/>
    </inkml:context>
    <inkml:brush xml:id="br0">
      <inkml:brushProperty name="width" value="0.025" units="cm"/>
      <inkml:brushProperty name="height" value="0.025" units="cm"/>
      <inkml:brushProperty name="color" value="#E71224"/>
    </inkml:brush>
  </inkml:definitions>
  <inkml:trace contextRef="#ctx0" brushRef="#br0">664 937 24575,'-1'2'0,"-1"1"0,1 0 0,0 0 0,0 0 0,0-1 0,1 1 0,-2 6 0,-1 4 0,-108 279 0,57-159 0,-391 954 0,438-1066 0,6-18 0,0 1 0,0-1 0,0 1 0,0-1 0,-1 0 0,1 0 0,-1 0 0,0 0 0,0 0 0,0 0 0,-3 3 0,4-5 0,1-1 0,0 0 0,0 0 0,-1 0 0,1 0 0,0 0 0,0 0 0,-1 0 0,1 0 0,0 0 0,0 0 0,-1 0 0,1 0 0,0 0 0,0 0 0,-1 0 0,1 0 0,0 0 0,0 0 0,-1 0 0,1 0 0,0 0 0,0 0 0,-1 0 0,1-1 0,0 1 0,0 0 0,0 0 0,-1 0 0,1 0 0,0-1 0,0 1 0,0 0 0,0 0 0,-1 0 0,1-1 0,0 1 0,0 0 0,0 0 0,0-1 0,0 1 0,0 0 0,0 0 0,0-1 0,-1 1 0,-2-15 0,2-14 0,2 1 0,0-1 0,8-38 0,-4 34 0,98-496 0,52 9 0,-106 382 0,5 2 0,7 3 0,119-192 0,-133 252 0,4 2 0,3 3 0,3 2 0,96-86 0,-135 136 0,1 0 0,1 2 0,0 1 0,1 0 0,0 2 0,1 0 0,0 1 0,37-10 0,-45 16 0,0 1 0,1 1 0,-1 0 0,1 1 0,-1 1 0,1 0 0,-1 1 0,1 1 0,-1 0 0,0 1 0,1 0 0,-1 1 0,-1 1 0,1 0 0,20 11 0,-15-4 0,0 0 0,-1 1 0,-1 1 0,0 1 0,-1 0 0,25 31 0,-12-7 0,-1 2 0,23 43 0,-13-11 0,-4 1 0,-2 2 0,23 92 0,37 244 0,-60-176 0,13 62 0,-40-277 38,2 0 0,0 0 0,12 23 0,1 2-1555,-16-35-5309</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3.359"/>
    </inkml:context>
    <inkml:brush xml:id="br0">
      <inkml:brushProperty name="width" value="0.025" units="cm"/>
      <inkml:brushProperty name="height" value="0.025" units="cm"/>
    </inkml:brush>
  </inkml:definitions>
  <inkml:trace contextRef="#ctx0" brushRef="#br0">30 246 24575,'0'5'0,"-1"0"0,0 0 0,0 0 0,0 0 0,-4 10 0,-4 12 0,5 0 0,0 0 0,1 0 0,2 1 0,3 37 0,0-47 0,0 0 0,1-1 0,1 1 0,0-1 0,2 0 0,0 0 0,15 28 0,-17-38 0,1 0 0,-1-1 0,1 0 0,0 0 0,1 0 0,-1-1 0,1 0 0,0 0 0,1 0 0,-1-1 0,1 0 0,0 0 0,0-1 0,0 1 0,1-2 0,-1 1 0,0-1 0,1 0 0,0-1 0,0 1 0,-1-2 0,1 1 0,9-1 0,-1-1 0,0 0 0,-1-1 0,1-1 0,0 0 0,-1-1 0,0-1 0,0-1 0,0 0 0,0 0 0,18-13 0,3-5 0,-2-2 0,0-1 0,42-45 0,76-106 0,41-89 0,-140 173 0,-53 94 0,0 0 0,0 1 0,1-1 0,-1 0 0,0 0 0,0 0 0,0 0 0,0 0 0,0 0 0,0 0 0,0 0 0,0 0 0,0 0 0,0 0 0,0 1 0,1-1 0,-1 0 0,0 0 0,0 0 0,0 0 0,0 0 0,0 0 0,0 0 0,0 0 0,0 0 0,1 0 0,-1 0 0,0 0 0,0 0 0,0 0 0,0 0 0,0 0 0,0 0 0,0 0 0,1 0 0,-1 0 0,0 0 0,0-1 0,0 1 0,0 0 0,0 0 0,-4 24 0,-10 34 0,-89 410 0,92-412 0,-55 312 0,-26 124 0,83-447-341,2 1 0,3 0-1,1 83 1,4-112-6485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3.983"/>
    </inkml:context>
    <inkml:brush xml:id="br0">
      <inkml:brushProperty name="width" value="0.025" units="cm"/>
      <inkml:brushProperty name="height" value="0.025" units="cm"/>
    </inkml:brush>
  </inkml:definitions>
  <inkml:trace contextRef="#ctx0" brushRef="#br0">1 1 24575,'2'0'0,"0"-1"0,0 1 0,0 1 0,0-1 0,0 0 0,0 0 0,0 1 0,0-1 0,0 1 0,0 0 0,0 0 0,0-1 0,0 1 0,0 0 0,-1 1 0,1-1 0,0 0 0,2 3 0,25 28 0,-21-20 0,0 0 0,-1 1 0,-1 0 0,0 1 0,6 24 0,-5-11 0,-1-1 0,2 33 0,-5-22 0,-3 0 0,-1-1 0,-1 1 0,-12 58 0,0-34 0,-41 110 0,10-45 0,44-123 0,0 0 0,-1 0 0,1 1 0,0-1 0,1 1 0,-1-1 0,1 1 0,-1-1 0,1 1 0,0-1 0,0 1 0,1-1 0,-1 1 0,1 3 0,1-5 0,-1 0 0,0 1 0,0-1 0,1 0 0,0 0 0,-1 0 0,1 0 0,0 0 0,0-1 0,0 1 0,0-1 0,0 1 0,0-1 0,0 1 0,0-1 0,1 0 0,-1 0 0,1 0 0,-1-1 0,3 2 0,23 4 0,0-1 0,0-2 0,0 0 0,49-3 0,-47 0 0,41-2 0,0-3 0,0-3 0,129-33 0,-120 14 332,-55 17-1180,46-11-1,-50 17-5977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4.502"/>
    </inkml:context>
    <inkml:brush xml:id="br0">
      <inkml:brushProperty name="width" value="0.025" units="cm"/>
      <inkml:brushProperty name="height" value="0.025" units="cm"/>
    </inkml:brush>
  </inkml:definitions>
  <inkml:trace contextRef="#ctx0" brushRef="#br0">57 1 24575,'0'17'0,"-3"54"0,-22 121 0,-2 21 0,26 123 0,22-2 0,-21-327 0,7 323 0,-7-327-151,0 0-1,0 0 0,1-1 0,-1 1 1,1 0-1,-1 0 0,1 0 1,1 3-1,4 5-6674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5.391"/>
    </inkml:context>
    <inkml:brush xml:id="br0">
      <inkml:brushProperty name="width" value="0.025" units="cm"/>
      <inkml:brushProperty name="height" value="0.025" units="cm"/>
    </inkml:brush>
  </inkml:definitions>
  <inkml:trace contextRef="#ctx0" brushRef="#br0">316 295 24575,'13'-12'0,"-4"5"0,-1 1 0,2 0 0,-1 0 0,1 1 0,0 0 0,16-5 0,1-1 0,120-57 0,168-68 0,-294 130 0,1 0 0,-1 2 0,1 1 0,0 1 0,0 0 0,43 4 0,-63-2 0,0 0 0,0 0 0,0 0 0,0 1 0,0-1 0,-1 1 0,1 0 0,0-1 0,0 1 0,0 0 0,-1 0 0,1 0 0,0 0 0,-1 0 0,1 1 0,-1-1 0,0 0 0,1 1 0,-1-1 0,0 1 0,0-1 0,0 1 0,0 0 0,0-1 0,0 1 0,0 0 0,0 0 0,-1 0 0,1 0 0,-1-1 0,0 1 0,1 0 0,-1 0 0,0 2 0,1 9 0,-1-1 0,-1 0 0,0 1 0,-3 15 0,2-19 0,-5 30 0,-2 0 0,-2-1 0,-2 0 0,-1-1 0,-1-1 0,-3 0 0,-1-1 0,-1-1 0,-2-1 0,-1-1 0,-2-1 0,-35 36 0,47-54 0,1-2 0,1 1 0,-13 18 0,24-29 0,0-1 0,0 0 0,0 0 0,-1 1 0,1-1 0,0 0 0,0 0 0,0 1 0,0-1 0,0 0 0,0 1 0,0-1 0,0 0 0,0 1 0,0-1 0,0 0 0,0 0 0,0 1 0,0-1 0,0 0 0,0 1 0,1-1 0,-1 0 0,0 0 0,0 1 0,0-1 0,0 0 0,1 0 0,-1 1 0,0-1 0,0 0 0,0 0 0,1 0 0,-1 1 0,0-1 0,0 0 0,1 0 0,-1 0 0,0 0 0,0 0 0,1 1 0,-1-1 0,0 0 0,1 0 0,-1 0 0,0 0 0,0 0 0,1 0 0,-1 0 0,0 0 0,1 0 0,-1 0 0,0 0 0,1 0 0,22 0 0,-18 0 0,32-2 0,1 3 0,-1 1 0,1 1 0,59 14 0,-75-11 0,0 1 0,32 15 0,-45-17 0,0 0 0,-1 0 0,1 1 0,-1 0 0,-1 1 0,1-1 0,-1 2 0,8 8 0,-5-3 0,0 0 0,-1 1 0,0 0 0,-1 0 0,-1 1 0,0 0 0,-1 0 0,-1 1 0,0 0 0,-1-1 0,-1 2 0,-1-1 0,0 0 0,-1 0 0,0 1 0,-2-1 0,0 1 0,0-1 0,-2 0 0,0 0 0,-7 20 0,-1-4 0,-1-1 0,-2-1 0,-1 0 0,-2-1 0,0-1 0,-2 0 0,-1-2 0,-2 0 0,0-1 0,-1-1 0,-36 27 0,11-14 0,-3-3 0,0-1 0,-2-3 0,-2-2 0,-71 26 0,92-42 0,-1-1 0,0-1 0,-1-3 0,1-1 0,-1-1 0,-1-2 0,1-1 0,0-3 0,-1 0 0,1-3 0,0 0 0,0-3 0,1-1 0,-58-21 0,86 27-80,-1-2 0,1 1-1,0-1 1,0 0 0,0 0-1,0-1 1,1 0 0,-1 0-1,1 0 1,1-1 0,-1 0 0,1 0-1,0 0 1,0-1 0,1 0-1,-5-10 1,-1-6-6746</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6.326"/>
    </inkml:context>
    <inkml:brush xml:id="br0">
      <inkml:brushProperty name="width" value="0.025" units="cm"/>
      <inkml:brushProperty name="height" value="0.025" units="cm"/>
    </inkml:brush>
  </inkml:definitions>
  <inkml:trace contextRef="#ctx0" brushRef="#br0">1 260 24575,'14'-14'0,"-10"11"0,24-18 0,1 2 0,0 1 0,1 2 0,39-16 0,-28 13 0,3-2 0,0 2 0,0 3 0,2 1 0,0 2 0,0 2 0,1 3 0,0 1 0,1 2 0,57 2 0,-52 6 0,1 2 0,-1 2 0,0 3 0,55 17 0,-78-18 0,0 2 0,0 1 0,-1 1 0,-1 2 0,0 1 0,-1 1 0,-1 1 0,29 27 0,-40-30 0,-1 1 0,-1 1 0,0 0 0,-1 0 0,-1 2 0,-1-1 0,0 1 0,-2 1 0,0-1 0,-1 2 0,5 21 0,2 27 0,11 137 0,-13 564 0,-45-46 0,10-303 0,16-257 0,-20 613 0,35-282 0,41-2 0,16-143 0,2 14 0,-50-263 0,10 94 0,-26-184 0,-2 1 0,1-1 0,-2 1 0,0 0 0,0-1 0,-1 0 0,0 0 0,-1 0 0,0 0 0,-1 0 0,0-1 0,-1 0 0,0 0 0,0 0 0,-11 12 0,-2-1 0,-1 0 0,0-2 0,-2 0 0,0-1 0,-30 18 0,-22 8 0,-2-3 0,-2-3 0,-1-3 0,-127 36 0,62-33 0,-263 35 0,360-67-1365,10-3-5461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6.231"/>
    </inkml:context>
    <inkml:brush xml:id="br0">
      <inkml:brushProperty name="width" value="0.025" units="cm"/>
      <inkml:brushProperty name="height" value="0.025" units="cm"/>
    </inkml:brush>
  </inkml:definitions>
  <inkml:trace contextRef="#ctx0" brushRef="#br0">1788 2114 24575,'-1'-1'0,"-1"0"0,1 0 0,-1 0 0,1-1 0,-1 1 0,1-1 0,0 1 0,0-1 0,0 0 0,0 1 0,0-1 0,-1-2 0,0 2 0,-89-150 0,47 88 0,-53-61 0,-3-4 0,81 104 0,-1 0 0,0 1 0,-2 1 0,-1 2 0,-50-38 0,60 50 0,0 0 0,-1 1 0,1 1 0,-1 1 0,-1 0 0,1 0 0,-1 2 0,0 0 0,-1 0 0,1 2 0,0 0 0,-1 0 0,1 1 0,-17 2 0,8 3 0,1 0 0,0 2 0,0 1 0,1 0 0,-1 2 0,2 1 0,-1 0 0,-35 24 0,-1 8 0,-87 78 0,83-63 0,2 4 0,2 2 0,4 2 0,2 3 0,-76 132 0,101-149 0,2 1 0,2 0 0,3 2 0,2 1 0,3 0 0,2 1 0,2 1 0,3 0 0,-2 88 0,11-104 0,2-1 0,9 51 0,-8-71 0,1 0 0,0-1 0,2 0 0,0 0 0,1 0 0,15 25 0,-19-38 0,0 0 0,0 0 0,0-1 0,1 1 0,0-1 0,0 0 0,1 0 0,0-1 0,-1 0 0,1 0 0,1 0 0,-1 0 0,0-1 0,1 0 0,9 2 0,-8-3 0,0-1 0,0 0 0,0 0 0,0-1 0,1 0 0,-1 0 0,0-1 0,0 0 0,0-1 0,0 0 0,0 0 0,0-1 0,10-4 0,14-9 0,-1 0 0,-1-2 0,0-2 0,-1 0 0,-2-2 0,0-2 0,29-31 0,15-25 0,65-95 0,-26 16 0,130-246 0,35-202 0,88-381 0,-258 554 0,-98 396 0,-1 13 0,12-32 0,-15 48 0,-6 7 0,-9 13 0,-6 15 0,0 0 0,-21 46 0,14-26 0,-50 100-76,6 2-1,7 3 1,-66 246-1,75-176-25,9 3 0,-13 228 0,52-403 102,-32 422 0,24-1 0,14-415 0,2 1 0,3-1 0,2 0 0,2-1 0,20 61 0,-28-108 23,1 0 0,0-1-1,0 1 1,0-1 0,0 0-1,1 0 1,0 0 0,1 0-1,-1-1 1,1 1 0,0-1-1,0 0 1,1-1 0,-1 1-1,1-1 1,0 0 0,0-1-1,1 0 1,-1 0 0,1 0-1,0 0 1,-1-1 0,1 0-1,0-1 1,0 0 0,13 1-1,1-1-22,0-2 0,0 0 0,1-2 0,-1 0 0,-1-1 0,1-2 0,38-14 0,139-76 0,-122 56 0,89-45-1365,6-4-5461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7.137"/>
    </inkml:context>
    <inkml:brush xml:id="br0">
      <inkml:brushProperty name="width" value="0.025" units="cm"/>
      <inkml:brushProperty name="height" value="0.025" units="cm"/>
    </inkml:brush>
  </inkml:definitions>
  <inkml:trace contextRef="#ctx0" brushRef="#br0">2 2003 24575,'0'3'0,"-1"0"0,1 0 0,0 0 0,0 0 0,0 0 0,0 0 0,1 4 0,-1 1 0,1-2 0,0-1 0,-1 0 0,2 1 0,-1-1 0,1 0 0,0 0 0,0 0 0,0 0 0,0 0 0,1 0 0,0-1 0,0 1 0,0-1 0,1 0 0,0 0 0,-1 0 0,1 0 0,1-1 0,-1 0 0,0 0 0,1 0 0,0 0 0,5 2 0,-2-1 0,-1-1 0,0 1 0,1-2 0,0 1 0,0-1 0,-1 0 0,1-1 0,0 0 0,0 0 0,1-1 0,-1 0 0,0 0 0,0-1 0,0 0 0,9-3 0,7-4 0,-1-2 0,-1 0 0,0-2 0,0 0 0,-1-2 0,22-17 0,3-8 0,58-62 0,-41 27 0,-2-2 0,-4-3 0,70-130 0,-95 152 0,38-99 0,-59 125 0,-1 0 0,-2-1 0,-1 0 0,-1 0 0,1-38 0,-6 57 0,-1 1 0,0-1 0,-1 1 0,-1 0 0,0-1 0,-5-13 0,7 23 0,-1 0 0,-1 0 0,1 0 0,0 0 0,-1 0 0,1 0 0,-1 0 0,0 0 0,0 1 0,0-1 0,0 1 0,-1 0 0,1-1 0,-1 1 0,1 0 0,-1 0 0,0 1 0,1-1 0,-1 0 0,0 1 0,0 0 0,0 0 0,-1 0 0,1 0 0,0 0 0,0 0 0,0 1 0,-4 0 0,-1 0 0,0 1 0,1 0 0,-1 0 0,1 1 0,-1 0 0,1 0 0,-1 1 0,1 0 0,0 0 0,0 1 0,-9 6 0,-3 3 0,1 1 0,-28 28 0,9-3 0,3 1 0,0 2 0,3 2 0,-48 89 0,40-54 0,3 2 0,-29 101 0,49-133 0,3 2 0,3-1 0,1 2 0,3-1 0,2 1 0,2 0 0,2 0 0,3 0 0,2 0 0,19 86 0,-13-95 0,1-1 0,3 0 0,1-2 0,1 1 0,26 40 0,-34-66 0,1-1 0,0 0 0,1-1 0,0 0 0,1 0 0,1-2 0,0 1 0,0-2 0,1 1 0,0-2 0,1 0 0,0-1 0,1 0 0,-1-2 0,2 1 0,17 3 0,-10-5 0,1-1 0,0-1 0,0-2 0,0 0 0,0-2 0,0 0 0,0-2 0,0-1 0,0-1 0,-1-1 0,0-1 0,0-1 0,22-11 0,1-4 0,-2-1 0,-1-2 0,-1-2 0,-1-2 0,53-50 0,-16 4-827,-3-4 0,118-161 0,98-205-1654,113-246 1557,-59-29 406,-284 549 368,-41 99 3939,-62 139-1765,-64 129-1988,9 4 0,8 5 0,-117 414 0,171-487-36,6 1 0,6 1 0,5 1 0,2 237 0,16-337-2,1-1 1,2 1-1,1-1 1,1 0-1,12 34 1,-14-56 3,1 0 0,0 0-1,1-1 1,-1 0 0,2 0 0,0 0 0,13 14 0,-14-18 5,1 0 1,0 0 0,0-1 0,1 0 0,-1 0-1,1 0 1,0-1 0,0-1 0,1 1 0,-1-1 0,12 2-1,-7-3 59,0 0 0,0-1-1,1-1 1,-1 0 0,0-1 0,0 0-1,1-1 1,-1 0 0,15-6-1,8-3-827,66-31 0,-51 17-6064</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7.471"/>
    </inkml:context>
    <inkml:brush xml:id="br0">
      <inkml:brushProperty name="width" value="0.025" units="cm"/>
      <inkml:brushProperty name="height" value="0.025" units="cm"/>
    </inkml:brush>
  </inkml:definitions>
  <inkml:trace contextRef="#ctx0" brushRef="#br0">1 290 24575,'23'0'0,"795"-173"0,-335 64-1365,-440 102-5461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7.988"/>
    </inkml:context>
    <inkml:brush xml:id="br0">
      <inkml:brushProperty name="width" value="0.025" units="cm"/>
      <inkml:brushProperty name="height" value="0.025" units="cm"/>
    </inkml:brush>
  </inkml:definitions>
  <inkml:trace contextRef="#ctx0" brushRef="#br0">1322 1 24575,'-7'18'0,"-14"10"0,-1-1 0,-35 36 0,9-12 0,-26 36 0,4 4 0,4 3 0,-75 143 0,-260 555-670,313-597 670,-77 247 0,124-301 0,5 1 0,-27 244 0,41 11 0,24-282 0,23 165 0,-17-232 0,2-1 0,2 0 0,2-1 0,2-1 0,1 0 0,3-1 0,29 47 0,-32-63 0,2 0 0,1-2 0,1 0 0,2-1 0,0-2 0,1 0 0,1-1 0,2-2 0,0 0 0,1-2 0,34 17 0,-33-21-156,1-1-1,0-1 0,1-2 1,0-1-1,1-2 0,0 0 0,46 2 1,-26-10-6112</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8.629"/>
    </inkml:context>
    <inkml:brush xml:id="br0">
      <inkml:brushProperty name="width" value="0.025" units="cm"/>
      <inkml:brushProperty name="height" value="0.025" units="cm"/>
    </inkml:brush>
  </inkml:definitions>
  <inkml:trace contextRef="#ctx0" brushRef="#br0">548 1082 24575,'-6'24'0,"-33"45"0,-32 75 0,-51 184 0,-39 87 0,127-340 0,10-18 0,-55 91 0,70-140 0,7-13 0,4-25 0,-1 23 0,69-320 0,-43 216 0,39-171-68,70-285-290,24 6 127,-142 507 222,3 1 0,38-71 0,-45 98 28,2 0 1,1 2-1,1 0 1,1 1-1,1 1 1,31-28-1,-46 46 17,0 0 0,0 1-1,0-1 1,1 1 0,0 0-1,-1 0 1,1 1-1,0 0 1,8-2 0,-11 3-28,-1 1 1,1-1 0,0 1-1,0 0 1,0 0 0,0 0 0,0 1-1,0-1 1,0 1 0,0-1-1,0 1 1,0 0 0,-1 0 0,1 0-1,0 1 1,-1-1 0,1 1-1,0-1 1,-1 1 0,0 0 0,4 3-1,3 6-8,0 1 0,-1-1 0,0 2 0,-1-1 0,0 1 0,5 16 0,1-2 0,23 56 0,-3 2 0,-3 1 0,23 122 0,20 275 0,-64-402 0,31 475 0,-60-224 0,13-255 0,1-29-1365,-1-12-5461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2.036"/>
    </inkml:context>
    <inkml:brush xml:id="br0">
      <inkml:brushProperty name="width" value="0.025" units="cm"/>
      <inkml:brushProperty name="height" value="0.025" units="cm"/>
      <inkml:brushProperty name="color" value="#E71224"/>
    </inkml:brush>
  </inkml:definitions>
  <inkml:trace contextRef="#ctx0" brushRef="#br0">1 296 24575,'23'-1'0,"-3"-3"0,960-184 0,-598 119 0,-352 65 0,301-25 0,-280 29-1365,-5 0-5461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8.915"/>
    </inkml:context>
    <inkml:brush xml:id="br0">
      <inkml:brushProperty name="width" value="0.025" units="cm"/>
      <inkml:brushProperty name="height" value="0.025" units="cm"/>
    </inkml:brush>
  </inkml:definitions>
  <inkml:trace contextRef="#ctx0" brushRef="#br0">0 175 24575,'6'-19'0,"7"9"0,1 0 0,0 1 0,0 0 0,1 1 0,0 1 0,26-9 0,-25 9 0,17-5 0,0 1 0,1 1 0,58-8 0,56-7-1365,-118 22-5461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9.278"/>
    </inkml:context>
    <inkml:brush xml:id="br0">
      <inkml:brushProperty name="width" value="0.025" units="cm"/>
      <inkml:brushProperty name="height" value="0.025" units="cm"/>
    </inkml:brush>
  </inkml:definitions>
  <inkml:trace contextRef="#ctx0" brushRef="#br0">1 267 24575,'0'-2'0,"1"1"0,-1 0 0,0-1 0,1 1 0,-1 0 0,1 0 0,0 0 0,-1-1 0,1 1 0,0 0 0,0 0 0,0 0 0,0 0 0,0 0 0,0 0 0,0 0 0,0 1 0,0-1 0,0 0 0,0 1 0,0-1 0,2 0 0,34-13 0,-27 10 0,344-122 0,-137 52 0,-195 67-455,-1 2 0,27-5 0,-29 8-6371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0.001"/>
    </inkml:context>
    <inkml:brush xml:id="br0">
      <inkml:brushProperty name="width" value="0.025" units="cm"/>
      <inkml:brushProperty name="height" value="0.025" units="cm"/>
    </inkml:brush>
  </inkml:definitions>
  <inkml:trace contextRef="#ctx0" brushRef="#br0">500 0 24575,'1'3'0,"0"0"0,-1-1 0,1 1 0,0 0 0,1-1 0,-1 1 0,0-1 0,1 0 0,-1 1 0,4 3 0,3 4 0,159 285 0,-106-182 0,269 505 0,-151-279 0,-155-296 0,1 0 0,3-1 0,48 56 0,-75-97 0,0 1 0,1-1 0,-1 1 0,1-1 0,-1 1 0,1-1 0,0 0 0,-1 0 0,1 0 0,0 0 0,0 0 0,0 0 0,0 0 0,0-1 0,4 2 0,-5-3 0,0 1 0,0 0 0,0-1 0,0 1 0,0 0 0,0-1 0,0 1 0,0-1 0,0 0 0,0 1 0,-1-1 0,1 0 0,0 1 0,0-1 0,0 0 0,-1 0 0,1 0 0,-1 0 0,1 1 0,-1-1 0,1 0 0,-1 0 0,1 0 0,-1 0 0,0 0 0,1 0 0,-1-1 0,0 1 0,0 0 0,0 0 0,0 0 0,0-2 0,1-11 0,0 1 0,-1-1 0,-1 1 0,0-1 0,-1 0 0,0 1 0,-1 0 0,-1 0 0,0-1 0,-1 2 0,0-1 0,-1 1 0,-10-17 0,-7-6 0,-1 1 0,-1 1 0,-35-33 0,47 52 0,-2 0 0,0 1 0,0 1 0,-1 0 0,-1 2 0,1 0 0,-2 0 0,1 2 0,-2 0 0,1 1 0,-1 1 0,0 0 0,0 2 0,0 0 0,-1 1 0,1 1 0,-1 1 0,1 1 0,-1 0 0,0 2 0,1 0 0,-1 1 0,1 1 0,0 1 0,-32 12 0,22-4 0,1 2 0,0 1 0,2 1 0,-1 1 0,2 1 0,1 1 0,-24 26 0,13-8 0,3 1 0,1 1 0,-43 76 0,-12 29 0,-88 159 0,147-254 171,-27 72 0,46-100-415,1-1 0,1 1 0,1 0 0,1 0 1,1 0-1,0 32 0,3-41-6582</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0.375"/>
    </inkml:context>
    <inkml:brush xml:id="br0">
      <inkml:brushProperty name="width" value="0.025" units="cm"/>
      <inkml:brushProperty name="height" value="0.025" units="cm"/>
    </inkml:brush>
  </inkml:definitions>
  <inkml:trace contextRef="#ctx0" brushRef="#br0">0 223 24575,'0'-1'0,"0"0"0,0 0 0,0 0 0,0 0 0,1 0 0,-1 0 0,0 0 0,0 0 0,1 0 0,-1 0 0,1 0 0,-1 0 0,1 0 0,-1 0 0,1 0 0,0-1 0,8-3 0,1 1 0,-1 0 0,1 0 0,-1 1 0,1 0 0,20-3 0,-3 0 0,488-93 0,-117 55 0,-297 35 0,-33-3-1365,-41 6-5461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0.739"/>
    </inkml:context>
    <inkml:brush xml:id="br0">
      <inkml:brushProperty name="width" value="0.025" units="cm"/>
      <inkml:brushProperty name="height" value="0.025" units="cm"/>
    </inkml:brush>
  </inkml:definitions>
  <inkml:trace contextRef="#ctx0" brushRef="#br0">0 1 24575,'0'18'0,"0"839"0,2-819 0,1 0 0,2 0 0,2 0 0,1-1 0,14 38 0,-16-53-1365,-2-4-5461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1.107"/>
    </inkml:context>
    <inkml:brush xml:id="br0">
      <inkml:brushProperty name="width" value="0.025" units="cm"/>
      <inkml:brushProperty name="height" value="0.025" units="cm"/>
    </inkml:brush>
  </inkml:definitions>
  <inkml:trace contextRef="#ctx0" brushRef="#br0">0 459 24575,'0'-1'0,"0"0"0,1 0 0,-1 0 0,0 1 0,0-1 0,1 0 0,-1 0 0,0 0 0,1 1 0,-1-1 0,1 0 0,-1 0 0,1 1 0,-1-1 0,1 0 0,0 1 0,-1-1 0,1 1 0,0-1 0,-1 1 0,2-1 0,20-9 0,-14 6 0,191-69 0,-70 28 0,4-6 0,55-21 0,196-48 0,-301 102 247,-31 8-1053,63-22 0,-95 24-6020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1.725"/>
    </inkml:context>
    <inkml:brush xml:id="br0">
      <inkml:brushProperty name="width" value="0.025" units="cm"/>
      <inkml:brushProperty name="height" value="0.025" units="cm"/>
    </inkml:brush>
  </inkml:definitions>
  <inkml:trace contextRef="#ctx0" brushRef="#br0">1 1 24575,'1'0'0,"0"1"0,1-1 0,-1 0 0,0 1 0,1 0 0,-1-1 0,0 1 0,0 0 0,1-1 0,-1 1 0,0 0 0,0 0 0,0 0 0,0 0 0,0 0 0,0 0 0,0 0 0,1 3 0,-2-4 0,90 117 0,144 250 0,-174-256 0,-4 3 0,50 152 0,-57-109 0,-6 3 0,-8 1 0,-7 1 0,-7 2 0,-6 0 0,-14 292 0,-8-370 0,-36 168 0,27-193 0,-2-1 0,-3-1 0,-42 81 0,-14-1-682,-169 227-1,238-355-6143</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2.107"/>
    </inkml:context>
    <inkml:brush xml:id="br0">
      <inkml:brushProperty name="width" value="0.025" units="cm"/>
      <inkml:brushProperty name="height" value="0.025" units="cm"/>
    </inkml:brush>
  </inkml:definitions>
  <inkml:trace contextRef="#ctx0" brushRef="#br0">0 177 24575,'21'1'0,"-13"-2"0,77-1 0,89-15 0,84-25 0,-247 39 0,149-26 0,166-28 0,-224 44 0,124 0 0,-58 15-1365,-157-2-5461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2.406"/>
    </inkml:context>
    <inkml:brush xml:id="br0">
      <inkml:brushProperty name="width" value="0.025" units="cm"/>
      <inkml:brushProperty name="height" value="0.025" units="cm"/>
    </inkml:brush>
  </inkml:definitions>
  <inkml:trace contextRef="#ctx0" brushRef="#br0">0 436 24575,'21'0'0,"-12"0"0,58-3 0,0-2 0,0-4 0,68-16 0,194-65 0,-289 78 0,265-91 0,148-38 0,-240 104-235,-165 31-895,-18 2-5696</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2.971"/>
    </inkml:context>
    <inkml:brush xml:id="br0">
      <inkml:brushProperty name="width" value="0.025" units="cm"/>
      <inkml:brushProperty name="height" value="0.025" units="cm"/>
    </inkml:brush>
  </inkml:definitions>
  <inkml:trace contextRef="#ctx0" brushRef="#br0">967 55 24575,'0'-1'0,"0"0"0,0-1 0,0 1 0,0 0 0,-1-1 0,1 1 0,0 0 0,-1 0 0,1-1 0,-1 1 0,1 0 0,-2-2 0,-1-1 0,-1 1 0,1 0 0,0 0 0,-1 0 0,0 0 0,0 1 0,0 0 0,0-1 0,0 2 0,0-1 0,0 0 0,-1 1 0,1 0 0,-1 0 0,1 0 0,-1 0 0,1 1 0,-1 0 0,0 0 0,-5 0 0,-10 2 0,1 0 0,0 1 0,-29 9 0,22-4 0,0 2 0,1 1 0,0 1 0,1 1 0,-25 17 0,-108 90 0,110-80 0,1 2 0,-67 82 0,91-95 0,0 2 0,2 0 0,1 1 0,2 1 0,-24 64 0,21-35 0,2 1 0,3 1 0,3 0 0,3 0 0,-1 100 0,10-149 0,1-1 0,0 0 0,1 0 0,1 0 0,0 0 0,1-1 0,0 1 0,1-1 0,0 0 0,2 0 0,-1 0 0,15 19 0,-13-22 0,0-1 0,0 0 0,1 0 0,1-1 0,0 0 0,0-1 0,0 0 0,1 0 0,0-1 0,0-1 0,0 0 0,1 0 0,0-1 0,19 4 0,-5-4 0,0 0 0,0-2 0,1-1 0,-1-1 0,1-2 0,-1 0 0,0-2 0,29-7 0,-1-4 0,0-2 0,89-42 0,-81 30 0,-2-3 0,111-79 0,-145 91 0,-1-1 0,0-2 0,-2 0 0,0-2 0,-2 0 0,-1-1 0,-1-2 0,19-36 0,-22 33 0,-2-1 0,-2 0 0,-1-1 0,-1-1 0,-2 0 0,-1 0 0,-2 0 0,1-44 0,-6 52 0,-1-1 0,-1 1 0,-1 0 0,-2 0 0,0 0 0,-2 0 0,-1 1 0,-1 0 0,-1 1 0,-1 0 0,-20-34 0,19 41 0,0-1 0,0 2 0,-2 0 0,0 0 0,0 2 0,-2-1 0,0 2 0,0 0 0,-1 1 0,-1 1 0,0 0 0,-1 2 0,0 0 0,0 1 0,0 1 0,-1 0 0,-34-5 0,7 6-151,0 1-1,0 3 0,-1 1 0,1 3 1,0 2-1,0 2 0,0 2 1,-78 24-1,69-15-6674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3.174"/>
    </inkml:context>
    <inkml:brush xml:id="br0">
      <inkml:brushProperty name="width" value="0.025" units="cm"/>
      <inkml:brushProperty name="height" value="0.025" units="cm"/>
      <inkml:brushProperty name="color" value="#E71224"/>
    </inkml:brush>
  </inkml:definitions>
  <inkml:trace contextRef="#ctx0" brushRef="#br0">118 704 24575,'-12'6'0,"8"2"0,0-1 0,0 1 0,1 0 0,1 0 0,-1 0 0,1 1 0,0-1 0,0 15 0,-1-9 0,-42 383 0,31-239 0,-4 411 0,18-517 0,3-254 0,30-204 0,-18 295 0,5 0 0,43-135 0,-31 153 0,4 1 0,78-144 0,-85 186 0,2 2 0,2 1 0,2 2 0,2 1 0,2 2 0,44-38 0,-65 65 0,1 1 0,1 0 0,0 2 0,0 0 0,1 1 0,1 1 0,-1 1 0,2 1 0,-1 1 0,1 1 0,0 1 0,0 1 0,1 1 0,38 0 0,-53 3 0,0 0 0,-1 1 0,1 0 0,0 1 0,0 0 0,-1 1 0,1 0 0,-1 0 0,0 0 0,0 1 0,0 0 0,-1 1 0,1 0 0,-1 0 0,0 1 0,0-1 0,-1 2 0,0-1 0,0 1 0,0 0 0,-1 0 0,0 0 0,0 1 0,-1-1 0,0 1 0,-1 1 0,1-1 0,-1 0 0,-1 1 0,0-1 0,2 14 0,-2 0 0,0 0 0,-1 0 0,-2 0 0,0 0 0,-1 0 0,-2 0 0,-7 29 0,-5 2 0,-39 90 0,8-46 0,-4-2 0,-5-3 0,-81 105 0,115-172 0,18-22 0,0 1 0,0 1 0,0-1 0,1 0 0,0 1 0,-1 0 0,2 0 0,-1 0 0,0 0 0,1 0 0,-3 11 0,5-15 0,0 0 0,0-1 0,0 1 0,0 0 0,0 0 0,0-1 0,0 1 0,1-1 0,-1 1 0,0 0 0,0-1 0,1 1 0,-1 0 0,1-1 0,-1 1 0,0-1 0,1 1 0,-1-1 0,1 1 0,-1-1 0,1 1 0,-1-1 0,1 0 0,0 1 0,-1-1 0,1 0 0,-1 1 0,1-1 0,0 0 0,-1 0 0,1 1 0,0-1 0,-1 0 0,1 0 0,0 0 0,-1 0 0,1 0 0,0 0 0,-1 0 0,1 0 0,0 0 0,-1 0 0,2-1 0,37-7 0,-33 7 0,107-32 0,-57 15 0,1 3 0,96-14 0,-135 27 0,-1 1 0,1 1 0,0 0 0,-1 1 0,1 1 0,-1 1 0,1 1 0,-1 0 0,0 1 0,-1 1 0,1 0 0,-1 1 0,20 13 0,-28-15 0,1 1 0,-2 0 0,1 0 0,0 1 0,-1 0 0,-1 1 0,1-1 0,-1 1 0,0 1 0,-1-1 0,0 1 0,0 0 0,-1 0 0,0 0 0,4 17 0,-4-10 0,-2 0 0,0 0 0,0 1 0,-2-1 0,0 1 0,-1-1 0,0 1 0,-8 30 0,0-12 0,-1 0 0,-3 0 0,0-1 0,-2-1 0,-2 0 0,-1-1 0,-1-1 0,-32 38 0,18-29 0,-3-1 0,-1-2 0,-2-2 0,-1-1 0,-56 36 0,55-45 0,-2-3 0,0-1 0,-1-2 0,-1-3 0,-1-1 0,0-2 0,-1-2 0,0-2 0,-51 2 0,-95-10-1365,183-1-5461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7.503"/>
    </inkml:context>
    <inkml:brush xml:id="br0">
      <inkml:brushProperty name="width" value="0.025" units="cm"/>
      <inkml:brushProperty name="height" value="0.025" units="cm"/>
    </inkml:brush>
  </inkml:definitions>
  <inkml:trace contextRef="#ctx0" brushRef="#br0">116 0 24575,'-1'16'0,"-49"231"0,22-77 0,-8 213 0,42-17 0,-1-311 0,2-1 0,3 0 0,3 0 0,31 84 0,-41-131 0,0 1 0,0-1 0,1 0 0,-1-1 0,2 1 0,-1-1 0,1 0 0,0 0 0,0 0 0,10 7 0,-11-10 0,1 0 0,0 0 0,0-1 0,0 1 0,0-1 0,0-1 0,0 1 0,1-1 0,-1 1 0,0-2 0,1 1 0,-1-1 0,1 1 0,-1-1 0,11-2 0,3-1 0,-1-2 0,1 0 0,-1 0 0,0-2 0,-1 0 0,0-1 0,0-1 0,-1-1 0,31-22 0,-4-4 0,-1-1 0,40-46 0,-11 1 0,-4-2 0,-3-3 0,76-141 0,114-308 0,-218 440 0,15-33 0,-37 105 0,-9 16 0,-5 14 0,-59 177-110,-59 321 1,15 201-267,32-189 248,45-349 128,-87 648 0,100-703-37,-7 116-76,20-227 138,0 0-1,0 0 0,0 0 1,-1 0-1,1 0 0,0 0 1,0 0-1,1 0 0,-1 0 0,0 0 1,0 0-1,0 0 0,1 0 1,-1 0-1,0 0 0,1 0 1,-1 0-1,1 0 0,-1 0 0,1 0 1,0 0-1,-1 0 0,1-1 1,0 1-1,0 0 0,-1-1 1,1 1-1,0 0 0,0-1 1,0 1-1,1 0 0,0-1-103,1 0-1,-1 0 1,0-1 0,0 1-1,0-1 1,0 1-1,0-1 1,0 0 0,0 1-1,0-1 1,0 0-1,-1 0 1,1-1 0,0 1-1,1-2 1,13-9-6747</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7.791"/>
    </inkml:context>
    <inkml:brush xml:id="br0">
      <inkml:brushProperty name="width" value="0.025" units="cm"/>
      <inkml:brushProperty name="height" value="0.025" units="cm"/>
    </inkml:brush>
  </inkml:definitions>
  <inkml:trace contextRef="#ctx0" brushRef="#br0">0 1 24575,'36'5'0,"-9"6"0,0-2 0,1-1 0,0-1 0,0-2 0,39 3 0,147-1 0,-173-8 0,52 2 0,141-4 0,-141-10-325,-76 10-715,11-2-5786</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8.186"/>
    </inkml:context>
    <inkml:brush xml:id="br0">
      <inkml:brushProperty name="width" value="0.025" units="cm"/>
      <inkml:brushProperty name="height" value="0.025" units="cm"/>
    </inkml:brush>
  </inkml:definitions>
  <inkml:trace contextRef="#ctx0" brushRef="#br0">0 1 24575,'13'17'0,"4"17"0,-1 0 0,-1 1 0,14 52 0,-13-36 0,220 856 0,-180-534 0,-47-306 0,6 18 287,-9-55-838,-1 1 0,2 50 1,-7-74-6276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8.470"/>
    </inkml:context>
    <inkml:brush xml:id="br0">
      <inkml:brushProperty name="width" value="0.025" units="cm"/>
      <inkml:brushProperty name="height" value="0.025" units="cm"/>
    </inkml:brush>
  </inkml:definitions>
  <inkml:trace contextRef="#ctx0" brushRef="#br0">764 1 24575,'-17'18'0,"10"-13"0,-17 22 0,1 1 0,-28 46 0,18-25 0,-332 504 0,318-471 0,4 2 0,4 2 0,-52 163 0,87-236 0,-13 57 0,16-65 0,0 1 0,1 0 0,-1 0 0,1 0 0,0-1 0,1 1 0,0 0 0,-1 0 0,4 8 0,7 3-1365,3-6-5461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9.629"/>
    </inkml:context>
    <inkml:brush xml:id="br0">
      <inkml:brushProperty name="width" value="0.025" units="cm"/>
      <inkml:brushProperty name="height" value="0.025" units="cm"/>
    </inkml:brush>
  </inkml:definitions>
  <inkml:trace contextRef="#ctx0" brushRef="#br0">0 1 24575,'11'504'0,"7"657"0,-19-842 0,1-318 1,0 4-196,0 0-1,0 0 1,1 1 0,-1-1 0,1 0 0,3 8 0,2 0-6631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9.156"/>
    </inkml:context>
    <inkml:brush xml:id="br0">
      <inkml:brushProperty name="width" value="0.025" units="cm"/>
      <inkml:brushProperty name="height" value="0.025" units="cm"/>
    </inkml:brush>
  </inkml:definitions>
  <inkml:trace contextRef="#ctx0" brushRef="#br0">92 125 24575,'29'-13'0,"43"-12"0,0 2 0,125-21 0,-75 27 0,-106 16 0,0 0 0,0 1 0,0 1 0,-1 1 0,27 5 0,-34-4 0,1 0 0,-1 0 0,0 1 0,0 0 0,-1 1 0,1-1 0,-1 2 0,0-1 0,0 1 0,-1 0 0,0 0 0,0 1 0,0-1 0,-1 1 0,0 1 0,0-1 0,-1 1 0,0 0 0,0 0 0,-1 0 0,5 15 0,-2 0 0,-1 1 0,-1-1 0,-1 1 0,-1 0 0,-2 0 0,-3 47 0,-6-4 0,-3 0 0,-3-1 0,-2-1 0,-44 104 0,8-50 0,-100 165 0,-87 59 0,-12 20 0,240-344 0,6-10 0,0 0 0,1 0 0,0 0 0,-6 19 0,10-26 0,0 0 0,1 0 0,-1 0 0,1 0 0,0 0 0,0 0 0,0 0 0,0 0 0,0 0 0,0 0 0,0 0 0,1 0 0,-1 0 0,1 0 0,0 0 0,-1 0 0,1 0 0,0-1 0,0 1 0,0 0 0,0 0 0,0-1 0,1 1 0,-1-1 0,0 1 0,1-1 0,-1 1 0,1-1 0,-1 0 0,1 0 0,2 1 0,5 3 0,1 0 0,0-1 0,0 0 0,0-1 0,13 3 0,58 7 0,-64-11 0,49 3 0,1-3 0,112-10 0,-63 1 0,338-47 0,-423 49 0,-26 4 49,-1 0 0,1 1 0,-1 0-1,0 0 1,1 0 0,7 1 0,-11-1-127,1 1 0,-1-1 1,1 1-1,-1 0 1,0-1-1,1 1 1,-1 0-1,0 0 0,0 0 1,1 0-1,-1 0 1,0 0-1,0 0 1,0 0-1,0 0 0,0 0 1,0 1-1,0-1 1,-1 0-1,1 1 1,1 2-1,1 8-6748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0.405"/>
    </inkml:context>
    <inkml:brush xml:id="br0">
      <inkml:brushProperty name="width" value="0.025" units="cm"/>
      <inkml:brushProperty name="height" value="0.025" units="cm"/>
    </inkml:brush>
  </inkml:definitions>
  <inkml:trace contextRef="#ctx0" brushRef="#br0">0 269 24575,'1'-2'0,"-1"1"0,0 0 0,1 0 0,-1 0 0,1-1 0,0 1 0,-1 0 0,1 0 0,0 0 0,0 0 0,0 0 0,0 0 0,0 0 0,0 0 0,0 1 0,0-1 0,2-1 0,27-15 0,-18 10 0,54-30 0,3 3 0,0 3 0,2 3 0,77-19 0,-94 32 0,71-10 0,-100 21 0,0 2 0,1 1 0,-1 0 0,1 2 0,29 5 0,-40-2 0,0 0 0,-1 1 0,1 1 0,-1 0 0,0 1 0,-1 1 0,0 0 0,0 0 0,-1 2 0,0-1 0,0 1 0,-1 1 0,0 0 0,-1 1 0,-1 0 0,0 1 0,10 16 0,-15-20 0,0 1 0,0-1 0,0 1 0,-2 0 0,1 0 0,-1 0 0,-1 1 0,1-1 0,-2 0 0,1 1 0,-2-1 0,1 0 0,-4 15 0,0-1 0,-2-1 0,0 0 0,-2 0 0,-17 38 0,-1-11 0,-2-1 0,-54 69 0,-82 82 0,126-156 0,-24 21 0,-11 15 0,71-78 0,-1 1 0,1-1 0,1 1 0,-1-1 0,0 1 0,1 0 0,0 0 0,-1 0 0,1 0 0,0 0 0,0 0 0,1 0 0,-1 0 0,1 1 0,-1 4 0,2-5 0,0-1 0,-1 0 0,1 0 0,0 1 0,0-1 0,0 0 0,0 0 0,1 0 0,-1 0 0,1 0 0,-1-1 0,1 1 0,-1 0 0,1-1 0,0 1 0,0-1 0,0 1 0,0-1 0,0 0 0,0 0 0,4 2 0,50 21 0,-28-12 0,-1 1 0,29 18 0,-22-10 0,-1 2 0,-1 1 0,-1 2 0,-2 1 0,41 47 0,-64-65 0,-1 0 0,0 0 0,0 1 0,-1-1 0,0 1 0,0 0 0,-1 0 0,-1 1 0,0-1 0,2 16 0,-3-9 0,0 0 0,-1 0 0,-1 0 0,-1-1 0,-7 33 0,5-35 0,-1 0 0,-1 0 0,0 0 0,-1-1 0,-1 0 0,0-1 0,0 0 0,-1 0 0,-1-1 0,0 0 0,-1 0 0,0-1 0,0-1 0,-1 0 0,-21 13 0,-2-3 0,0-1 0,-1-2 0,0-2 0,-66 17 0,-170 16 0,228-41 0,-20 1-1365,43-5-5461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0.691"/>
    </inkml:context>
    <inkml:brush xml:id="br0">
      <inkml:brushProperty name="width" value="0.025" units="cm"/>
      <inkml:brushProperty name="height" value="0.025" units="cm"/>
    </inkml:brush>
  </inkml:definitions>
  <inkml:trace contextRef="#ctx0" brushRef="#br0">0 357 24575,'24'-17'0,"166"-56"0,-112 41 0,-20 9 0,0-2 0,61-38 0,-86 42 124,95-63-1613,-103 65-5337</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1.030"/>
    </inkml:context>
    <inkml:brush xml:id="br0">
      <inkml:brushProperty name="width" value="0.025" units="cm"/>
      <inkml:brushProperty name="height" value="0.025" units="cm"/>
    </inkml:brush>
  </inkml:definitions>
  <inkml:trace contextRef="#ctx0" brushRef="#br0">1 0 24575,'1'4'0,"-1"-1"0,2 0 0,-1 1 0,0-1 0,1 0 0,-1 0 0,1 0 0,0 0 0,2 3 0,4 5 0,64 125 0,66 169 0,-20 21 0,77 342 0,-131-361 0,-61-282-1365,-1-6-5461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1.315"/>
    </inkml:context>
    <inkml:brush xml:id="br0">
      <inkml:brushProperty name="width" value="0.025" units="cm"/>
      <inkml:brushProperty name="height" value="0.025" units="cm"/>
    </inkml:brush>
  </inkml:definitions>
  <inkml:trace contextRef="#ctx0" brushRef="#br0">968 1 24575,'-19'17'0,"-34"33"0,3 2 0,-82 108 0,35-40 0,4-10 0,-95 146 0,-83 194 0,262-435 53,-1 2-336,0-1-1,2 2 0,0-1 1,-8 23-1,12-22-6542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3.858"/>
    </inkml:context>
    <inkml:brush xml:id="br0">
      <inkml:brushProperty name="width" value="0.025" units="cm"/>
      <inkml:brushProperty name="height" value="0.025" units="cm"/>
      <inkml:brushProperty name="color" value="#E71224"/>
    </inkml:brush>
  </inkml:definitions>
  <inkml:trace contextRef="#ctx0" brushRef="#br0">1550 236 24575,'-1'-4'0,"0"0"0,0 0 0,-1 1 0,1-1 0,-1 0 0,0 0 0,-3-4 0,-3-6 0,2 3 0,0-1 0,-1 1 0,-1 0 0,0 1 0,0 0 0,-1 0 0,0 1 0,-1 0 0,0 0 0,0 1 0,-1 0 0,0 1 0,-1 1 0,1 0 0,-1 0 0,0 1 0,-23-7 0,1 4 0,-1 1 0,0 2 0,0 1 0,-1 1 0,-51 4 0,47 2 0,1 1 0,0 3 0,0 1 0,1 1 0,0 2 0,0 2 0,1 2 0,1 1 0,1 2 0,0 1 0,2 2 0,0 1 0,1 2 0,1 1 0,2 1 0,-31 35 0,15-9 0,3 2 0,3 2 0,1 1 0,4 2 0,2 1 0,-32 84 0,41-88 0,-48 122 0,58-137 0,1 0 0,-10 59 0,21-92 0,0-1 0,1 0 0,0 1 0,0-1 0,0 1 0,1-1 0,0 1 0,0-1 0,1 0 0,0 0 0,6 14 0,-5-16 0,0 0 0,0 0 0,0-1 0,1 1 0,0-1 0,-1 0 0,1 0 0,1 0 0,-1-1 0,1 0 0,-1 1 0,1-1 0,0-1 0,0 1 0,0-1 0,9 3 0,13 2 0,0 0 0,0-2 0,1 0 0,54 0 0,115-14 0,-84 1 0,74-9 0,26-2 0,-206 19-227,0 0-1,1 1 1,-1-1-1,0 1 1,8 2-1,4 4-6598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2.030"/>
    </inkml:context>
    <inkml:brush xml:id="br0">
      <inkml:brushProperty name="width" value="0.025" units="cm"/>
      <inkml:brushProperty name="height" value="0.025" units="cm"/>
    </inkml:brush>
  </inkml:definitions>
  <inkml:trace contextRef="#ctx0" brushRef="#br0">565 434 24575,'0'-2'0,"0"0"0,0 0 0,1 0 0,-1 0 0,0 0 0,1 1 0,0-1 0,-1 0 0,1 0 0,2-2 0,10-10 0,1 0 0,0 1 0,2 0 0,-1 2 0,1 0 0,20-10 0,-8 3 0,238-134 0,-196 118 0,145-49 0,-191 76 0,0 1 0,0 1 0,0 1 0,1 1 0,0 2 0,31 0 0,-40 3 0,1 0 0,-1 1 0,0 0 0,0 2 0,0 0 0,-1 0 0,0 1 0,0 1 0,0 1 0,19 13 0,-13-5 0,-1 1 0,-1 1 0,0 0 0,-1 2 0,-1 0 0,-1 1 0,-1 0 0,-1 1 0,-1 1 0,16 35 0,-7-3 0,-3 1 0,-1 0 0,15 94 0,-16-34-95,-5 0-1,-7 228 1,-56 235-617,-75 269-835,-7 58 1677,15 815-2515,124-787 2385,1-587 0,7 125 0,1 34 0,-22-108-173,-3-278-486,-30 152 0,-10-93 2828,29-112-530,17-57-1485,0 0 0,-1 0 0,0-1 0,0 1 0,-1-1 0,0 0-1,-1 0 1,0-1 0,0 0 0,-1 0 0,0-1 0,0 0 0,-1 0-1,-18 10 1,-8 2-148,-1-2 0,-63 22 0,34-16-6,-1-3 0,-1-4 0,0-2 0,-1-3 0,0-3 0,-133-2 0,-181-39-1339,172 7-5356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2.985"/>
    </inkml:context>
    <inkml:brush xml:id="br0">
      <inkml:brushProperty name="width" value="0.025" units="cm"/>
      <inkml:brushProperty name="height" value="0.025" units="cm"/>
    </inkml:brush>
  </inkml:definitions>
  <inkml:trace contextRef="#ctx0" brushRef="#br0">1864 164 24575,'-3'0'0,"-1"0"0,0-1 0,1 1 0,-1-1 0,1 0 0,-1 0 0,1 0 0,-1 0 0,1-1 0,0 1 0,0-1 0,-5-4 0,-4 0 0,-9-4 0,-24-12 0,0 1 0,-62-18 0,63 26 0,-1 2 0,0 2 0,0 2 0,-1 2 0,1 2 0,-60 3 0,60 5 0,1 2 0,0 1 0,1 3 0,0 1 0,1 2 0,0 2 0,1 2 0,1 2 0,0 1 0,2 2 0,1 2 0,1 1 0,-61 58 0,49-36-23,3 3 0,2 1 1,2 3-1,3 1 0,2 1 0,3 3 0,-30 73 0,17-20-62,6 2 0,5 2 0,-22 136 0,32-93 56,8 2 0,6 0 1,20 302-1,108 484 48,-74-660-28,161 1346-873,-112 8 601,-92-1565 281,25 514 0,-16-522 0,3-1 0,3 0 0,2-1 0,4 0 0,2-2 0,49 94 0,-32-83 0,4-3 0,3-2 0,3-2 0,3-2 0,3-3 0,114 103 0,-103-114 0,2-2 0,2-4 0,3-2 0,1-4 0,2-3 0,1-4 0,127 38 0,-17-22-1066,-1-5-4268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5.969"/>
    </inkml:context>
    <inkml:brush xml:id="br0">
      <inkml:brushProperty name="width" value="0.025" units="cm"/>
      <inkml:brushProperty name="height" value="0.025" units="cm"/>
    </inkml:brush>
  </inkml:definitions>
  <inkml:trace contextRef="#ctx0" brushRef="#br0">0 149 24575,'71'-3'0,"137"-26"0,-112 13 0,89-14 0,177-25 0,-283 46-682,93 3-1,-144 7-6143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6.279"/>
    </inkml:context>
    <inkml:brush xml:id="br0">
      <inkml:brushProperty name="width" value="0.025" units="cm"/>
      <inkml:brushProperty name="height" value="0.025" units="cm"/>
    </inkml:brush>
  </inkml:definitions>
  <inkml:trace contextRef="#ctx0" brushRef="#br0">0 208 24575,'18'0'0,"10"-2"0,-1-1 0,1-2 0,49-14 0,-31 7 0,484-112 0,-451 108-341,1 4 0,0 3-1,157 4 1,-210 6-6485</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7.105"/>
    </inkml:context>
    <inkml:brush xml:id="br0">
      <inkml:brushProperty name="width" value="0.025" units="cm"/>
      <inkml:brushProperty name="height" value="0.025" units="cm"/>
    </inkml:brush>
  </inkml:definitions>
  <inkml:trace contextRef="#ctx0" brushRef="#br0">92 0 24575,'-2'21'0,"0"0"0,-1-1 0,-12 40 0,1-5 0,-7 54 0,-11 169 0,30-206 0,2 0 0,3-1 0,19 105 0,-16-146 0,1-1 0,1 0 0,18 42 0,-21-61 0,0 0 0,0 0 0,1 0 0,0 0 0,1-1 0,0 0 0,1 0 0,-1-1 0,2 0 0,-1 0 0,1-1 0,14 9 0,-16-12 0,1-1 0,-1-1 0,1 1 0,-1-1 0,1-1 0,0 1 0,0-1 0,0-1 0,0 1 0,-1-2 0,1 1 0,0-1 0,0 0 0,11-3 0,2-1 0,0-2 0,0 0 0,-1-1 0,21-12 0,2-5 0,0-2 0,-2-2 0,-1-2 0,69-69 0,-42 28 0,90-124 0,24-102 0,-88 134 0,-86 154 0,-6 14 0,-8 22 0,4-16 0,-67 281 0,21 5 0,12-62 0,-130 781 0,114-683 0,41-269 212,-3 18-185,14-72-256,1 1-1,0-1 1,0 0 0,0 0 0,1 0 0,4 14 0,0-5-6597</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7.967"/>
    </inkml:context>
    <inkml:brush xml:id="br0">
      <inkml:brushProperty name="width" value="0.025" units="cm"/>
      <inkml:brushProperty name="height" value="0.025" units="cm"/>
    </inkml:brush>
  </inkml:definitions>
  <inkml:trace contextRef="#ctx0" brushRef="#br0">373 1 24575,'1'7'0,"0"1"0,1 0 0,0 0 0,0-1 0,1 1 0,0-1 0,5 9 0,4 13 0,67 220 0,-30-86 0,158 597 0,-192-692 0,-4-23 0,4 51 0,-39-138 0,23 39 0,-24-51 0,-51-79 0,65 115 0,8 12 0,-1 0 0,0 0 0,0 0 0,-1 0 0,-8-8 0,12 13 0,-1 0 0,1 0 0,-1 0 0,1 1 0,-1-1 0,1 0 0,-1 1 0,1-1 0,-1 0 0,1 1 0,-1 0 0,0-1 0,1 1 0,-1 0 0,0 0 0,0 0 0,1 0 0,-1 0 0,0 1 0,1-1 0,-1 0 0,1 1 0,-1-1 0,0 1 0,1 0 0,-1-1 0,1 1 0,-1 0 0,-1 1 0,-13 10 0,-1 0 0,2 1 0,0 1 0,0 0 0,-13 18 0,-59 84 0,83-110 0,-304 482 0,260-390-1365,37-73-5461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8.535"/>
    </inkml:context>
    <inkml:brush xml:id="br0">
      <inkml:brushProperty name="width" value="0.025" units="cm"/>
      <inkml:brushProperty name="height" value="0.025" units="cm"/>
    </inkml:brush>
  </inkml:definitions>
  <inkml:trace contextRef="#ctx0" brushRef="#br0">0 145 24575,'0'0'0,"5"-4"0,6-3 0,12 1 0,7 1 0,7-3 0,9-1 0,5-3 0,5 0 0,2 2 0,1-2 0,1 1 0,0-3 0,0 1 0,-1 3 0,-5 3 0,-12 2-8191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9.002"/>
    </inkml:context>
    <inkml:brush xml:id="br0">
      <inkml:brushProperty name="width" value="0.025" units="cm"/>
      <inkml:brushProperty name="height" value="0.025" units="cm"/>
    </inkml:brush>
  </inkml:definitions>
  <inkml:trace contextRef="#ctx0" brushRef="#br0">661 1 24575,'5'17'0,"121"352"0,-98-282 0,11 49 0,-5 3 0,-6 1 0,11 175 0,-34-204-434,-4-1-1,-6 1 0,-5-1 1,-28 131-1,-3-58-651,-108 293-1,114-386 1086,-3-2-1,-5-1 1,-85 129-1,90-161 1,-3-3 0,-1-1 0,-3-1 0,-3-3-1,-1-2 1,-57 40 0,45-43-637,12-10-2555</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9.439"/>
    </inkml:context>
    <inkml:brush xml:id="br0">
      <inkml:brushProperty name="width" value="0.025" units="cm"/>
      <inkml:brushProperty name="height" value="0.025" units="cm"/>
    </inkml:brush>
  </inkml:definitions>
  <inkml:trace contextRef="#ctx0" brushRef="#br0">712 0 24575,'-6'12'0,"-270"612"-93,53 38-210,61 17 139,143-559 164,5 1 0,6 0 0,5 1 0,5-1 0,6 0 0,4 0 0,7-1 0,4 0 0,43 127 0,-5-75-743,7-4-1,169 300 1,-116-262-4658</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9.921"/>
    </inkml:context>
    <inkml:brush xml:id="br0">
      <inkml:brushProperty name="width" value="0.025" units="cm"/>
      <inkml:brushProperty name="height" value="0.025" units="cm"/>
    </inkml:brush>
  </inkml:definitions>
  <inkml:trace contextRef="#ctx0" brushRef="#br0">732 0 24575,'-6'13'0,"-8"11"0,0-1 0,2 2 0,-10 27 0,-5 9 0,-236 610-302,59 22 0,151-486 302,-46 374 0,87-454 0,7 0 0,4 0 0,7 0 0,27 163 0,-20-218 0,23 71 0,-28-119 0,0 0 0,2-1 0,1 0 0,0-1 0,2 0 0,26 35 0,-28-45-158,2 0 0,-1-1 0,2 0 0,-1-1 0,1 0 0,1-1 0,21 10 0,-3-2-6165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4.729"/>
    </inkml:context>
    <inkml:brush xml:id="br0">
      <inkml:brushProperty name="width" value="0.025" units="cm"/>
      <inkml:brushProperty name="height" value="0.025" units="cm"/>
      <inkml:brushProperty name="color" value="#E71224"/>
    </inkml:brush>
  </inkml:definitions>
  <inkml:trace contextRef="#ctx0" brushRef="#br0">89 319 24575,'-29'141'0,"-20"272"0,39 148 0,10-532 0,0-693 0,0 612 0,2 1 0,2-1 0,3 1 0,2 0 0,18-59 0,-21 93 0,9-32 0,3 0 0,26-52 0,-37 87 0,0 0 0,2 1 0,-1 1 0,2 0 0,0 0 0,0 0 0,1 1 0,0 1 0,1 0 0,0 0 0,24-13 0,-16 13 0,2 0 0,-1 1 0,1 2 0,0 0 0,1 1 0,0 1 0,0 2 0,0 0 0,0 1 0,0 1 0,0 2 0,1 0 0,-1 1 0,41 10 0,-29-4 0,-1 1 0,0 2 0,-1 2 0,0 1 0,-1 1 0,0 2 0,-1 1 0,-1 1 0,-1 2 0,-1 1 0,-1 1 0,-1 1 0,28 34 0,-32-31 0,-1 1 0,-2 1 0,0 0 0,-2 2 0,13 32 0,-22-44 0,-1 0 0,-1 1 0,-1 0 0,0 1 0,-2-1 0,0 1 0,-2-1 0,0 1 0,-3 37 0,-8 6 0,-2 0 0,-3-1 0,-3 0 0,-3-2 0,-40 84 0,49-122 0,-1 1 0,-1-2 0,-1 0 0,-1 0 0,-1-2 0,-1 0 0,-1-1 0,-1-1 0,0 0 0,-1-2 0,-1 0 0,0-2 0,-43 21 0,17-14 0,-1-1 0,0-3 0,-85 18 0,-158 12 0,287-46 0,-33 3-682,-47 1-1,72-5-6143</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0.599"/>
    </inkml:context>
    <inkml:brush xml:id="br0">
      <inkml:brushProperty name="width" value="0.025" units="cm"/>
      <inkml:brushProperty name="height" value="0.025" units="cm"/>
    </inkml:brush>
  </inkml:definitions>
  <inkml:trace contextRef="#ctx0" brushRef="#br0">112 31 24575,'0'-1'0,"0"0"0,1 0 0,-1 0 0,1 0 0,0 0 0,-1 0 0,1 1 0,-1-1 0,1 0 0,0 0 0,0 1 0,-1-1 0,1 0 0,0 1 0,0-1 0,0 1 0,0-1 0,0 1 0,0-1 0,1 1 0,21-8 0,-12 5 0,-1 2 0,1-1 0,-1 1 0,1 1 0,0 0 0,-1 0 0,1 1 0,0 1 0,-1-1 0,1 2 0,-1 0 0,0 0 0,0 0 0,0 2 0,0-1 0,-1 1 0,0 0 0,0 1 0,0 0 0,-1 1 0,1 0 0,-2 0 0,1 0 0,-1 1 0,0 0 0,0 1 0,-1 0 0,-1 0 0,1 0 0,-1 0 0,6 17 0,-5-2 0,-1 0 0,0 0 0,-2 1 0,-1-1 0,-1 1 0,-2 34 0,-4-3 0,-21 93 0,7-77 0,-3-2 0,-2 0 0,-47 89 0,-121 188 0,192-347 0,-4 5 0,2-1 0,-1 1 0,1-1 0,0 0 0,0 1 0,-2 6 0,4-10 0,0-1 0,-1 1 0,1 0 0,0-1 0,0 1 0,0 0 0,0-1 0,0 1 0,0 0 0,1 0 0,-1-1 0,0 1 0,0 0 0,0-1 0,1 1 0,-1-1 0,0 1 0,1 0 0,-1-1 0,0 1 0,1-1 0,-1 1 0,1-1 0,-1 1 0,1-1 0,-1 1 0,1-1 0,-1 1 0,1-1 0,0 0 0,-1 1 0,1-1 0,0 0 0,-1 1 0,1-1 0,0 0 0,-1 0 0,1 0 0,0 0 0,-1 0 0,1 0 0,0 0 0,-1 0 0,1 0 0,1 0 0,169-1 0,-106-2 0,73 7 0,-99 0 0,0 2 0,0 2 0,-1 1 0,0 2 0,43 19 0,-59-20 0,-1 0 0,0 2 0,0 0 0,-1 2 0,0 0 0,-2 1 0,1 1 0,-2 0 0,27 33 0,-36-38 0,0 1 0,-1 0 0,0 0 0,-1 1 0,0-1 0,-1 1 0,-1 1 0,0-1 0,0 1 0,-2-1 0,1 1 0,-1 25 0,-2-29 0,0 1 0,-1-1 0,-1-1 0,0 1 0,0 0 0,-1 0 0,0-1 0,-1 1 0,0-1 0,0 0 0,-1 0 0,0-1 0,0 1 0,-1-1 0,-1 0 0,1-1 0,-1 1 0,-11 8 0,-2-1 0,0-2 0,0 0 0,-1-1 0,-1-1 0,0-1 0,0-1 0,-24 6 0,-168 32 0,192-43 0,-166 23 0,93-16 0,-96 26 0,152-29-1365,26-5-5461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0.853"/>
    </inkml:context>
    <inkml:brush xml:id="br0">
      <inkml:brushProperty name="width" value="0.025" units="cm"/>
      <inkml:brushProperty name="height" value="0.025" units="cm"/>
    </inkml:brush>
  </inkml:definitions>
  <inkml:trace contextRef="#ctx0" brushRef="#br0">0 78 24575,'58'0'0,"80"-11"0,154-48-1365,-262 51-5461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1.470"/>
    </inkml:context>
    <inkml:brush xml:id="br0">
      <inkml:brushProperty name="width" value="0.025" units="cm"/>
      <inkml:brushProperty name="height" value="0.025" units="cm"/>
    </inkml:brush>
  </inkml:definitions>
  <inkml:trace contextRef="#ctx0" brushRef="#br0">441 0 24575,'0'3'0,"1"0"0,0-1 0,0 1 0,0-1 0,0 1 0,0-1 0,1 1 0,-1-1 0,1 0 0,3 4 0,3 5 0,31 53 0,33 74 0,23 76 0,-31-67 0,-18-44 0,330 698 0,-369-786 0,-2-3 0,1 0 0,0-1 0,1 0 0,0 0 0,1 0 0,15 15 0,-23-25 0,1-1 0,0 1 0,0 0 0,-1-1 0,1 1 0,0 0 0,0-1 0,0 1 0,0-1 0,-1 0 0,1 1 0,0-1 0,0 0 0,0 1 0,0-1 0,0 0 0,2 0 0,-2 0 0,-1 0 0,0-1 0,1 1 0,-1 0 0,0 0 0,1-1 0,-1 1 0,0 0 0,1-1 0,-1 1 0,0-1 0,0 1 0,1 0 0,-1-1 0,0 1 0,0-1 0,0 1 0,1 0 0,-1-1 0,0 1 0,0-1 0,0 1 0,0-1 0,0 1 0,0-2 0,0-3 0,-1 0 0,1-1 0,-1 1 0,-3-10 0,-1-1 0,0 1 0,-1-1 0,-1 1 0,0 0 0,-1 1 0,-1 0 0,-1 0 0,1 1 0,-15-14 0,17 20 0,-1-1 0,0 1 0,-1 1 0,1-1 0,-1 2 0,-1-1 0,1 1 0,-1 0 0,0 1 0,0 0 0,0 1 0,0 0 0,-1 1 0,1 0 0,-13-1 0,5 3 0,0 1 0,0 0 0,0 1 0,1 1 0,-1 1 0,1 0 0,0 2 0,-24 10 0,-13 9 0,-58 38 0,111-62 0,-58 36 0,1 4 0,3 1 0,1 3 0,-55 60 0,38-27 0,4 3 0,-62 98 0,89-113-1365</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1.885"/>
    </inkml:context>
    <inkml:brush xml:id="br0">
      <inkml:brushProperty name="width" value="0.025" units="cm"/>
      <inkml:brushProperty name="height" value="0.025" units="cm"/>
    </inkml:brush>
  </inkml:definitions>
  <inkml:trace contextRef="#ctx0" brushRef="#br0">745 1 24575,'2'1'0,"0"0"0,0-1 0,0 1 0,0 1 0,-1-1 0,1 0 0,0 0 0,-1 1 0,1-1 0,-1 0 0,0 1 0,1 0 0,-1-1 0,0 1 0,0 0 0,2 3 0,3 4 0,36 47 0,-3 3 0,-2 1 0,-3 2 0,-3 2 0,-2 0 0,-3 2 0,21 84 0,-22-41 0,-5 0 0,-4 2 0,1 135 0,-40 333 0,7-435-133,-6-1-1,-59 205 1,56-270 66,-3-1 1,-3-1-1,-4-2 0,-3-1 1,-87 126-1,83-145 66,-2-1 1,-77 71-1,87-93-1,-2-2-1,-1-2 0,-1-1 0,-71 36 0,83-51-202,-1-1 1,1-1-1,-2-1 0,1-1 0,-54 5 0,39-8-5941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3.534"/>
    </inkml:context>
    <inkml:brush xml:id="br0">
      <inkml:brushProperty name="width" value="0.025" units="cm"/>
      <inkml:brushProperty name="height" value="0.025" units="cm"/>
    </inkml:brush>
  </inkml:definitions>
  <inkml:trace contextRef="#ctx0" brushRef="#br0">0 265 24575,'3'-1'0,"-1"1"0,0-1 0,1 1 0,-1 0 0,1 0 0,-1 0 0,0 0 0,5 1 0,3 0 0,617-41 0,-6-59 0,-215-2 0,-387 95-273,0 1 0,0 0 0,0 2 0,31-3 0,-36 7-6553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3.660"/>
    </inkml:context>
    <inkml:brush xml:id="br0">
      <inkml:brushProperty name="width" value="0.025" units="cm"/>
      <inkml:brushProperty name="height" value="0.025" units="cm"/>
    </inkml:brush>
  </inkml:definitions>
  <inkml:trace contextRef="#ctx0" brushRef="#br0">12 282 24575,'-12'-24'0,"13"23"0,-1-1 0,0 1 0,1-1 0,-1 1 0,1 0 0,-1-1 0,1 1 0,0 0 0,0 0 0,-1-1 0,1 1 0,0 0 0,0 0 0,0 0 0,0 0 0,0 0 0,0 0 0,1 0 0,1-1 0,28-14 0,-29 16 0,70-29 0,1 3 0,119-24 0,159-3 0,-119 38 0,-55 5 0,-69 4 245,-45 4-1050,98-17 0,-133 13-6021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4.063"/>
    </inkml:context>
    <inkml:brush xml:id="br0">
      <inkml:brushProperty name="width" value="0.025" units="cm"/>
      <inkml:brushProperty name="height" value="0.025" units="cm"/>
    </inkml:brush>
  </inkml:definitions>
  <inkml:trace contextRef="#ctx0" brushRef="#br0">0 526 24575,'25'-2'0,"0"-1"0,0 0 0,0-2 0,29-10 0,-10 3 0,465-134 0,-368 103 0,284-109 0,-206 78 0,-64 23 0,-103 35-1365,-35 12-5461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0.062"/>
    </inkml:context>
    <inkml:brush xml:id="br0">
      <inkml:brushProperty name="width" value="0.025" units="cm"/>
      <inkml:brushProperty name="height" value="0.025" units="cm"/>
    </inkml:brush>
  </inkml:definitions>
  <inkml:trace contextRef="#ctx0" brushRef="#br0">169 267 24575,'1'-4'0,"1"1"0,-1 0 0,1 0 0,-1-1 0,1 1 0,0 0 0,0 1 0,0-1 0,0 0 0,1 1 0,-1-1 0,1 1 0,-1-1 0,6-2 0,-2 0 0,25-22 0,1 2 0,1 2 0,1 0 0,1 3 0,0 0 0,51-18 0,-64 30 0,1 0 0,0 2 0,1 0 0,-1 2 0,1 1 0,0 0 0,0 2 0,1 1 0,-1 0 0,0 2 0,46 10 0,-56-8 0,-1 0 0,0 0 0,0 2 0,-1-1 0,0 2 0,0 0 0,0 0 0,-1 1 0,0 0 0,14 15 0,-13-11 0,-2 1 0,1 0 0,-2 0 0,0 1 0,0 0 0,-1 1 0,10 29 0,-8-14 0,-2 1 0,-1 0 0,-2 1 0,-1 0 0,-1-1 0,-2 1 0,-1 0 0,-6 52 0,-3-30 0,-2 0 0,-2-1 0,-3 0 0,-25 56 0,-109 192 0,86-192 0,-5-2 0,-4-4 0,-133 144 0,-88 42 0,151-152 0,142-137 0,1 0 0,0 1 0,0-1 0,0 0 0,0 0 0,-1 0 0,1 0 0,0 0 0,0 1 0,0-1 0,0 0 0,0 0 0,0 0 0,0 0 0,-1 1 0,1-1 0,0 0 0,0 0 0,0 0 0,0 1 0,0-1 0,0 0 0,0 0 0,0 0 0,0 1 0,0-1 0,0 0 0,0 0 0,0 1 0,0-1 0,0 0 0,0 0 0,0 0 0,1 1 0,-1-1 0,0 0 0,0 0 0,0 0 0,0 0 0,0 1 0,11 5 0,19 0 0,-27-6 0,195 19 0,-67-10 0,-43 0 0,204 18 0,-197-23 0,103-8 0,287-16-1365,-479 20-5461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2.262"/>
    </inkml:context>
    <inkml:brush xml:id="br0">
      <inkml:brushProperty name="width" value="0.025" units="cm"/>
      <inkml:brushProperty name="height" value="0.025" units="cm"/>
    </inkml:brush>
  </inkml:definitions>
  <inkml:trace contextRef="#ctx0" brushRef="#br0">1 0 24575,'14'14'0,"-11"-9"0,118 155 0,-16-20 0,-33-56 0,98 89 0,95 62 0,-165-149 0,-64-55 0,206 186 0,-173-150 0,82 105 0,-129-143 0,1-1 0,2-2 0,0 0 0,53 39 0,-60-54-1365,-2-4-5461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2.533"/>
    </inkml:context>
    <inkml:brush xml:id="br0">
      <inkml:brushProperty name="width" value="0.025" units="cm"/>
      <inkml:brushProperty name="height" value="0.025" units="cm"/>
    </inkml:brush>
  </inkml:definitions>
  <inkml:trace contextRef="#ctx0" brushRef="#br0">1321 1 24575,'-12'6'0,"-219"242"0,18 20 0,75-90 0,-266 354 0,322-416 0,-37 54 0,90-123 0,-40 85 0,64-122-151,1 1-1,1-1 0,0 1 0,0 0 1,1 0-1,0 0 0,1 1 1,0 10-1,2-5-6674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5.364"/>
    </inkml:context>
    <inkml:brush xml:id="br0">
      <inkml:brushProperty name="width" value="0.025" units="cm"/>
      <inkml:brushProperty name="height" value="0.025" units="cm"/>
      <inkml:brushProperty name="color" value="#E71224"/>
    </inkml:brush>
  </inkml:definitions>
  <inkml:trace contextRef="#ctx0" brushRef="#br0">295 1 24575,'-7'166'0,"-35"198"0,41-359 0,-46 320 0,-51 399 0,30-19 0,37 2 0,31-653 0,4 289 0,3-234 0,22 122 0,-23-194 0,1-1 0,2-1 0,1 0 0,29 66 0,-17-63-72,1-1-1,35 41 0,-32-43-1074,-13-17-5679</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2.947"/>
    </inkml:context>
    <inkml:brush xml:id="br0">
      <inkml:brushProperty name="width" value="0.025" units="cm"/>
      <inkml:brushProperty name="height" value="0.025" units="cm"/>
    </inkml:brush>
  </inkml:definitions>
  <inkml:trace contextRef="#ctx0" brushRef="#br0">488 1 24575,'-3'1'0,"1"0"0,0 1 0,0 0 0,1-1 0,-1 1 0,0 0 0,0 0 0,1 0 0,-1 0 0,1 0 0,0 1 0,0-1 0,0 0 0,0 1 0,-1 3 0,-10 44 0,8-29 0,-41 165 0,-19 90 0,40-135 0,-149 723 0,84-532 0,88-330 3,0 8-155,-2 0 0,0 0 0,0-1 0,0 1 0,-1-1 0,-1 0 0,0 0 0,-10 15 0,8-18-6674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5.468"/>
    </inkml:context>
    <inkml:brush xml:id="br0">
      <inkml:brushProperty name="width" value="0.025" units="cm"/>
      <inkml:brushProperty name="height" value="0.025" units="cm"/>
    </inkml:brush>
  </inkml:definitions>
  <inkml:trace contextRef="#ctx0" brushRef="#br0">1 0 24575,'12'17'0,"50"96"0,74 186 0,-114-248 0,426 896 0,-337-725 0,80 144 0,-186-359 0,34 52 0,-34-53 0,-1 0 0,1-1 0,0 0 0,1 0 0,-1 0 0,1-1 0,8 6 0,-13-9 0,0-1 0,-1 1 0,1-1 0,0 0 0,0 1 0,0-1 0,-1 0 0,1 0 0,0 1 0,0-1 0,0 0 0,-1 0 0,1 0 0,0 0 0,0 0 0,0 0 0,0 0 0,-1 0 0,1 0 0,0-1 0,0 1 0,0 0 0,-1-1 0,1 1 0,1-1 0,-1 0 0,1 0 0,-1-1 0,-1 1 0,1 0 0,0 0 0,0-1 0,0 1 0,-1-1 0,1 1 0,-1-1 0,1 1 0,-1-1 0,1-1 0,1-8 0,-1-1 0,-1 1 0,0-15 0,0 15 0,-2-32 0,-2 0 0,-1 0 0,-3 1 0,-16-56 0,-71-159 0,87 238 0,-1 1 0,0-1 0,-2 2 0,0-1 0,-19-22 0,22 30 0,5 7 0,1 0 0,-1 0 0,0 0 0,0 0 0,0 1 0,-3-3 0,4 4 0,1 0 0,0 1 0,-1-1 0,1 1 0,-1-1 0,1 1 0,-1 0 0,1 0 0,-1-1 0,1 1 0,-1 0 0,1 0 0,-1 1 0,1-1 0,-1 0 0,1 0 0,-1 1 0,1-1 0,0 1 0,-3 0 0,-11 7 0,0 0 0,0 1 0,1 0 0,0 1 0,0 1 0,-20 20 0,-64 84 0,90-106 0,-208 296 0,23 17 0,62-111 0,104-170 0,25-38-136,1-1-1,-1 1 1,1-1-1,0 1 1,0-1-1,0 1 1,0 0-1,1-1 0,-2 6 1,2 0-6690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6.061"/>
    </inkml:context>
    <inkml:brush xml:id="br0">
      <inkml:brushProperty name="width" value="0.025" units="cm"/>
      <inkml:brushProperty name="height" value="0.025" units="cm"/>
    </inkml:brush>
  </inkml:definitions>
  <inkml:trace contextRef="#ctx0" brushRef="#br0">1 86 24575,'0'-1'0,"0"0"0,1 0 0,-1 0 0,1-1 0,-1 1 0,1 0 0,0 0 0,-1 0 0,1 0 0,0 0 0,0 0 0,0 0 0,0 0 0,0 1 0,1-3 0,8-3 0,0-1 0,0 1 0,0 1 0,1 0 0,0 0 0,0 1 0,17-4 0,-9 2 0,-7 2 0,0 1 0,1 0 0,-1 1 0,0 0 0,1 1 0,-1 1 0,1 0 0,-1 0 0,1 1 0,-1 1 0,1 0 0,-1 1 0,0 0 0,0 1 0,0 0 0,-1 1 0,1 0 0,-1 1 0,0 0 0,-1 1 0,0 0 0,0 0 0,0 1 0,-1 1 0,0 0 0,0 0 0,-1 0 0,12 21 0,-10-14 0,0 0 0,-2 1 0,0 1 0,-1-1 0,-1 1 0,0 0 0,-2 1 0,0-1 0,-1 1 0,1 35 0,-4-23 0,-2 0 0,-1 0 0,-2-1 0,-1 0 0,-19 58 0,2-26 0,-3 0 0,-2-2 0,-3-1 0,-2-2 0,-57 74 0,41-57 0,48-74 0,1 1 0,-1 0 0,0 0 0,1 0 0,-1 0 0,1 0 0,-1 1 0,1-1 0,0 0 0,-1 0 0,1 0 0,0 0 0,0 0 0,0 1 0,-1-1 0,1 0 0,1 0 0,-1 0 0,0 0 0,0 1 0,0-1 0,1 0 0,-1 1 0,1 0 0,0 0 0,1-1 0,-1 1 0,0-1 0,1 1 0,-1-1 0,0 0 0,1 1 0,0-1 0,-1 0 0,1 0 0,3 1 0,5 3 0,0-1 0,1-1 0,20 5 0,-26-7 0,14 2 0,1-1 0,0 0 0,37-2 0,61-12 0,-114 11 0,65-8 0,-1-2 0,95-30 0,-139 29 255,-21 10-356,-1 0 0,1 1-1,0-1 1,-1 1 0,1 0-1,0-1 1,0 1 0,0 1 0,0-1-1,0 0 1,0 1 0,0-1 0,0 1-1,0 0 1,5 0 0,1 5-6725</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6.499"/>
    </inkml:context>
    <inkml:brush xml:id="br0">
      <inkml:brushProperty name="width" value="0.025" units="cm"/>
      <inkml:brushProperty name="height" value="0.025" units="cm"/>
    </inkml:brush>
  </inkml:definitions>
  <inkml:trace contextRef="#ctx0" brushRef="#br0">1 221 24575,'41'-17'0,"0"2"0,1 1 0,58-9 0,-58 13 0,270-48 0,-253 49 0,-13 3 0,0-2 0,0-3 0,45-15 0,-58 13-1365,-4 2-5461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7.012"/>
    </inkml:context>
    <inkml:brush xml:id="br0">
      <inkml:brushProperty name="width" value="0.025" units="cm"/>
      <inkml:brushProperty name="height" value="0.025" units="cm"/>
    </inkml:brush>
  </inkml:definitions>
  <inkml:trace contextRef="#ctx0" brushRef="#br0">0 150 24575,'24'-11'0,"7"0"0,56-15 0,-14 6 0,-17 1 0,-6 2 0,100-22 0,-134 36 0,-1 2 0,1-1 0,-1 2 0,1 0 0,0 1 0,-1 0 0,1 1 0,-1 1 0,0 0 0,0 2 0,16 5 0,-23-7 0,-1 1 0,0 0 0,-1 0 0,1 0 0,-1 0 0,0 1 0,0 0 0,0 1 0,-1-1 0,1 1 0,-1 0 0,-1 0 0,6 9 0,-6-6 0,1 0 0,-2 1 0,1 0 0,-1-1 0,-1 1 0,0 0 0,0 0 0,-1 0 0,0 11 0,-2 9 0,-1 0 0,-2 0 0,-1 0 0,-1-1 0,-19 53 0,-45 84 0,21-56 0,-170 479 0,141-299 0,52-181 0,-5 0 0,-44 103 0,65-188-1365,2-7-5461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7.631"/>
    </inkml:context>
    <inkml:brush xml:id="br0">
      <inkml:brushProperty name="width" value="0.025" units="cm"/>
      <inkml:brushProperty name="height" value="0.025" units="cm"/>
    </inkml:brush>
  </inkml:definitions>
  <inkml:trace contextRef="#ctx0" brushRef="#br0">263 0 24575,'1'1'0,"-1"0"0,1 0 0,0-1 0,0 1 0,0 0 0,0 0 0,-1 0 0,1 0 0,-1 0 0,1 0 0,0 0 0,0 2 0,1 1 0,30 56 0,35 93 0,-31-65 0,248 607 0,-105-249 0,-149-370 0,29 65 0,-59-139 0,1-1 0,0 1 0,0-1 0,-1 0 0,1 1 0,0-1 0,0 0 0,1 0 0,-1 0 0,0 0 0,0 0 0,1 0 0,2 2 0,4-5 0,-3-12 0,-4-5 0,0-1 0,-1 0 0,-5-33 0,-16-60 0,18 97 0,-7-32 0,-26-74 0,32 109 0,-2 0 0,1 0 0,-2 1 0,1 0 0,-2 0 0,0 1 0,0 0 0,-1 0 0,0 1 0,-17-15 0,23 23 0,0-1 0,-1 1 0,1 1 0,0-1 0,-1 0 0,0 1 0,1 0 0,-1-1 0,0 2 0,0-1 0,1 0 0,-1 1 0,0-1 0,0 1 0,0 0 0,0 1 0,0-1 0,1 1 0,-1-1 0,0 1 0,0 0 0,1 0 0,-1 1 0,0-1 0,1 1 0,0 0 0,-4 2 0,-8 6 0,1 1 0,0 0 0,1 1 0,-19 20 0,-22 32 0,-59 89 0,57-74 0,-138 177 0,136-180 0,-16 33 0,10-13 0,54-80-1365,3-4-5461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8.001"/>
    </inkml:context>
    <inkml:brush xml:id="br0">
      <inkml:brushProperty name="width" value="0.025" units="cm"/>
      <inkml:brushProperty name="height" value="0.025" units="cm"/>
    </inkml:brush>
  </inkml:definitions>
  <inkml:trace contextRef="#ctx0" brushRef="#br0">1 28 24575,'18'0'0,"918"0"0,-671-23-1162,-259 23 959,26-4-6623</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8.310"/>
    </inkml:context>
    <inkml:brush xml:id="br0">
      <inkml:brushProperty name="width" value="0.025" units="cm"/>
      <inkml:brushProperty name="height" value="0.025" units="cm"/>
    </inkml:brush>
  </inkml:definitions>
  <inkml:trace contextRef="#ctx0" brushRef="#br0">105 1 24575,'0'4'0,"-1"0"0,1 0 0,-1 0 0,0 0 0,-1 0 0,-1 6 0,-6 15 0,4 11 0,-2 43 0,2-10 0,-38 371 0,34-135 0,6-110 0,-6-89-1365,2-58-5461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8.660"/>
    </inkml:context>
    <inkml:brush xml:id="br0">
      <inkml:brushProperty name="width" value="0.025" units="cm"/>
      <inkml:brushProperty name="height" value="0.025" units="cm"/>
    </inkml:brush>
  </inkml:definitions>
  <inkml:trace contextRef="#ctx0" brushRef="#br0">53 1 24575,'11'159'0,"-5"-103"0,-2 75 0,-69 576-1365,57-646-5461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9.310"/>
    </inkml:context>
    <inkml:brush xml:id="br0">
      <inkml:brushProperty name="width" value="0.025" units="cm"/>
      <inkml:brushProperty name="height" value="0.025" units="cm"/>
    </inkml:brush>
  </inkml:definitions>
  <inkml:trace contextRef="#ctx0" brushRef="#br0">225 1 24575,'-1'0'0,"0"0"0,0 0 0,0 0 0,0 0 0,0 0 0,0 0 0,-1 0 0,1 0 0,0 0 0,0 0 0,0 1 0,0-1 0,0 0 0,0 1 0,0-1 0,0 1 0,0-1 0,0 1 0,0-1 0,1 1 0,-1 0 0,0-1 0,0 1 0,0 0 0,1 0 0,-1 0 0,-1 1 0,-16 26 0,-1 15 0,3 0 0,1 1 0,-16 88 0,20-82 0,-7 24 0,-7 32 0,-15 137 0,38-199 0,1 0 0,2 0 0,2 0 0,2-1 0,2 1 0,2-1 0,1-1 0,3 1 0,23 52 0,-34-89 0,1 0 0,0-1 0,0 1 0,1-1 0,-1 0 0,1 0 0,0 0 0,0-1 0,8 7 0,-9-9 0,-1-1 0,1 1 0,0-1 0,-1 0 0,1 1 0,0-1 0,0-1 0,0 1 0,-1 0 0,1-1 0,0 1 0,0-1 0,0 0 0,0 0 0,0 0 0,0-1 0,0 1 0,0-1 0,0 1 0,0-1 0,-1 0 0,5-2 0,1-1 0,0 0 0,0-1 0,0 0 0,-1-1 0,0 0 0,0 0 0,0 0 0,-1-1 0,0 0 0,10-14 0,1-7 0,24-48 0,-17 25 0,-3-1 0,22-79 0,-34 95 0,-1 0 0,-2-1 0,-2 0 0,0-64 0,-5 88 0,0 1 0,-1-1 0,0 1 0,-1 0 0,0 0 0,-1 0 0,-1 0 0,-8-16 0,9 19 0,-1 1 0,0 1 0,-1-1 0,0 1 0,0 0 0,-1 0 0,1 1 0,-1-1 0,-1 2 0,1-1 0,-1 1 0,-9-5 0,13 9 15,1-1 0,-1 1 0,1-1 0,-1 1-1,0 0 1,0 1 0,0-1 0,1 1 0,-1-1 0,0 1-1,0 0 1,0 0 0,0 1 0,0-1 0,1 1 0,-1 0 0,0 0-1,0 0 1,1 1 0,-1-1 0,1 1 0,-7 4 0,3-1-186,0 1 0,0-1 1,1 1-1,0 1 0,0-1 1,0 1-1,1 0 0,0 0 1,-4 9-1,1-1-6655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7.591"/>
    </inkml:context>
    <inkml:brush xml:id="br0">
      <inkml:brushProperty name="width" value="0.025" units="cm"/>
      <inkml:brushProperty name="height" value="0.025" units="cm"/>
    </inkml:brush>
  </inkml:definitions>
  <inkml:trace contextRef="#ctx0" brushRef="#br0">0 1 24575,'0'0'0,"0"0"0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6.085"/>
    </inkml:context>
    <inkml:brush xml:id="br0">
      <inkml:brushProperty name="width" value="0.025" units="cm"/>
      <inkml:brushProperty name="height" value="0.025" units="cm"/>
      <inkml:brushProperty name="color" value="#E71224"/>
    </inkml:brush>
  </inkml:definitions>
  <inkml:trace contextRef="#ctx0" brushRef="#br0">262 1 24575,'0'7'0,"-22"405"-114,-28 0-140,11-109 54,-7 81 104,-38 367 74,63 2 26,72-12-4,-41-619 0,-4-52 0,50 486 0,-48-493-76,-5-30-218,2 0 0,1 0 0,19 60 0,-13-66-5963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9.788"/>
    </inkml:context>
    <inkml:brush xml:id="br0">
      <inkml:brushProperty name="width" value="0.025" units="cm"/>
      <inkml:brushProperty name="height" value="0.025" units="cm"/>
    </inkml:brush>
  </inkml:definitions>
  <inkml:trace contextRef="#ctx0" brushRef="#br0">1 176 24575,'1'0'0,"0"0"0,0-1 0,0 1 0,1 0 0,-1-1 0,0 1 0,0 0 0,0-1 0,0 1 0,0-1 0,0 0 0,0 1 0,0-1 0,1-1 0,4-2 0,16-5 0,44-11 0,-22 7 0,240-53 0,-257 61 0,216-24 0,-156 22 0,368-8-1365,-440 15-5461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0.065"/>
    </inkml:context>
    <inkml:brush xml:id="br0">
      <inkml:brushProperty name="width" value="0.025" units="cm"/>
      <inkml:brushProperty name="height" value="0.025" units="cm"/>
    </inkml:brush>
  </inkml:definitions>
  <inkml:trace contextRef="#ctx0" brushRef="#br0">1 257 24575,'12'-5'0,"1"1"0,0 0 0,1 0 0,-1 1 0,18-1 0,10-2 0,387-104 0,-273 70 0,54-16 0,-172 44-1365,-7 4-5461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0.662"/>
    </inkml:context>
    <inkml:brush xml:id="br0">
      <inkml:brushProperty name="width" value="0.025" units="cm"/>
      <inkml:brushProperty name="height" value="0.025" units="cm"/>
    </inkml:brush>
  </inkml:definitions>
  <inkml:trace contextRef="#ctx0" brushRef="#br0">630 87 24575,'1'-14'0,"-1"7"0,1 0 0,-2-1 0,1 1 0,-1-1 0,-1-7 0,1 14 0,1 0 0,0 0 0,-1 0 0,1 0 0,0 0 0,-1 0 0,1 0 0,-1 0 0,0 0 0,1 0 0,-1 0 0,0 0 0,1 1 0,-1-1 0,0 0 0,0 0 0,0 1 0,0-1 0,0 1 0,0-1 0,0 1 0,0-1 0,0 1 0,0 0 0,0-1 0,0 1 0,0 0 0,0 0 0,0 0 0,0-1 0,0 1 0,0 0 0,0 1 0,0-1 0,-1 0 0,1 0 0,0 0 0,0 1 0,0-1 0,0 0 0,-1 2 0,-20 7 0,1 2 0,1 1 0,-1 0 0,-25 22 0,37-28 0,-28 23 0,0 2 0,2 2 0,2 1 0,1 1 0,2 2 0,1 1 0,2 1 0,2 1 0,-35 76 0,46-81 0,2 1 0,1 1 0,2 0 0,-7 67 0,10-33 0,6 116 0,1-168 0,1 0 0,1-1 0,0 0 0,1 1 0,1-1 0,1-1 0,14 31 0,-16-41 0,0 1 0,0-1 0,1 0 0,0-1 0,0 1 0,1-1 0,0 0 0,0 0 0,0-1 0,1 0 0,-1 0 0,1 0 0,0-1 0,1 0 0,-1 0 0,1-1 0,0 0 0,0 0 0,12 2 0,-12-4 0,0 0 0,0-1 0,1 0 0,-1 0 0,0-1 0,0 0 0,0-1 0,0 0 0,0 0 0,-1 0 0,1-1 0,0 0 0,-1-1 0,0 0 0,0 0 0,0 0 0,0-1 0,-1 0 0,10-9 0,0-3 0,0 0 0,-1-1 0,-1-1 0,-1 0 0,18-34 0,-4-1 0,-3 0 0,-2-2 0,22-92 0,-23 57 0,13-148 0,-32 220 0,0-6 0,0 0 0,-3-44 0,1 63 0,-1 0 0,0 0 0,0 0 0,-1 0 0,1 0 0,-1 1 0,0-1 0,-1 0 0,0 1 0,1 0 0,-2-1 0,1 1 0,-1 0 0,1 1 0,-1-1 0,-9-7 0,-1 2 0,-2 1 0,1 0 0,-1 1 0,-1 1 0,1 0 0,-1 1 0,0 1 0,0 1 0,-1 0 0,-28-1 0,4 2 0,0 2 0,0 2 0,-57 9 0,-33 11-1365,84-12-5461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4.438"/>
    </inkml:context>
    <inkml:brush xml:id="br0">
      <inkml:brushProperty name="width" value="0.025" units="cm"/>
      <inkml:brushProperty name="height" value="0.025" units="cm"/>
    </inkml:brush>
  </inkml:definitions>
  <inkml:trace contextRef="#ctx0" brushRef="#br0">589 1 24575,'7'29'0,"144"386"-223,62 157-141,48 92 364,-192-495 0,8-3 0,105 168 0,-32-79 0,81 132 0,-223-373 0,-7-11 0,1 1 0,0-1 0,0 0 0,0 0 0,0 1 0,1-1 0,-1-1 0,1 1 0,4 4 0,-6-7-1,-1 0 1,1 0 0,-1 0 0,1 0 0,-1 0-1,1 0 1,-1 0 0,1 0 0,-1 0 0,1 0-1,-1-1 1,1 1 0,-1 0 0,1 0 0,-1 0 0,0-1-1,1 1 1,-1 0 0,1-1 0,-1 1 0,0 0-1,1-1 1,-1 1 0,0 0 0,0-1 0,1 1-1,-1-1 1,0 1 0,0-1 0,1 1 0,-1-1-1,0 0 1,7-18 105,-4 7-57,-1 0 1,-1-1 0,0 1 0,-1-1 0,-2-23-1,-15-65 143,14 84-185,-24-115-6,-6 1 0,-63-162 0,51 195 0,-64-103 0,33 66 0,30 49 0,-68-94 0,111 175 0,0 1 0,0 0 0,0 0 0,-1 1 0,1-1 0,-1 1 0,0 0 0,0-1 0,-1 2 0,1-1 0,-1 1 0,-6-4 0,6 5 0,1 0 0,-1 1 0,1-1 0,-1 1 0,0 0 0,1 0 0,-1 0 0,1 1 0,-1 0 0,1-1 0,0 2 0,-1-1 0,1 0 0,-6 4 0,-10 4 0,1 2 0,0 0 0,0 1 0,2 0 0,-29 27 0,-74 87 0,45-33 0,3 4 0,-67 121 0,-97 221 0,223-412 0,-346 657 0,346-660 0,-59 116 0,59-113 0,2 1 0,1 0 0,-7 34 0,14-44-1365,2-5-5461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4.789"/>
    </inkml:context>
    <inkml:brush xml:id="br0">
      <inkml:brushProperty name="width" value="0.025" units="cm"/>
      <inkml:brushProperty name="height" value="0.025" units="cm"/>
    </inkml:brush>
  </inkml:definitions>
  <inkml:trace contextRef="#ctx0" brushRef="#br0">0 148 24575,'17'-1'0,"-1"0"0,24-6 0,13-2 0,114-8 0,472-57 0,-482 54-682,303 2-1,-429 18-6143</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5.065"/>
    </inkml:context>
    <inkml:brush xml:id="br0">
      <inkml:brushProperty name="width" value="0.025" units="cm"/>
      <inkml:brushProperty name="height" value="0.025" units="cm"/>
    </inkml:brush>
  </inkml:definitions>
  <inkml:trace contextRef="#ctx0" brushRef="#br0">1 650 24575,'26'-1'0,"0"-1"0,0-2 0,39-9 0,74-28 0,-129 37 0,149-56 0,172-94 0,-95 42 0,366-123-1365,-536 212-5461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5.388"/>
    </inkml:context>
    <inkml:brush xml:id="br0">
      <inkml:brushProperty name="width" value="0.025" units="cm"/>
      <inkml:brushProperty name="height" value="0.025" units="cm"/>
    </inkml:brush>
  </inkml:definitions>
  <inkml:trace contextRef="#ctx0" brushRef="#br0">0 62 24575,'0'0'0,"5"0"0,2 0 0,4-6 0,1 0 0,2-1 0,0 2 0,3-4 0,-3 0 0,2 2 0,-2 1 0,-3 2 0,1 2 0,-6 1 0,-9 1 0,-4 0-8191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5.977"/>
    </inkml:context>
    <inkml:brush xml:id="br0">
      <inkml:brushProperty name="width" value="0.025" units="cm"/>
      <inkml:brushProperty name="height" value="0.025" units="cm"/>
    </inkml:brush>
  </inkml:definitions>
  <inkml:trace contextRef="#ctx0" brushRef="#br0">824 1 24575,'-18'12'0,"7"-4"0,1 0 0,-1 0 0,2 1 0,-1 0 0,-8 12 0,-41 56 0,44-56 0,-45 68 0,4 3 0,-72 163 0,-58 214 0,132-323 0,-98 180 0,149-320 0,-16 32 0,19-36 0,-1-1 0,0 1 0,0 0 0,1 0 0,0 0 0,-1-1 0,1 1 0,0 0 0,0 0 0,0 0 0,0 0 0,0 0 0,0-1 0,0 1 0,1 0 0,-1 0 0,2 3 0,0-4 0,0 0 0,0 0 0,0 0 0,0 0 0,0 0 0,0-1 0,0 1 0,0-1 0,1 0 0,-1 1 0,0-1 0,0 0 0,1 0 0,-1 0 0,0 0 0,4-2 0,-4 2 0,202-22 0,-131 13 0,176-15 0,-177 22 0,112 9 0,-143-3 0,-1 3 0,0 1 0,0 2 0,43 17 0,-56-16 0,0 1 0,-1 1 0,-1 2 0,0 0 0,-1 2 0,36 32 0,-45-35 0,0 1 0,-1 1 0,-1 0 0,-1 1 0,-1 1 0,0 0 0,-1 0 0,-1 1 0,8 22 0,-11-25 0,-1 1 0,-1 0 0,-1 0 0,0 0 0,-1 0 0,-1 1 0,-1-1 0,0 1 0,-1-1 0,-1 0 0,-6 25 0,-1-10 0,-2 0 0,-1-1 0,-1 0 0,-2-1 0,-1-1 0,-1 0 0,-2-1 0,-36 42 0,15-27 0,-1-2 0,-3-2 0,-1-1 0,-55 35 0,33-29 0,-2-3 0,-2-2 0,-2-4 0,0-3 0,-3-3 0,0-4 0,-106 22 0,142-38 102,18-4-35,1 0 1,-39 3-1,55-8-155,0 0 0,1 0 1,-1 0-1,0-1 0,0 1 0,1-1 0,-1 0 0,0 0 0,1-1 1,-1 0-1,1 1 0,0-2 0,-1 1 0,1 0 0,0-1 1,0 0-1,1 1 0,-5-5 0,1-2-6738</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6.279"/>
    </inkml:context>
    <inkml:brush xml:id="br0">
      <inkml:brushProperty name="width" value="0.025" units="cm"/>
      <inkml:brushProperty name="height" value="0.025" units="cm"/>
    </inkml:brush>
  </inkml:definitions>
  <inkml:trace contextRef="#ctx0" brushRef="#br0">731 1 24575,'-1'0'0,"-1"0"0,1 1 0,-1-1 0,1 1 0,0-1 0,-1 1 0,1 0 0,0-1 0,0 1 0,-1 0 0,1 0 0,0 0 0,0 0 0,0 0 0,0 0 0,-1 2 0,-17 24 0,16-22 0,-86 162 0,31-52 0,-334 551 0,305-522 0,39-53-1365,35-60-5461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6.728"/>
    </inkml:context>
    <inkml:brush xml:id="br0">
      <inkml:brushProperty name="width" value="0.025" units="cm"/>
      <inkml:brushProperty name="height" value="0.025" units="cm"/>
    </inkml:brush>
  </inkml:definitions>
  <inkml:trace contextRef="#ctx0" brushRef="#br0">1 202 24575,'23'-11'0,"-2"3"0,1 1 0,43-8 0,-19 4 0,8 0 0,97-9 0,57 11 0,-14 1 0,-90 1 0,243-26 0,174-25-1365,-472 54-5461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1.946"/>
    </inkml:context>
    <inkml:brush xml:id="br0">
      <inkml:brushProperty name="width" value="0.025" units="cm"/>
      <inkml:brushProperty name="height" value="0.025" units="cm"/>
      <inkml:brushProperty name="color" value="#E71224"/>
    </inkml:brush>
  </inkml:definitions>
  <inkml:trace contextRef="#ctx0" brushRef="#br0">0 469 24575,'1'-2'0,"-1"-1"0,1 1 0,0 0 0,0 0 0,0-1 0,1 1 0,-1 0 0,2-3 0,-1 4 0,30-45 0,3 2 0,2 1 0,42-38 0,-51 54 0,1 1 0,1 2 0,1 1 0,1 2 0,1 0 0,62-27 0,-76 40 0,1 1 0,0 1 0,0 0 0,0 2 0,1 0 0,0 1 0,-1 2 0,1 0 0,0 1 0,0 0 0,0 2 0,-1 1 0,1 0 0,22 8 0,-32-7 0,0 0 0,0 1 0,-1 1 0,1-1 0,-1 2 0,0-1 0,-1 1 0,0 1 0,0 0 0,-1 0 0,0 1 0,0 0 0,-1 0 0,0 0 0,0 1 0,-1 1 0,-1-1 0,0 1 0,0-1 0,-1 2 0,0-1 0,-1 0 0,0 1 0,-1-1 0,0 1 0,-1 0 0,-1-1 0,0 19 0,-4 12 0,-1-1 0,-2 0 0,-1 0 0,-16 42 0,-69 155 0,37-120 0,-95 150 0,-100 90 0,180-262 0,25-31 0,-3-2 0,-71 71 0,115-130 0,1 0 0,0 0 0,0 1 0,0 0 0,0 0 0,1 0 0,-4 7 0,6-10 0,1-1 0,-1 1 0,1 0 0,-1 0 0,1-1 0,0 1 0,0 0 0,-1 0 0,1 0 0,1 0 0,-1 0 0,0-1 0,0 1 0,1 0 0,-1 0 0,1 0 0,0-1 0,-1 1 0,1 0 0,0-1 0,0 1 0,0-1 0,0 1 0,0-1 0,0 1 0,1-1 0,1 2 0,3 3 0,0-1 0,1 0 0,0 0 0,0-1 0,1 1 0,-1-2 0,14 6 0,60 15 0,-53-17 0,31 9 0,463 104 0,-166-63 0,-325-53 0,-5-2 0,-1 2 0,34 9 0,-17-6 336,-35-6-676,0 0-1,1 0 1,-1 1 0,10 3 0,-3 1-6486</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7.535"/>
    </inkml:context>
    <inkml:brush xml:id="br0">
      <inkml:brushProperty name="width" value="0.025" units="cm"/>
      <inkml:brushProperty name="height" value="0.025" units="cm"/>
    </inkml:brush>
  </inkml:definitions>
  <inkml:trace contextRef="#ctx0" brushRef="#br0">123 382 24575,'0'-4'0,"0"1"0,1 0 0,0 0 0,-1 0 0,1-1 0,0 1 0,1 0 0,-1 0 0,1 1 0,-1-1 0,1 0 0,3-3 0,29-32 0,-23 27 0,23-20 0,1 2 0,1 1 0,1 2 0,2 1 0,0 3 0,2 0 0,53-19 0,-54 26 0,0 2 0,0 2 0,53-9 0,-72 17 0,0 1 0,0 1 0,0 1 0,-1 0 0,1 2 0,0 0 0,0 2 0,31 9 0,-39-9 0,-1 2 0,1 0 0,-2 0 0,1 1 0,-1 1 0,0-1 0,0 2 0,-1 0 0,0 0 0,-1 1 0,0 0 0,-1 0 0,0 1 0,0 0 0,-1 1 0,-1-1 0,0 1 0,0 1 0,5 17 0,-3-5 0,-2 0 0,0 1 0,-2-1 0,-1 1 0,-1 0 0,-1 0 0,-1 0 0,-1 0 0,-6 31 0,-8 17 0,-3 0 0,-54 139 0,-92 126 0,117-260 0,-4-2 0,-3-2 0,-118 126 0,139-166 0,-412 404 0,407-407 0,-25 25 0,61-56 0,1 0 0,0 0 0,0 0 0,0 0 0,0 0 0,0 0 0,1 1 0,-1-1 0,0 0 0,0 1 0,1-1 0,-1 0 0,1 1 0,-1-1 0,1 0 0,0 1 0,0-1 0,-1 1 0,1-1 0,0 1 0,0-1 0,0 1 0,0-1 0,1 1 0,-1-1 0,0 0 0,1 1 0,-1-1 0,1 1 0,-1-1 0,1 0 0,0 0 0,-1 1 0,1-1 0,0 0 0,0 0 0,0 0 0,0 0 0,0 0 0,0 0 0,0 0 0,0 0 0,0 0 0,1 0 0,1 0 0,5 4 0,0-1 0,0 0 0,0 0 0,1-1 0,17 4 0,62 10 0,176 12 0,92-26 0,-82-14 0,511-88 0,-351-8 0,-339 81 0,-76 20 0,2 1 0,-1 0 0,0 2 0,1 0 0,35 1 0,-63 9-1365,1 0-5461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9"/>
    </inkml:context>
    <inkml:brush xml:id="br0">
      <inkml:brushProperty name="width" value="0.025" units="cm"/>
      <inkml:brushProperty name="height" value="0.025" units="cm"/>
    </inkml:brush>
  </inkml:definitions>
  <inkml:trace contextRef="#ctx0" brushRef="#br0">1232 5071 24575,'120'-9'0,"-33"0"0,523 8-427,2 52-1,140 46-273,54 6-78,27-35 779,1-61 0,-100-66-954,-9-67 0,194-118 954,-613 158 0,730-221 0,-9-23 0,-295 111 0,-65 21 0,-401 111 0,260-126 0,-88 18-899,-415 184 913,-1-1 1,0 0-1,-1-2 1,0-1-1,-1-1 1,33-33-1,-39 33-16,-1 0 0,-1-1-1,0 0 1,-2 0 0,0-1 0,0-1-1,-2 0 1,11-36 0,-11 24 2,-1-1 0,-2 1 0,-1-1 0,-2-1 0,-1 1 0,-1 0 0,-2 0 0,-1 0 0,-8-34 0,-2 14 0,-2-1 0,-2 2 0,-2 0 0,-42-76 0,-15-5 0,-6 4 0,-5 4 0,-122-133 0,-274-249 0,375 407-200,-5 4 1,-3 6-1,-4 4 1,-3 6-1,-224-105 1,138 92-200,-4 10 0,-432-105 0,338 126 399,-2 13 0,-314-8 0,-628 64 0,1187-5 0,-883 43 0,0-22 0,860-24 0,-1011 21 0,699-2-195,-730 37-1555,4 29 518,942-64 1232,-305 77 0,272-40 0,-221 90 0,386-125 0,0 1 0,2 3 0,1 1 0,2 3 0,1 2 0,1 1 0,2 3 0,1 1 0,3 2 0,1 2 0,1 1 0,3 2 0,2 2 0,-32 62 0,32-43 0,2 1 0,-24 91 0,-19 147 0,49-163 0,-7 191 0,27 145 0,57 346 0,-29-539 0,2-43 0,11-1 0,85 294 0,-95-441 1455,4-1-1,85 170 0,-73-177-841,37 68 4295,-79-150-4885,1-1 0,0 1-1,-1-1 1,1 0 0,0 0 0,1 0 0,-1-1 0,0 1 0,1-1 0,0 1 0,-1-1 0,1 0 0,0-1 0,0 1 0,0-1 0,0 0 0,1 0 0,-1 0 0,0 0 0,6 0 0,9 0 43,1-1-1,0-1 1,22-3-1,-31 2-61,65-8-459,1-4 0,130-42 0,-137 31-6371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4.137"/>
    </inkml:context>
    <inkml:brush xml:id="br0">
      <inkml:brushProperty name="width" value="0.025" units="cm"/>
      <inkml:brushProperty name="height" value="0.025" units="cm"/>
    </inkml:brush>
  </inkml:definitions>
  <inkml:trace contextRef="#ctx0" brushRef="#br0">1463 1 24575,'-18'18'0,"-20"25"0,2 1 0,2 2 0,-39 71 0,-132 272 0,124-226 0,-78 145 0,-111 221 0,20 10 0,173-357 0,-72 257 0,116-342 0,20-63 0,-12 49 0,24-61 0,1-19 0,1-17 0,3-55 74,3 0 0,28-115 0,58-128-1181,102-173-3565,36 15 4858,-151 320-259,6 4-1,6 4 0,221-258 0,-296 381 247,1 1 0,0 0 0,2 1 0,22-15 0,-39 30-81,0 0 1,0 1-1,-1 0 1,1 0-1,0 0 0,0 0 1,0 0-1,0 0 1,0 1-1,0-1 0,0 1 1,0 0-1,1 0 1,-1 0-1,0 1 0,0-1 1,0 1-1,0-1 1,0 1-1,0 0 0,0 0 1,0 0-1,-1 1 1,1-1-1,0 1 0,-1-1 1,1 1-1,-1 0 1,1 0-1,-1 0 0,0 0 1,3 5-1,5 5 200,0 0 0,-2 1 0,1 0 0,-2 1 0,8 16 0,15 41-292,-2 2 0,-4 1 0,25 132 0,6 238 0,-35 70 0,-22 2 0,-1-132 0,3-226 0,0-157-65,0 1 0,0-1 0,0 1 0,0 0 0,0-1 0,0 1 0,0-1 0,-1 1 0,1 0 0,0-1 0,-1 1 0,1-1 0,-1 1 0,0-1 0,0 1 0,1-1 0,-1 0 0,0 1 0,0-1 0,-2 2 0,-3 1-6761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4.408"/>
    </inkml:context>
    <inkml:brush xml:id="br0">
      <inkml:brushProperty name="width" value="0.025" units="cm"/>
      <inkml:brushProperty name="height" value="0.025" units="cm"/>
    </inkml:brush>
  </inkml:definitions>
  <inkml:trace contextRef="#ctx0" brushRef="#br0">0 89 24575,'3'1'0,"0"-1"0,0 0 0,0 0 0,0 0 0,-1 0 0,1 0 0,0 0 0,0-1 0,0 1 0,0-1 0,3-1 0,4 0 0,282-36 0,-112 19 0,-26 3-682,206 5-1,-336 12-6143</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4.916"/>
    </inkml:context>
    <inkml:brush xml:id="br0">
      <inkml:brushProperty name="width" value="0.025" units="cm"/>
      <inkml:brushProperty name="height" value="0.025" units="cm"/>
    </inkml:brush>
  </inkml:definitions>
  <inkml:trace contextRef="#ctx0" brushRef="#br0">0 394 24575,'24'-1'0,"3"-5"0,-1-1 0,27-11 0,-4 1 0,548-145 0,-513 145 0,-3 2 0,-1-4 0,92-34 0,-156 46-116,0-1-1,-1-1 0,29-21 0,-31 20-781,7-4-5928</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5.595"/>
    </inkml:context>
    <inkml:brush xml:id="br0">
      <inkml:brushProperty name="width" value="0.025" units="cm"/>
      <inkml:brushProperty name="height" value="0.025" units="cm"/>
    </inkml:brush>
  </inkml:definitions>
  <inkml:trace contextRef="#ctx0" brushRef="#br0">704 1 24575,'1'8'0,"1"0"0,0 0 0,1 0 0,0 0 0,0 0 0,0-1 0,1 1 0,0-1 0,1 0 0,6 8 0,9 18 0,29 67 0,43 128 0,-80-196 0,241 706 0,-184-485 0,38 116 0,-78-283 0,-32-117 0,-11-14 0,-2 1 0,-33-64 0,4 8 0,38 81 0,-1 1 0,-1 0 0,0 0 0,-17-23 0,24 39 0,-1 0 0,1 0 0,0 0 0,0 1 0,-1-1 0,1 1 0,-1-1 0,1 1 0,-1 0 0,0 0 0,0 0 0,1 0 0,-1 0 0,0 1 0,0-1 0,0 1 0,0 0 0,0 0 0,0 0 0,0 0 0,-3 1 0,-8 1 0,0 1 0,-28 8 0,28-6 0,-30 11 0,1 2 0,0 2 0,2 1 0,-74 52 0,55-27 0,1 2 0,3 3 0,2 2 0,2 2 0,-70 96 0,55-51 0,4 2 0,5 4 0,-46 115 0,80-175 230,19-38-390,0 1 1,0 0-1,1 0 1,0 0-1,0 0 1,1 1-1,1-1 1,0 1-1,-2 15 1,4-15-6667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5.945"/>
    </inkml:context>
    <inkml:brush xml:id="br0">
      <inkml:brushProperty name="width" value="0.025" units="cm"/>
      <inkml:brushProperty name="height" value="0.025" units="cm"/>
    </inkml:brush>
  </inkml:definitions>
  <inkml:trace contextRef="#ctx0" brushRef="#br0">1 25 24575,'5'1'0,"-1"0"0,1-1 0,0 0 0,0 0 0,6-1 0,7 0 0,175 2 0,478-13 0,-412-1 0,-174 13 0,88 11 0,1 3-1365,-157-13-5461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6.230"/>
    </inkml:context>
    <inkml:brush xml:id="br0">
      <inkml:brushProperty name="width" value="0.025" units="cm"/>
      <inkml:brushProperty name="height" value="0.025" units="cm"/>
    </inkml:brush>
  </inkml:definitions>
  <inkml:trace contextRef="#ctx0" brushRef="#br0">1 0 24575,'11'209'0,"37"644"0,-48-840 0,-1 113 0,19 144 0,-10-193-1365,-5-48-5461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6.533"/>
    </inkml:context>
    <inkml:brush xml:id="br0">
      <inkml:brushProperty name="width" value="0.025" units="cm"/>
      <inkml:brushProperty name="height" value="0.025" units="cm"/>
    </inkml:brush>
  </inkml:definitions>
  <inkml:trace contextRef="#ctx0" brushRef="#br0">0 328 24575,'3'0'0,"-1"-1"0,0 1 0,1 0 0,-1-1 0,0 1 0,1 0 0,-1 0 0,5 1 0,10 0 0,570-65 0,-577 63 0,328-51 0,-247 33 0,147-52 0,-11-31-1365,-189 83-5461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7.105"/>
    </inkml:context>
    <inkml:brush xml:id="br0">
      <inkml:brushProperty name="width" value="0.025" units="cm"/>
      <inkml:brushProperty name="height" value="0.025" units="cm"/>
    </inkml:brush>
  </inkml:definitions>
  <inkml:trace contextRef="#ctx0" brushRef="#br0">905 0 24575,'4'2'0,"-1"-1"0,0 1 0,-1 0 0,1 0 0,0 0 0,0 1 0,-1-1 0,0 1 0,1-1 0,-1 1 0,0 0 0,3 6 0,4 3 0,114 158 0,157 289 0,-207-325-86,-6 4 0,-5 3 0,42 151 0,-77-198 28,-4 1 1,-4 2-1,-5 0 1,-4 0-1,-4 183 1,-16-156 57,-5-1 0,-6-1 0,-60 202 0,31-177 0,-6-2 0,-115 212 0,90-215 0,-161 213 0,185-284 0,-3-2 0,-129 115 0,131-138 0,-1-2 0,-2-3 0,-2-3 0,-80 37 0,-25-1-1250,-6-2-5002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3.763"/>
    </inkml:context>
    <inkml:brush xml:id="br0">
      <inkml:brushProperty name="width" value="0.025" units="cm"/>
      <inkml:brushProperty name="height" value="0.025" units="cm"/>
      <inkml:brushProperty name="color" value="#E71224"/>
    </inkml:brush>
  </inkml:definitions>
  <inkml:trace contextRef="#ctx0" brushRef="#br0">574 0 24575,'-22'9'0,"8"-5"0,-17 11 0,0 2 0,1 1 0,1 1 0,1 1 0,1 2 0,1 1 0,0 1 0,2 1 0,1 1 0,1 1 0,1 1 0,-20 37 0,21-28 0,0 0 0,3 1 0,1 1 0,2 1 0,2 0 0,1 1 0,2 0 0,2 1 0,-2 74 0,9-86 0,1-1 0,2 0 0,1 0 0,1 0 0,2 0 0,0-1 0,2 0 0,2 0 0,0-1 0,1 0 0,29 43 0,-30-54 0,0-1 0,0-1 0,2 0 0,0 0 0,0-2 0,1 1 0,1-2 0,0 0 0,0 0 0,1-2 0,1 0 0,-1-1 0,1 0 0,1-2 0,-1 0 0,1 0 0,0-2 0,1 0 0,30 1 0,-19-5 0,1-1 0,0-1 0,-1-2 0,0-1 0,0-2 0,0 0 0,-1-2 0,0-2 0,0 0 0,-1-2 0,30-19 0,-7 1 0,-2-3 0,-2-2 0,-1-2 0,74-79 0,-97 92 0,-2 0 0,-1-2 0,-1 0 0,-1-1 0,-2-1 0,-1-1 0,-1 0 0,-1-1 0,12-50 0,-20 60 0,-1 1 0,-2 0 0,0-1 0,-1 0 0,-1 1 0,0-1 0,-5-22 0,2 26 0,-1 1 0,-1 0 0,0 0 0,-1 0 0,0 1 0,-1 0 0,-1 0 0,-1 1 0,-16-21 0,15 23 0,-1 0 0,-1 1 0,0 1 0,0 0 0,-1 1 0,0 0 0,-1 1 0,0 0 0,0 1 0,-1 1 0,0 0 0,0 1 0,0 0 0,-20-2 0,-6 0 0,-1 3 0,1 1 0,-1 1 0,-53 7 0,21 2 0,2 3 0,-1 3 0,-108 35 0,123-28 0,1 3 0,1 2 0,1 2 0,-86 59 0,109-62-1365,9-4-5461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7.820"/>
    </inkml:context>
    <inkml:brush xml:id="br0">
      <inkml:brushProperty name="width" value="0.025" units="cm"/>
      <inkml:brushProperty name="height" value="0.025" units="cm"/>
    </inkml:brush>
  </inkml:definitions>
  <inkml:trace contextRef="#ctx0" brushRef="#br0">888 1 24575,'-1'3'0,"0"0"0,-1 0 0,1 0 0,-1 0 0,1 0 0,-1 0 0,0 0 0,0 0 0,0-1 0,0 1 0,0-1 0,-1 0 0,1 1 0,-4 1 0,-6 8 0,-63 71-869,3 4 0,-106 171 0,101-125-435,-91 216 0,115-211 1304,7 1 0,5 3 0,-38 248 0,49-144 0,4 348 0,31-359-318,10-1 1,10-1-1,11-1 0,97 342 0,-87-428 318,7-1 0,115 223 0,-102-250 0,4-4 0,6-3 0,114 131 0,-121-168 7,3-4 0,134 101-1,175 85-257,-169-129-905</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8.503"/>
    </inkml:context>
    <inkml:brush xml:id="br0">
      <inkml:brushProperty name="width" value="0.025" units="cm"/>
      <inkml:brushProperty name="height" value="0.025" units="cm"/>
    </inkml:brush>
  </inkml:definitions>
  <inkml:trace contextRef="#ctx0" brushRef="#br0">1 328 24575,'1'24'0,"2"-10"0,2-1 0,0 0 0,0 0 0,12 21 0,5 10 0,7 22 0,212 516 0,-19-20 0,-147-399 0,-60-138 0,0 0 0,2-1 0,0 0 0,23 22 0,-33-39 0,1 0 0,0 0 0,0-1 0,0 0 0,1 0 0,0-1 0,0 0 0,0-1 0,0 0 0,1 0 0,0-1 0,0 0 0,0-1 0,11 2 0,-6-3 0,0-1 0,-1 0 0,1-1 0,-1-1 0,1 0 0,-1-1 0,0 0 0,0-1 0,21-10 0,4-4 21,-1-1-1,0-3 1,-2-1-1,-1-2 1,48-43-1,-20 9-327,98-118 0,98-196-953,-30-24 254,-106 179 818,-77 139 183,46-83-36,119-157 0,-201 306-34,-5 6-12,0-1-1,1 1 1,0 0 0,0 1 0,1-1 0,-1 1-1,1 0 1,13-7 0,-7 8-4212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8.885"/>
    </inkml:context>
    <inkml:brush xml:id="br0">
      <inkml:brushProperty name="width" value="0.025" units="cm"/>
      <inkml:brushProperty name="height" value="0.025" units="cm"/>
    </inkml:brush>
  </inkml:definitions>
  <inkml:trace contextRef="#ctx0" brushRef="#br0">1 1 24575,'17'0'0,"225"13"0,-48-1 0,-45-8 0,178 8 0,145 6-1365,-441-18-5461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9.185"/>
    </inkml:context>
    <inkml:brush xml:id="br0">
      <inkml:brushProperty name="width" value="0.025" units="cm"/>
      <inkml:brushProperty name="height" value="0.025" units="cm"/>
    </inkml:brush>
  </inkml:definitions>
  <inkml:trace contextRef="#ctx0" brushRef="#br0">0 229 24575,'84'-4'0,"-1"-4"0,104-23 0,-111 17 0,404-103 0,-326 75-1365,-98 29-5461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9.664"/>
    </inkml:context>
    <inkml:brush xml:id="br0">
      <inkml:brushProperty name="width" value="0.025" units="cm"/>
      <inkml:brushProperty name="height" value="0.025" units="cm"/>
    </inkml:brush>
  </inkml:definitions>
  <inkml:trace contextRef="#ctx0" brushRef="#br0">1823 293 24575,'-9'3'0,"0"-1"0,1 2 0,-1-1 0,1 1 0,0 0 0,0 1 0,1 0 0,-1 0 0,1 1 0,-7 6 0,8-7 0,-78 67 0,3 3 0,-91 109 0,85-76 0,-105 167 0,65-52 0,97-162 0,-39 115 0,60-149 0,-6 42 0,13-59 0,1-1 0,0 1 0,1-1 0,0 1 0,1-1 0,-1 1 0,2-1 0,2 12 0,-3-19 0,-1-1 0,1 1 0,-1-1 0,1 1 0,0-1 0,0 0 0,-1 1 0,1-1 0,0 0 0,0 0 0,0 0 0,0 0 0,1 0 0,-1 0 0,0 0 0,0 0 0,1 0 0,-1 0 0,0-1 0,1 1 0,-1 0 0,1-1 0,-1 1 0,0-1 0,1 0 0,-1 0 0,1 1 0,0-1 0,-1 0 0,4 0 0,1-1 0,0 0 0,0 0 0,-1-1 0,1 0 0,0 0 0,0 0 0,6-4 0,20-13 0,0-1 0,-1-2 0,46-41 0,-47 38 0,40-35 0,-3-2 0,-3-4 0,103-135 0,-139 161 0,-2-1 0,-1-1 0,-2-1 0,-2-1 0,-2-2 0,-2 1 0,-2-2 0,17-94 0,-29 114 0,0-1 0,-2 1 0,-1-1 0,-1 0 0,-1 0 0,-10-40 0,7 48 0,-1 0 0,-1 1 0,0 0 0,-2 0 0,0 1 0,-1 0 0,-1 0 0,-1 1 0,-18-21 0,9 15 0,-2 1 0,0 0 0,-2 2 0,0 1 0,-1 0 0,-1 3 0,0 0 0,-1 1 0,-55-19 0,40 20 0,-1 3 0,0 1 0,-1 2 0,0 2 0,0 2 0,-59 2 0,5 8-655,-185 34 0,-86 46-2703,189-39-165</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0.725"/>
    </inkml:context>
    <inkml:brush xml:id="br0">
      <inkml:brushProperty name="width" value="0.025" units="cm"/>
      <inkml:brushProperty name="height" value="0.025" units="cm"/>
    </inkml:brush>
  </inkml:definitions>
  <inkml:trace contextRef="#ctx0" brushRef="#br0">470 0 24575,'2'36'0,"1"0"0,13 63 0,27 67 0,-39-152 0,85 266 0,139 296 0,-149-397 0,111 268 0,-122-297 0,-61-142 0,-4-17 0,-4-19 0,-5-2 0,-1 1 0,-1 0 0,-2 1 0,-16-35 0,16 38 0,-70-148 0,23 55 0,56 117 0,1-1 0,-1 0 0,0 0 0,0 1 0,0-1 0,0 0 0,0 1 0,-1 0 0,1-1 0,0 1 0,-1-1 0,1 1 0,-1 0 0,0 0 0,1 0 0,-1 0 0,0 0 0,1 0 0,-1 1 0,0-1 0,0 0 0,0 1 0,0 0 0,0-1 0,0 1 0,1 0 0,-1 0 0,0 0 0,0 0 0,0 0 0,0 0 0,0 1 0,-3 0 0,-5 2 0,1 1 0,-1 0 0,1 1 0,0 0 0,-9 6 0,11-7 0,-65 43 0,2 2 0,2 3 0,3 3 0,2 3 0,3 3 0,-78 100 0,59-52 0,4 4 0,-86 173 0,158-278-341,-1 0 0,1 0-1,-4 14 1,6-15-6485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1.029"/>
    </inkml:context>
    <inkml:brush xml:id="br0">
      <inkml:brushProperty name="width" value="0.025" units="cm"/>
      <inkml:brushProperty name="height" value="0.025" units="cm"/>
    </inkml:brush>
  </inkml:definitions>
  <inkml:trace contextRef="#ctx0" brushRef="#br0">0 1 24575,'229'13'0,"-54"-1"0,270-10 0,-26 0 0,-81 30 0,-167-12 0,-131-16 249,-20-3-787,0 1 0,19 4 0,-17 1-6288</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1.343"/>
    </inkml:context>
    <inkml:brush xml:id="br0">
      <inkml:brushProperty name="width" value="0.025" units="cm"/>
      <inkml:brushProperty name="height" value="0.025" units="cm"/>
    </inkml:brush>
  </inkml:definitions>
  <inkml:trace contextRef="#ctx0" brushRef="#br0">0 233 24575,'3'-1'0,"-1"1"0,1-1 0,0 1 0,-1 0 0,1 0 0,0 0 0,-1 0 0,4 1 0,3 0 0,672-42 0,-327-13 342,-295 40-769,0-2 0,-1-2 1,101-48-1,-115 42-6399</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1.630"/>
    </inkml:context>
    <inkml:brush xml:id="br0">
      <inkml:brushProperty name="width" value="0.025" units="cm"/>
      <inkml:brushProperty name="height" value="0.025" units="cm"/>
    </inkml:brush>
  </inkml:definitions>
  <inkml:trace contextRef="#ctx0" brushRef="#br0">1 59 24575,'2'0'0,"0"0"0,0 0 0,0 0 0,0-1 0,0 1 0,0-1 0,0 1 0,0-1 0,0 0 0,3-1 0,5-3 0,37-8 0,1 1 0,80-8 0,28 18 93,-95 3-1551,-50-1-5368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2.247"/>
    </inkml:context>
    <inkml:brush xml:id="br0">
      <inkml:brushProperty name="width" value="0.025" units="cm"/>
      <inkml:brushProperty name="height" value="0.025" units="cm"/>
    </inkml:brush>
  </inkml:definitions>
  <inkml:trace contextRef="#ctx0" brushRef="#br0">716 1 24575,'-12'17'0,"-36"102"0,-56 208 0,12-27 0,37-130 0,52-162 0,0 0 0,1 0 0,0 0 0,0 0 0,1 0 0,1 1 0,-1-1 0,1 0 0,0 1 0,2 8 0,-1-15 0,-1-1 0,1 0 0,0 0 0,-1 0 0,1 0 0,0 0 0,0 0 0,0 0 0,0 0 0,0-1 0,0 1 0,0 0 0,0 0 0,0-1 0,0 1 0,0-1 0,0 1 0,0-1 0,1 1 0,-1-1 0,0 0 0,2 1 0,31 2 0,-27-3 0,264-2 0,-146-1 0,193 18 0,-287-10 0,0 1 0,0 1 0,-1 2 0,0 0 0,-1 3 0,0 0 0,39 24 0,-49-25 0,-1 2 0,0 0 0,-1 1 0,0 1 0,-1 1 0,-1 0 0,0 1 0,-1 0 0,-1 1 0,-1 1 0,12 24 0,-15-26 0,-2 1 0,0 0 0,-1 1 0,-1 0 0,0 0 0,-2 0 0,3 38 0,-6-41 0,-1 1 0,0-1 0,-2 0 0,1 0 0,-2 0 0,0 0 0,-2 0 0,1-1 0,-15 28 0,6-20 0,-2 0 0,0 0 0,-1-1 0,-2-1 0,0-1 0,-1-1 0,-1-1 0,0 0 0,-1-2 0,-29 17 0,-17 4 0,-2-2 0,-101 36 0,116-51 0,-1-2 0,0-2 0,-1-3 0,-1-3 0,0-2 0,-1-2 0,-114-5 0,81-11 0,0-4 0,1-5 0,-120-39 0,184 51-1365,6 2-5461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4.635"/>
    </inkml:context>
    <inkml:brush xml:id="br0">
      <inkml:brushProperty name="width" value="0.025" units="cm"/>
      <inkml:brushProperty name="height" value="0.025" units="cm"/>
      <inkml:brushProperty name="color" value="#E71224"/>
    </inkml:brush>
  </inkml:definitions>
  <inkml:trace contextRef="#ctx0" brushRef="#br0">0 342 24575,'5'-22'0,"1"12"0,0 0 0,1 1 0,0 0 0,0 0 0,1 1 0,0-1 0,0 2 0,13-10 0,2 0 0,1 2 0,31-15 0,21-5 0,1 3 0,1 4 0,151-32 0,-205 55 0,0 1 0,1 1 0,0 1 0,-1 1 0,1 1 0,36 6 0,-50-5 0,0 1 0,-1 1 0,1 0 0,-1 1 0,0 0 0,0 0 0,0 1 0,-1 0 0,0 1 0,0 0 0,0 0 0,0 1 0,-1 0 0,0 1 0,-1 0 0,0 0 0,6 9 0,-5-4 0,0 1 0,-1 0 0,-1 0 0,0 1 0,-1 0 0,-1 0 0,-1 0 0,0 0 0,0 0 0,-2 1 0,0-1 0,0 1 0,-2 0 0,-2 18 0,-4 12 0,-2-1 0,-2 0 0,-26 66 0,19-68 0,9-21 0,-10 31 0,17-47 0,1 0 0,-1 0 0,1 0 0,1 0 0,-1 1 0,1-1 0,0 0 0,1 0 0,-1 1 0,2 5 0,-1-11 0,-1 0 0,1 0 0,0 1 0,-1-1 0,1 0 0,0 0 0,0 0 0,-1 0 0,1-1 0,0 1 0,0 0 0,0 0 0,0 0 0,0-1 0,0 1 0,0 0 0,1-1 0,-1 1 0,0-1 0,2 1 0,29 6 0,-20-5 0,73 17 0,129 45 0,-169-47 0,0 3 0,0 1 0,-2 2 0,52 38 0,-85-54 0,-1 0 0,0 1 0,-1 0 0,0 0 0,0 1 0,-1 0 0,0 0 0,0 1 0,-1 0 0,6 12 0,-10-16 0,0 0 0,0-1 0,-1 1 0,1 0 0,-1 0 0,0 0 0,-1 0 0,0 0 0,0 0 0,0 0 0,-1 0 0,1 0 0,-2 0 0,1 0 0,0 0 0,-1 0 0,0-1 0,-1 1 0,1 0 0,-1-1 0,-4 6 0,-9 11 0,0-2 0,-1 0 0,-1 0 0,0-2 0,-2 0 0,-27 18 0,-137 80 0,88-64 0,-202 76 0,-117-8 0,402-117-273,1 1 0,1 0 0,-1 0 0,-14 9 0,16-9-6553</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3.138"/>
    </inkml:context>
    <inkml:brush xml:id="br0">
      <inkml:brushProperty name="width" value="0.025" units="cm"/>
      <inkml:brushProperty name="height" value="0.025" units="cm"/>
    </inkml:brush>
  </inkml:definitions>
  <inkml:trace contextRef="#ctx0" brushRef="#br0">324 1131 24575,'-5'7'0,"1"1"0,-1-1 0,1 1 0,0-1 0,1 1 0,0 0 0,0 1 0,-2 9 0,-2 6 0,-64 221 0,11-31 0,-79 252 0,129-411 0,10-43 0,7-38 0,40-143-199,74-173 0,-99 285-242,86-218-3263,79-132 3082,-105 253-348,6 3 0,133-173-1,-185 278 644,1 2 0,60-54 0,-77 81 1165,0 1 1,0 1-1,1 1 1,1 0-1,1 2 1,0 0-1,43-14 1,-58 24-780,0 0 1,0 0-1,0 1 1,0 1 0,0-1-1,0 1 1,1 0-1,-1 1 1,0 0 0,0 0-1,0 1 1,0 0-1,-1 1 1,1-1 0,0 1-1,-1 1 1,0 0-1,0 0 1,0 0 0,0 1-1,0-1 1,-1 2-1,9 9 1,1 2 55,0 1 0,-2 1 0,0 0 0,-1 1-1,-1 1 1,-1 0 0,8 23 0,11 33-115,-4 1 0,-3 1 0,22 154 0,-28-78 0,-2 176 0,-39 92 0,13-288 0,9-108 114,-1-1 0,-8 30 0,8-44-328,-1-1 1,0 0 0,0-1-1,-1 1 1,0-1 0,-1 0-1,-10 14 1,5-11-6613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3.408"/>
    </inkml:context>
    <inkml:brush xml:id="br0">
      <inkml:brushProperty name="width" value="0.025" units="cm"/>
      <inkml:brushProperty name="height" value="0.025" units="cm"/>
    </inkml:brush>
  </inkml:definitions>
  <inkml:trace contextRef="#ctx0" brushRef="#br0">0 31 24575,'3'0'0,"0"-1"0,0 1 0,-1-1 0,1 1 0,0 0 0,0 0 0,5 2 0,0-2 0,158 1 0,189-3 0,-165-12 0,19 0 0,-57 12-1365,-119 2-5461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3.885"/>
    </inkml:context>
    <inkml:brush xml:id="br0">
      <inkml:brushProperty name="width" value="0.025" units="cm"/>
      <inkml:brushProperty name="height" value="0.025" units="cm"/>
    </inkml:brush>
  </inkml:definitions>
  <inkml:trace contextRef="#ctx0" brushRef="#br0">1 285 24575,'24'0'0,"-6"-1"0,1 0 0,-1-2 0,1 0 0,-1-1 0,21-8 0,88-38 0,-88 33 0,397-150 0,-389 152-1365,-10 3-5461</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4.199"/>
    </inkml:context>
    <inkml:brush xml:id="br0">
      <inkml:brushProperty name="width" value="0.025" units="cm"/>
      <inkml:brushProperty name="height" value="0.025" units="cm"/>
    </inkml:brush>
  </inkml:definitions>
  <inkml:trace contextRef="#ctx0" brushRef="#br0">1 149 24575,'36'-2'0,"0"-2"0,53-12 0,-36 6 0,98-17 0,261-50 0,-392 73-455,0 0 0,26 0 0,-36 4-6371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4.789"/>
    </inkml:context>
    <inkml:brush xml:id="br0">
      <inkml:brushProperty name="width" value="0.025" units="cm"/>
      <inkml:brushProperty name="height" value="0.025" units="cm"/>
    </inkml:brush>
  </inkml:definitions>
  <inkml:trace contextRef="#ctx0" brushRef="#br0">574 1 24575,'-1'17'0,"-3"-1"0,-1 0 0,-1 0 0,-11 23 0,2-7 0,-85 180 0,55-122 0,-63 175 0,87-196 0,-28 97 0,47-157 0,0 0 0,0 0 0,1 1 0,0-1 0,1 1 0,0-1 0,0 1 0,1-1 0,3 11 0,-3-16 0,0 0 0,0-1 0,0 1 0,1-1 0,0 1 0,0-1 0,0 0 0,0 0 0,0 0 0,1 0 0,-1 0 0,1 0 0,0 0 0,0-1 0,0 0 0,0 1 0,0-1 0,0 0 0,1-1 0,-1 1 0,1 0 0,-1-1 0,1 0 0,0 0 0,5 1 0,0-1 0,0 0 0,1 0 0,-1-1 0,0-1 0,0 1 0,15-4 0,56-18 0,-19 5 0,24-1 0,133-10 0,-165 25 0,0 3 0,-1 1 0,97 17 0,-129-14 0,-1 2 0,1 0 0,-1 1 0,0 1 0,0 1 0,-1 1 0,0 0 0,-1 1 0,0 1 0,-1 1 0,0 0 0,-1 1 0,-1 1 0,0 0 0,-1 1 0,0 0 0,-2 1 0,0 0 0,0 1 0,-2 1 0,0-1 0,-2 1 0,0 1 0,-1-1 0,0 1 0,-2 0 0,-1 1 0,0-1 0,-1 1 0,-2-1 0,-2 34 0,-2-26 0,-2 0 0,-1 0 0,-1-1 0,-1-1 0,-1 1 0,-2-2 0,-1 1 0,0-2 0,-2 1 0,-1-2 0,-1 0 0,-36 37 0,18-26 0,-1-2 0,-1-1 0,-2-2 0,-1-2 0,-1-2 0,-75 35 0,21-21 0,-2-5 0,-1-3 0,-2-5 0,-195 25 0,215-39 238,30-4-1040,-68 2 1,101-10-6025</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5.230"/>
    </inkml:context>
    <inkml:brush xml:id="br0">
      <inkml:brushProperty name="width" value="0.025" units="cm"/>
      <inkml:brushProperty name="height" value="0.025" units="cm"/>
    </inkml:brush>
  </inkml:definitions>
  <inkml:trace contextRef="#ctx0" brushRef="#br0">0 459 24575,'18'-12'0,"119"-71"0,134-74 0,-213 127 0,1 3 0,115-35 0,133 1-20,-210 44-1325,-42 8-5481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5.549"/>
    </inkml:context>
    <inkml:brush xml:id="br0">
      <inkml:brushProperty name="width" value="0.025" units="cm"/>
      <inkml:brushProperty name="height" value="0.025" units="cm"/>
    </inkml:brush>
  </inkml:definitions>
  <inkml:trace contextRef="#ctx0" brushRef="#br0">496 1 24575,'0'4'0,"-1"1"0,0 0 0,0-1 0,0 1 0,-1-1 0,-2 7 0,-4 9 0,-29 129 0,-2 7 0,-94 352 0,-27 184 0,151-665-227,0 0-1,-1-1 1,-2 0-1,0-1 1,-26 38-1,19-38-6598</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5.851"/>
    </inkml:context>
    <inkml:brush xml:id="br0">
      <inkml:brushProperty name="width" value="0.025" units="cm"/>
      <inkml:brushProperty name="height" value="0.025" units="cm"/>
    </inkml:brush>
  </inkml:definitions>
  <inkml:trace contextRef="#ctx0" brushRef="#br0">1 207 24575,'24'-5'0,"4"-4"0,1 2 0,57-6 0,-32 5 0,738-107 0,-731 107 46,410-34-1457,-440 42-5415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6.906"/>
    </inkml:context>
    <inkml:brush xml:id="br0">
      <inkml:brushProperty name="width" value="0.025" units="cm"/>
      <inkml:brushProperty name="height" value="0.025" units="cm"/>
    </inkml:brush>
  </inkml:definitions>
  <inkml:trace contextRef="#ctx0" brushRef="#br0">0 178 24575,'15'-6'0,"0"1"0,0 0 0,1 1 0,-1 1 0,1 1 0,19-1 0,4-2 0,679-63 0,-421 44 0,192-18 0,-256 31-1365,-206 12-5461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7.247"/>
    </inkml:context>
    <inkml:brush xml:id="br0">
      <inkml:brushProperty name="width" value="0.025" units="cm"/>
      <inkml:brushProperty name="height" value="0.025" units="cm"/>
    </inkml:brush>
  </inkml:definitions>
  <inkml:trace contextRef="#ctx0" brushRef="#br0">0 811 24575,'432'-248'0,"-140"74"0,78-15 0,-260 142 0,167-49 0,-120 50-1365,-124 35-5461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5.540"/>
    </inkml:context>
    <inkml:brush xml:id="br0">
      <inkml:brushProperty name="width" value="0.025" units="cm"/>
      <inkml:brushProperty name="height" value="0.025" units="cm"/>
      <inkml:brushProperty name="color" value="#E71224"/>
    </inkml:brush>
  </inkml:definitions>
  <inkml:trace contextRef="#ctx0" brushRef="#br0">32 0 24575,'-2'3'0,"-1"0"0,1 0 0,0 0 0,0 0 0,1 0 0,-1 0 0,1 1 0,-1-1 0,1 0 0,0 1 0,-1 3 0,-3 44 0,4-41 0,-3 108 0,4-1 0,6 1 0,5-1 0,34 156 0,-28-193 0,34 146 0,-36-173 0,2-1 0,27 58 0,-37-96 0,0 0 0,2 0 0,-1-1 0,1 0 0,1 0 0,0-1 0,1-1 0,1 0 0,-1 0 0,17 10 0,-20-15 0,1-1 0,0 0 0,0-1 0,0 0 0,0 0 0,1-1 0,0 0 0,-1-1 0,1 0 0,0-1 0,0 0 0,0 0 0,0-1 0,0 0 0,0-1 0,0 0 0,11-3 0,-4-1 0,0 0 0,-1-1 0,1-1 0,-2-1 0,25-15 0,70-56 0,-99 71 0,44-37 0,-2-2 0,-3-3 0,-1-2 0,-3-1 0,-3-3 0,70-115 0,79-186 0,-186 346 0,3-8 0,0 0 0,-2 0 0,0 0 0,4-22 0,1 64 0,-6 11 0,-1 1 0,-1-1 0,-2 1 0,-3 40 0,1-19 0,-17 437 0,11-389 0,-54 806 0,54-516 0,7-329 0,-1-53-273,1 0 0,1-1 0,0 1 0,5 13 0,-1-3-6553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7.885"/>
    </inkml:context>
    <inkml:brush xml:id="br0">
      <inkml:brushProperty name="width" value="0.025" units="cm"/>
      <inkml:brushProperty name="height" value="0.025" units="cm"/>
    </inkml:brush>
  </inkml:definitions>
  <inkml:trace contextRef="#ctx0" brushRef="#br0">2256 3 24575,'-3'-1'0,"0"1"0,0-1 0,0 1 0,0 0 0,0-1 0,0 1 0,0 1 0,1-1 0,-4 1 0,-8 0 0,-23 0 0,0 2 0,-50 10 0,-71 24 0,144-33 0,-64 18 0,2 2 0,0 4 0,2 3 0,-115 68 0,136-66 0,2 2 0,1 3 0,2 1 0,2 3 0,1 2 0,-61 79 0,54-50 0,3 3 0,3 1 0,4 3 0,3 1 0,-28 89 0,13-3 0,-53 278 0,82-289-73,-7 226 0,28 160-217,5-435 235,16 513-45,-1 261 82,-24-665 25,-9 0 0,-47 228-1,-91 201-6,43-194 0,27-114 0,62-250 0,-9 72 0,29-132 0,1 0 0,2-1 0,4 54 0,-4-77 6,1 1-1,0 0 1,0-1-1,0 1 0,0-1 1,0 0-1,1 1 1,-1-1-1,1 0 0,0 0 1,0 0-1,0 0 1,1 0-1,-1 0 1,1-1-1,3 4 0,-2-3 14,0-1-1,1 1 1,-1-1-1,1 0 0,0 0 1,-1 0-1,1 0 1,0-1-1,0 0 0,7 1 1,6-1 30,0-1 0,1 0 0,-1-2 0,0 0 0,23-6 0,19-7-92,-1-4 0,69-31-1,-63 24-1191,0 1-5591</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8.374"/>
    </inkml:context>
    <inkml:brush xml:id="br0">
      <inkml:brushProperty name="width" value="0.025" units="cm"/>
      <inkml:brushProperty name="height" value="0.025" units="cm"/>
    </inkml:brush>
  </inkml:definitions>
  <inkml:trace contextRef="#ctx0" brushRef="#br0">0 453 24575,'19'-12'0,"203"-114"0,53-27 0,35 20-861,-288 123 357,24-8-6322</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8.663"/>
    </inkml:context>
    <inkml:brush xml:id="br0">
      <inkml:brushProperty name="width" value="0.025" units="cm"/>
      <inkml:brushProperty name="height" value="0.025" units="cm"/>
    </inkml:brush>
  </inkml:definitions>
  <inkml:trace contextRef="#ctx0" brushRef="#br0">665 1 24575,'0'18'0,"-1"15"0,-2 0 0,-9 45 0,-22 67 0,23-103 0,7-24 0,-96 359 0,-27-9 0,-16-62 290,24-54-420,21 7-1395,86-215-5301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9.279"/>
    </inkml:context>
    <inkml:brush xml:id="br0">
      <inkml:brushProperty name="width" value="0.025" units="cm"/>
      <inkml:brushProperty name="height" value="0.025" units="cm"/>
    </inkml:brush>
  </inkml:definitions>
  <inkml:trace contextRef="#ctx0" brushRef="#br0">1 33 24575,'2'0'0,"0"0"0,-1 0 0,1 0 0,0 0 0,0 0 0,0 0 0,0-1 0,0 1 0,-1-1 0,1 1 0,0-1 0,0 0 0,-1 1 0,4-3 0,5-1 0,10-2 0,-1 1 0,1 1 0,0 1 0,0 1 0,0 1 0,0 1 0,0 0 0,0 2 0,0 0 0,34 9 0,-48-10 0,-1 1 0,0 1 0,0-1 0,0 1 0,-1-1 0,1 1 0,-1 1 0,0-1 0,1 1 0,-1-1 0,-1 1 0,6 7 0,-3-3 0,-1 0 0,0 1 0,-1 0 0,1 0 0,-2 0 0,5 14 0,-3 1 0,0 1 0,-2-1 0,0 1 0,-2 44 0,-4-31 0,-1 0 0,-2-1 0,-1 1 0,-3-1 0,0 0 0,-29 63 0,-121 198 0,79-159 0,29-28 0,51-109 0,1-1 0,-1 1 0,1-1 0,-1 1 0,1 0 0,0-1 0,0 1 0,0 0 0,0-1 0,0 1 0,0 0 0,0-1 0,0 1 0,1 0 0,-1-1 0,1 1 0,-1-1 0,1 1 0,0-1 0,-1 1 0,1-1 0,0 1 0,0-1 0,0 0 0,0 1 0,0-1 0,0 0 0,1 0 0,-1 0 0,0 0 0,1 0 0,1 1 0,4 3 0,1 0 0,0 0 0,0-1 0,13 4 0,4 1 0,1-2 0,0-1 0,0 0 0,38 1 0,110-2 0,-129-5 0,34 0 0,184-3 0,-245 0-80,1 0 0,-1 0-1,25-9 1,-25 6-964,-9 3-5782</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9.662"/>
    </inkml:context>
    <inkml:brush xml:id="br0">
      <inkml:brushProperty name="width" value="0.025" units="cm"/>
      <inkml:brushProperty name="height" value="0.025" units="cm"/>
    </inkml:brush>
  </inkml:definitions>
  <inkml:trace contextRef="#ctx0" brushRef="#br0">89 0 24575,'-3'48'0,"-8"51"0,2-22 0,-4 51 0,-39 621 0,52-728-273,0-1 0,1 1 0,2 0 0,4 23 0,0-22-6553</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30.064"/>
    </inkml:context>
    <inkml:brush xml:id="br0">
      <inkml:brushProperty name="width" value="0.025" units="cm"/>
      <inkml:brushProperty name="height" value="0.025" units="cm"/>
    </inkml:brush>
  </inkml:definitions>
  <inkml:trace contextRef="#ctx0" brushRef="#br0">1 142 24575,'2'-1'0,"0"1"0,0-1 0,1 1 0,-1 0 0,0 0 0,1 0 0,-1 0 0,4 1 0,6 0 0,183-15 0,-50 2 0,405-46 0,-293 6-1365,-235 47-5461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30.595"/>
    </inkml:context>
    <inkml:brush xml:id="br0">
      <inkml:brushProperty name="width" value="0.025" units="cm"/>
      <inkml:brushProperty name="height" value="0.025" units="cm"/>
    </inkml:brush>
  </inkml:definitions>
  <inkml:trace contextRef="#ctx0" brushRef="#br0">55 149 24575,'1'0'0,"0"0"0,1 0 0,-1 0 0,0-1 0,0 1 0,0 0 0,0-1 0,0 1 0,0-1 0,0 1 0,0-1 0,0 0 0,0 1 0,1-2 0,4-2 0,68-27 0,107-31 0,-133 49 0,1 3 0,0 1 0,71-2 0,-111 10 0,0 1 0,0 0 0,0 1 0,0 0 0,0 0 0,0 1 0,-1 1 0,1-1 0,9 5 0,-14-5 0,0 0 0,0 1 0,0-1 0,-1 1 0,1 0 0,-1 0 0,0 0 0,0 0 0,0 1 0,0-1 0,-1 1 0,0 0 0,1-1 0,-1 1 0,0 0 0,-1 0 0,1 1 0,-1-1 0,0 0 0,1 7 0,0 6 0,0-1 0,-2 0 0,0 0 0,-1 1 0,-1-1 0,0 0 0,-6 20 0,-2 2 0,-30 68 0,14-52 0,-2-1 0,-2-2 0,-41 53 0,-123 136 0,68-90 0,-80 96 0,194-227 0,12-18 0,0-1 0,0 0 0,0 1 0,0-1 0,0 0 0,-1 1 0,1-1 0,0 0 0,0 1 0,0-1 0,0 0 0,0 1 0,1-1 0,-1 0 0,0 1 0,0-1 0,0 1 0,0-1 0,0 0 0,0 1 0,0-1 0,1 0 0,-1 0 0,0 1 0,0-1 0,1 0 0,-1 1 0,1-1 0,1 1 0,1 0 0,0 0 0,0-1 0,0 1 0,0-1 0,0 1 0,0-1 0,0 0 0,4-1 0,1 1 0,55-2 0,0-3 0,0-3 0,87-22 0,177-69 0,-146 41 0,135-44 0,-267 81-341,0-2 0,-2-2-1,57-40 1,-78 48-6485</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31.437"/>
    </inkml:context>
    <inkml:brush xml:id="br0">
      <inkml:brushProperty name="width" value="0.025" units="cm"/>
      <inkml:brushProperty name="height" value="0.025" units="cm"/>
    </inkml:brush>
  </inkml:definitions>
  <inkml:trace contextRef="#ctx0" brushRef="#br0">2483 3 24575,'77'-1'0,"-18"0"0,96 9 0,-137-6 0,0 1 0,-1 1 0,1 1 0,-1 1 0,1 0 0,-2 1 0,1 1 0,-1 0 0,24 17 0,-21-9 0,0 1 0,-1 0 0,-1 1 0,-1 1 0,0 1 0,-2 0 0,0 1 0,-1 1 0,-2 0 0,0 0 0,-1 1 0,7 25 0,2 16 0,-4 1 0,-2 0 0,6 91 0,-6 45-233,-19 288 0,-60 201-234,-63 161 467,-11 100 0,67 518 0,76-1122 0,-3 317 0,-53 18 0,49-647 117,-2-1 0,-2 0-1,-12 32 1,15-51-71,-1-1 1,0 0 0,-1-1-1,-1 0 1,0 0 0,-1 0-1,-1-1 1,0-1 0,-15 15-1,-3-3-46,-1-1 0,-1-1 0,-1-1 0,-36 16 0,-140 50 0,-188 27 0,-8-40 0,92-30 0,-374 5 0,464-33 0,93-3 0,121-12 49,-1 0 0,1 0 0,-1-1-1,1 0 1,0 0 0,-9-3 0,12 3-163,1 0 0,0 0 0,-1-1 0,1 1 1,0-1-1,0 0 0,0 0 0,0 0 1,0 0-1,0-1 0,1 1 0,-1-1 1,1 1-1,-4-6 0,2 0-6712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48.883"/>
    </inkml:context>
    <inkml:brush xml:id="br0">
      <inkml:brushProperty name="width" value="0.025" units="cm"/>
      <inkml:brushProperty name="height" value="0.025" units="cm"/>
    </inkml:brush>
  </inkml:definitions>
  <inkml:trace contextRef="#ctx0" brushRef="#br0">1055 559 24575,'2'-12'0,"2"7"0,0 0 0,0 1 0,0-1 0,1 1 0,-1 0 0,1 1 0,0-1 0,8-4 0,8-6 0,36-24 0,2 2 0,111-51 0,137-34 0,-5 27 0,-226 73 0,-44 12 0,-1-1 0,0-2 0,37-19 0,-68 31 0,1 0 0,-1-1 0,1 1 0,-1 0 0,0 0 0,1 0 0,-1 0 0,0-1 0,1 1 0,-1 0 0,0 0 0,0-1 0,1 1 0,-1 0 0,0 0 0,0-1 0,1 1 0,-1 0 0,0-1 0,0 1 0,0 0 0,1-1 0,-1 1 0,0 0 0,0-1 0,0 1 0,0-1 0,0 1 0,0 0 0,0-1 0,0 1 0,0-1 0,0 1 0,0-1 0,-12-7 0,-21 1 0,-46 3 0,0 3 0,-98 11 0,-156 40 0,278-40 0,-84 27 0,116-29 0,2 1 0,-1 0 0,2 2 0,-1 1 0,1 0 0,-28 24 0,20-10 0,0 2 0,2 1 0,1 0 0,2 2 0,-27 46 0,-82 180 0,42-58 0,-89 290 0,-23 318-367,41 11 0,-13 299 367,166-1047 0,-41 450 0,40-357 0,16 195 0,-4-319-8,2 0-1,2 0 1,15 50-1,-16-70 6,0-1-1,2 0 0,0-1 0,1 0 1,1 0-1,1-1 0,0 0 0,24 25 1,-24-31 39,1 0 0,0-1 0,0-1 1,0 0-1,1-1 0,1 0 1,-1-1-1,1 0 0,23 6 0,-2-3 91,1-2 0,64 5 0,-49-11-119,1-1 0,-1-3 1,1-2-1,-1-3 1,-1-2-1,80-25 0,-79 15-108,-1-3 0,0-2-1,76-52 1,-80 48-864,-2 2-5862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0.357"/>
    </inkml:context>
    <inkml:brush xml:id="br0">
      <inkml:brushProperty name="width" value="0.025" units="cm"/>
      <inkml:brushProperty name="height" value="0.025" units="cm"/>
    </inkml:brush>
  </inkml:definitions>
  <inkml:trace contextRef="#ctx0" brushRef="#br0">1 236 24575,'3'1'0,"0"0"0,0-1 0,0 1 0,0-1 0,0 0 0,1 0 0,-1 0 0,5-2 0,5 1 0,19 0 0,-1-1 0,57-13 0,63-24 0,-44 10 0,-15 7 110,305-88-1585,-348 93-5351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6.700"/>
    </inkml:context>
    <inkml:brush xml:id="br0">
      <inkml:brushProperty name="width" value="0.025" units="cm"/>
      <inkml:brushProperty name="height" value="0.025" units="cm"/>
      <inkml:brushProperty name="color" value="#E71224"/>
    </inkml:brush>
  </inkml:definitions>
  <inkml:trace contextRef="#ctx0" brushRef="#br0">2 374 24575,'0'-9'0,"2"1"0,-1 0 0,1 0 0,0-1 0,1 1 0,0 1 0,0-1 0,1 0 0,0 1 0,0-1 0,1 1 0,6-8 0,2-2 0,1 2 0,1 0 0,30-25 0,-14 17 0,1 1 0,1 2 0,0 1 0,2 2 0,56-20 0,-63 28 0,0 1 0,0 1 0,1 2 0,0 0 0,0 2 0,0 2 0,57 3 0,-70-1 0,-1 2 0,0 0 0,0 1 0,0 0 0,0 1 0,0 1 0,-1 0 0,0 1 0,0 1 0,13 9 0,-17-9 0,0 1 0,0 0 0,-1 0 0,0 1 0,-1 0 0,0 0 0,0 1 0,-2 0 0,1 1 0,-1-1 0,-1 1 0,6 16 0,-1 8 0,-1 1 0,-1 0 0,-2 0 0,1 41 0,-8 153 0,-1-96 0,2-133 0,0-1 0,1 1 0,-1 0 0,0-1 0,1 0 0,-1 1 0,1-1 0,-1 1 0,1-1 0,0 1 0,0-1 0,0 0 0,0 0 0,0 1 0,0-1 0,0 0 0,0 0 0,0 0 0,0 0 0,1 0 0,-1 0 0,0-1 0,1 1 0,-1 0 0,0-1 0,1 1 0,1 0 0,7 2 0,1 0 0,-1-1 0,13 1 0,-1 0 0,25 7 0,-1 2 0,-1 2 0,80 36 0,-96-35 0,-1 0 0,0 2 0,-1 1 0,-1 2 0,-1 0 0,37 38 0,-55-50 0,0 0 0,-1 1 0,0-1 0,0 2 0,0-1 0,-2 0 0,1 1 0,-1 0 0,0 0 0,-1 1 0,0-1 0,-1 1 0,1 13 0,-2-8 0,-1-1 0,-1 0 0,0 1 0,-1-1 0,-1 0 0,0 0 0,-1 0 0,-10 25 0,-3-4 0,-1 0 0,-2-1 0,-1-1 0,-2-1 0,-1-1 0,-2-1 0,-1-1 0,-1-2 0,-2-1 0,0-1 0,-38 25 0,27-26 0,-1 0 0,-1-3 0,-2-2 0,1-1 0,-50 12 0,31-14 0,0-3 0,-2-3 0,-80 5 0,104-14 0,1-2 0,-1-1 0,1-2 0,0-2 0,0-1 0,0-3 0,1-1 0,0-2 0,1-1 0,-42-21 0,51 19-455,1-2 0,-51-37 0,48 28-6371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0.692"/>
    </inkml:context>
    <inkml:brush xml:id="br0">
      <inkml:brushProperty name="width" value="0.025" units="cm"/>
      <inkml:brushProperty name="height" value="0.025" units="cm"/>
    </inkml:brush>
  </inkml:definitions>
  <inkml:trace contextRef="#ctx0" brushRef="#br0">433 0 24575,'0'24'0,"-4"99"0,-5-1 0,-29 138 0,-74 236 0,5-105 0,96-343 0,-3-1 0,-2 0 0,-1-1 0,-35 62 0,12-33-1365,27-48-5461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1.535"/>
    </inkml:context>
    <inkml:brush xml:id="br0">
      <inkml:brushProperty name="width" value="0.025" units="cm"/>
      <inkml:brushProperty name="height" value="0.025" units="cm"/>
    </inkml:brush>
  </inkml:definitions>
  <inkml:trace contextRef="#ctx0" brushRef="#br0">120 0 24575,'0'23'0,"-30"438"0,-38-6 0,59-405-455,3 0 0,0 76 0,6-111-6371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2.446"/>
    </inkml:context>
    <inkml:brush xml:id="br0">
      <inkml:brushProperty name="width" value="0.025" units="cm"/>
      <inkml:brushProperty name="height" value="0.025" units="cm"/>
    </inkml:brush>
  </inkml:definitions>
  <inkml:trace contextRef="#ctx0" brushRef="#br0">1 86 24575,'0'0'0,"0"-1"0,0 1 0,0 0 0,0-1 0,0 1 0,0 0 0,0-1 0,-1 1 0,1 0 0,1-1 0,-1 1 0,0 0 0,0 0 0,0-1 0,0 1 0,0 0 0,0-1 0,0 1 0,0 0 0,0-1 0,1 1 0,-1 0 0,0 0 0,0-1 0,0 1 0,0 0 0,1 0 0,-1 0 0,0-1 0,0 1 0,1 0 0,-1 0 0,0 0 0,0-1 0,1 1 0,-1 0 0,0 0 0,1 0 0,-1 0 0,13-8 0,35-9 0,0 3 0,1 1 0,79-8 0,-120 20 0,1 0 0,0 1 0,0 0 0,0 0 0,0 1 0,0 1 0,0-1 0,0 2 0,-1-1 0,9 4 0,-12-4 0,-1 0 0,0 0 0,1 1 0,-1-1 0,0 1 0,-1 0 0,1 0 0,0 0 0,-1 1 0,0-1 0,0 1 0,0 0 0,0 0 0,0 0 0,-1 0 0,0 0 0,0 1 0,0-1 0,0 0 0,1 7 0,0 8 0,-1 0 0,0 0 0,-1 0 0,-3 36 0,-17 76 0,15-106 0,-25 105 0,-72 204 0,80-282 0,11-29 0,-11 35 0,19-52 0,1 0 0,-1 0 0,1 0 0,1 0 0,-1 1 0,1-1 0,0 0 0,1 0 0,-1 1 0,4 10 0,-4-15 0,1-1 0,0 1 0,-1-1 0,1 0 0,0 1 0,0-1 0,0 0 0,0 0 0,0 0 0,1 0 0,-1 0 0,0 0 0,0 0 0,1 0 0,-1 0 0,1 0 0,1 0 0,31 10 0,-21-8 0,36 10 0,1-2 0,1-2 0,-1-3 0,1-1 0,70-4 0,-21-8 0,173-33 0,-237 33-1365,-6 3-5461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3.170"/>
    </inkml:context>
    <inkml:brush xml:id="br0">
      <inkml:brushProperty name="width" value="0.025" units="cm"/>
      <inkml:brushProperty name="height" value="0.025" units="cm"/>
    </inkml:brush>
  </inkml:definitions>
  <inkml:trace contextRef="#ctx0" brushRef="#br0">1 31 24575,'0'0'0,"5"0"0,1 0 0,5 0 0,1 0 0,3 0 0,-1 0 0,2 0 0,3-5 0,4-1 0,2-1 0,3 2 0,-4 1 0,-1 2 0,0 1 0,-3 0 0,-1 1 0,-2 1-8191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4.564"/>
    </inkml:context>
    <inkml:brush xml:id="br0">
      <inkml:brushProperty name="width" value="0.025" units="cm"/>
      <inkml:brushProperty name="height" value="0.025" units="cm"/>
    </inkml:brush>
  </inkml:definitions>
  <inkml:trace contextRef="#ctx0" brushRef="#br0">86 59 24575,'4'-1'0,"0"0"0,0-1 0,0 1 0,-1-1 0,1 0 0,0 0 0,4-2 0,5-4 0,14-6 0,-21 10 0,0 1 0,-1 0 0,2 0 0,-1 0 0,8-1 0,-12 3 0,1 1 0,0-1 0,0 1 0,-1 0 0,1 0 0,0 1 0,-1-1 0,1 0 0,0 1 0,-1 0 0,1-1 0,0 1 0,-1 0 0,1 0 0,-1 1 0,5 2 0,0 1 0,-1 0 0,0 0 0,0 1 0,0 0 0,0 0 0,-1 1 0,0-1 0,0 1 0,-1 0 0,0 1 0,0-1 0,-1 1 0,0 0 0,0-1 0,-1 1 0,3 16 0,-1 0 0,-2-1 0,-1 1 0,0 0 0,-5 40 0,-2-25 0,0-1 0,-3 0 0,-1 0 0,-2 0 0,-20 44 0,4-24 0,-2-2 0,-55 77 0,-18 8 0,101-139 0,0 0 0,1 1 0,-1-1 0,1 0 0,0 0 0,-1 1 0,1-1 0,0 1 0,0-1 0,1 1 0,-1 0 0,0-1 0,1 1 0,0 5 0,0-7 0,0 1 0,1 0 0,0-1 0,-1 1 0,1 0 0,0-1 0,0 1 0,0-1 0,0 0 0,0 1 0,0-1 0,0 0 0,1 1 0,-1-1 0,0 0 0,1 0 0,-1 0 0,1 0 0,-1 0 0,1-1 0,0 1 0,-1 0 0,4 0 0,9 4 0,0-1 0,0 0 0,0-2 0,1 1 0,15-1 0,77-1 0,-58-2 0,19-1 0,0-4 0,0-2 0,112-29 0,-147 27-195,-1-1 0,0-2 0,-1-1 0,0-1 0,-1-2 0,49-36 0,-36 19-6631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5.185"/>
    </inkml:context>
    <inkml:brush xml:id="br0">
      <inkml:brushProperty name="width" value="0.025" units="cm"/>
      <inkml:brushProperty name="height" value="0.025" units="cm"/>
    </inkml:brush>
  </inkml:definitions>
  <inkml:trace contextRef="#ctx0" brushRef="#br0">1 291 24575,'3'-1'0,"0"1"0,0-1 0,0 0 0,0 0 0,0 0 0,0-1 0,0 1 0,5-3 0,13-7 0,205-46 0,-71 20 0,105-41 0,-61 17 0,-167 51 0,0 2 0,1 2 0,58-5 0,-75 11 0,-1 0 0,1 1 0,-1 1 0,1 1 0,-1 0 0,0 0 0,0 2 0,0 0 0,-1 0 0,17 10 0,-12-3 0,0 0 0,-1 2 0,0 0 0,-1 1 0,-1 0 0,-1 2 0,0 0 0,-1 0 0,16 26 0,-3 1 0,-3 2 0,38 94 0,-43-84 0,-3 0 0,-2 1 0,-3 0 0,6 83 0,-8 238 0,-9-339 0,-20 400-125,-22-1-138,-16 291-30,93 956 293,-16-929 0,-23-672 0,-4 1 0,-21 94 0,17-129 0,-1-2 0,-2 0 0,-3 0 0,-46 86 0,39-95 0,-1 0 0,-3-2 0,0-1 0,-3-1 0,-1-1 0,-1-3 0,-2 0 0,-49 31 0,12-15 0,-3-3 0,-1-4 0,-126 47 0,161-73-27,0-1 1,-66 12 0,83-21 23,0-1 1,0-2-1,-1 0 1,1-2 0,-45-6-1,53 3-173,0 0-1,0-2 1,1 0-1,0-1 0,0 0 1,-21-14-1,2-2-6003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5.883"/>
    </inkml:context>
    <inkml:brush xml:id="br0">
      <inkml:brushProperty name="width" value="0.025" units="cm"/>
      <inkml:brushProperty name="height" value="0.025" units="cm"/>
    </inkml:brush>
  </inkml:definitions>
  <inkml:trace contextRef="#ctx0" brushRef="#br0">1169 265 24575,'-2'-1'0,"0"-1"0,0 1 0,0-1 0,0 1 0,0-1 0,0 0 0,-2-4 0,-1 0 0,-20-17 0,-1 1 0,-1 1 0,-1 1 0,0 2 0,-51-25 0,38 25 0,-1 1 0,-1 2 0,-77-17 0,97 28 0,-1 0 0,1 2 0,0 0 0,-1 2 0,0 0 0,-43 7 0,52-4 0,1 1 0,0 0 0,0 1 0,0 1 0,0 0 0,1 1 0,0 0 0,1 1 0,-1 0 0,1 1 0,1 0 0,-11 12 0,-1 4 0,2 1 0,1 2 0,1 0 0,1 1 0,1 0 0,2 2 0,1 0 0,2 0 0,-11 41 0,2 10 0,4 1 0,-10 131 0,18-54-79,14 201 1,41 162-224,3 64 109,-92 1011 193,6-1211 0,-13 180 0,38 0 0,14-522 0,2 1 0,1-1 0,3 0 0,2 0 0,1-1 0,22 53 0,-24-74 0,2-1 0,0 0 0,2-1 0,0 0 0,1-1 0,1 0 0,1-1 0,1-1 0,1-1 0,0 0 0,1-1 0,1-1 0,24 14 0,-14-13 0,1-1 0,0-2 0,1-1 0,0-1 0,1-2 0,0-1 0,0-2 0,51 3 0,-42-7 0,1-2 0,0-2 0,-1-2 0,0-1 0,0-3 0,56-17 0,68-37-1257,-104 33-5025</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6.631"/>
    </inkml:context>
    <inkml:brush xml:id="br0">
      <inkml:brushProperty name="width" value="0.025" units="cm"/>
      <inkml:brushProperty name="height" value="0.025" units="cm"/>
    </inkml:brush>
  </inkml:definitions>
  <inkml:trace contextRef="#ctx0" brushRef="#br0">0 602 24575,'9'0'0,"-1"-1"0,0 1 0,-1-2 0,1 1 0,0-1 0,0 0 0,-1-1 0,8-3 0,3 0 0,-1 0 0,0 1 0,0 1 0,1 1 0,-1 0 0,1 1 0,0 1 0,-1 0 0,1 2 0,21 2 0,-29-1 0,1 1 0,-1 0 0,0 0 0,0 1 0,0 0 0,0 0 0,-1 1 0,0 1 0,0 0 0,0 0 0,0 1 0,-1 0 0,0 0 0,-1 1 0,0 0 0,10 14 0,-7-7 0,-2 1 0,1 0 0,-2 1 0,0 0 0,-2 0 0,1 1 0,-2-1 0,0 1 0,-2 0 0,0 0 0,0 29 0,-3 2 0,-2 0 0,-2-1 0,-13 52 0,-8 2 0,-4 0 0,-4-3 0,-91 182 0,57-163 0,62-101 0,10-15 0,6-10 0,73-83 0,221-244-2693,53-60-732,-264 288 3656,530-622-3037,-562 650 2230,26-30 1265,-75 99 3170,-21 26-1073,-104 148-2198,-68 101-635,-119 232 744,251-403-523,4 2 1,4 1-1,-42 154 0,73-213-174,-8 72 0,17-98 0,0 0 0,1 1 0,0-1 0,1 0 0,0 0 0,1 1 0,1-1 0,0 0 0,0-1 0,6 14 0,-5-18 0,1 0 0,-1 0 0,1 0 0,0-1 0,0 0 0,1 0 0,0-1 0,0 1 0,0-1 0,1-1 0,0 1 0,0-1 0,0 0 0,0-1 0,1 1 0,-1-1 0,1-1 0,0 0 0,0 0 0,8 1 0,5 0 0,0-1 0,-1-1 0,1-1 0,0-1 0,0-1 0,37-7 0,33-16-608,105-42 0,-191 66 459,169-66-6677</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7.390"/>
    </inkml:context>
    <inkml:brush xml:id="br0">
      <inkml:brushProperty name="width" value="0.025" units="cm"/>
      <inkml:brushProperty name="height" value="0.025" units="cm"/>
    </inkml:brush>
  </inkml:definitions>
  <inkml:trace contextRef="#ctx0" brushRef="#br0">91 0 24575,'-7'18'0,"2"-7"0,-1 10 0,2 1 0,0 0 0,-1 41 0,1-9 0,-8 62 0,-31 507 0,43-617 0,-1 7 0,2 0 0,0 0 0,5 26 0,-6-37 0,1 1 0,-1-1 0,1 0 0,0 1 0,0-1 0,0 0 0,0 0 0,0 0 0,0 1 0,1-1 0,-1 0 0,1 0 0,-1-1 0,1 1 0,0 0 0,0-1 0,-1 1 0,1-1 0,0 1 0,1-1 0,-1 0 0,0 0 0,0 0 0,1 0 0,-1 0 0,0 0 0,1-1 0,3 1 0,8-1 0,0-2 0,0 1 0,0-2 0,-1 0 0,1 0 0,-1-2 0,0 1 0,13-8 0,-12 7 0,41-20 0,0-1 0,-2-3 0,63-46 0,135-123 0,-34-12 0,-217 209 0,1 0 0,0 0 0,0 0 0,0 0 0,0 0 0,0 0 0,0 0 0,0 0 0,0 1 0,1-1 0,-1 0 0,0 1 0,0-1 0,0 1 0,1 0 0,-1-1 0,0 1 0,1 0 0,-1 0 0,0-1 0,1 1 0,1 1 0,-1-1 0,-1 1 0,1 0 0,-1-1 0,1 1 0,-1 0 0,1 0 0,-1 0 0,0 0 0,1 0 0,-1 0 0,0 1 0,0-1 0,0 0 0,0 1 0,1 1 0,4 8 0,0 0 0,-1 1 0,6 23 0,-8-26 0,12 43 0,-2 1 0,6 67 0,1 111 0,-9-22 0,-10 1 0,-42 346 0,35-509 0,-3-1 0,-2 0 0,-2 0 0,-2-1 0,-2-1 0,-23 43 0,29-66 0,-1 0 0,-1-1 0,-1 0 0,-1-1 0,-1-1 0,0 0 0,-1-1 0,-1-1 0,-1-1 0,0 0 0,-1-2 0,0 0 0,-35 16 0,32-18 0,13-6 0,-1 0 0,0-1 0,0 0 0,-16 4 0,25-8 0,-1 1 0,1-1 0,-1 0 0,1 0 0,-1 0 0,1 0 0,-1 0 0,1 0 0,-1-1 0,1 1 0,-1-1 0,1 0 0,-1 1 0,1-1 0,0-1 0,0 1 0,-1 0 0,1 0 0,0-1 0,0 1 0,0-1 0,0 0 0,1 1 0,-1-1 0,-2-3 0,-1-2 0,0-1 0,1 0 0,-1 0 0,2 0 0,-1 0 0,1 0 0,0-1 0,1 0 0,0 1 0,1-1 0,-2-13 0,3 9 0,1-1 0,0 1 0,0-1 0,2 1 0,-1 0 0,9-25 0,3 6 0,1 1 0,1 0 0,1 1 0,2 0 0,23-27 0,128-156 0,11-14 0,7-6-1365,-138 176-5461</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7.986"/>
    </inkml:context>
    <inkml:brush xml:id="br0">
      <inkml:brushProperty name="width" value="0.025" units="cm"/>
      <inkml:brushProperty name="height" value="0.025" units="cm"/>
    </inkml:brush>
  </inkml:definitions>
  <inkml:trace contextRef="#ctx0" brushRef="#br0">681 226 24575,'19'-17'0,"20"-12"0,2 1 0,2 2 0,59-27 0,-75 40 0,1 2 0,0 0 0,1 2 0,0 1 0,0 1 0,0 2 0,1 1 0,0 1 0,0 1 0,33 3 0,-48 0 0,1 1 0,-1 1 0,0 0 0,0 1 0,0 0 0,-1 1 0,1 1 0,-1 0 0,-1 1 0,1 0 0,-1 1 0,0 1 0,-1 0 0,0 1 0,0 0 0,-1 1 0,-1 0 0,0 1 0,0 0 0,-1 0 0,10 20 0,-6-5 0,-1 0 0,-1 1 0,-2 0 0,-1 1 0,-1 0 0,5 51 0,-6-6 0,-5 115 0,-13-14-276,-36 177 0,-58 171-333,98-486 605,-56 256-207,-151 770-1319,73-11 1530,85 7 0,60-782 5,-1 117-122,-5-313-164,-23 148 1,24-219 401,-1 1 1,0-1-1,0 0 1,-1 0-1,0 0 1,0 0-1,-1-1 1,-1 1-1,1-1 1,-2-1-1,1 1 1,-1-1-1,0 0 1,-1 0-1,0-1 1,0 0-1,-1-1 1,1 0-1,-1 0 1,-1-1-1,1 0 1,-11 4 0,-28 11-104,0-2 0,-1-3 0,-1-1 0,0-3 0,-76 8 0,38-12-466,0-5 1,-119-10-1,144 2-5724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7.893"/>
    </inkml:context>
    <inkml:brush xml:id="br0">
      <inkml:brushProperty name="width" value="0.025" units="cm"/>
      <inkml:brushProperty name="height" value="0.025" units="cm"/>
      <inkml:brushProperty name="color" value="#E71224"/>
    </inkml:brush>
  </inkml:definitions>
  <inkml:trace contextRef="#ctx0" brushRef="#br0">1 177 24575,'2'-1'0,"1"1"0,0-1 0,0 0 0,0 0 0,-1-1 0,1 1 0,0 0 0,-1-1 0,4-2 0,8-5 0,44-15 0,1 4 0,87-20 0,-108 30 0,31-8 0,0 3 0,121-11 0,-165 26 0,0 0 0,1 1 0,-1 2 0,39 8 0,-48-7 0,0 1 0,0 1 0,-1 0 0,1 1 0,-1 1 0,-1 0 0,26 20 0,-31-21 0,0 2 0,0-1 0,-1 1 0,0 0 0,-1 1 0,0 0 0,0 0 0,-1 0 0,8 21 0,-8-15 0,0 0 0,-2 1 0,0 0 0,-1 0 0,0 0 0,-1 22 0,-2-5 0,-2 1 0,-2-1 0,-1 1 0,-1-1 0,-2-1 0,-17 44 0,-3-4 0,-4-2 0,-60 99 0,-102 120 0,107-186 0,70-85 0,16-17 0,-1-1 0,1 1 0,-1 0 0,1 0 0,-1 0 0,1 0 0,0 1 0,0-1 0,0 0 0,1 0 0,-1 1 0,0 2 0,1-5 0,0 1 0,0 0 0,0 0 0,0 0 0,0 0 0,1 0 0,-1 0 0,0-1 0,1 1 0,-1 0 0,0 0 0,1 0 0,-1-1 0,1 1 0,0 0 0,-1-1 0,1 1 0,-1 0 0,1-1 0,0 1 0,0-1 0,-1 1 0,1-1 0,0 1 0,0-1 0,-1 0 0,1 1 0,0-1 0,0 0 0,0 0 0,0 1 0,0-1 0,0 0 0,1 0 0,18 2 0,0-1 0,-1-1 0,1-1 0,0 0 0,25-6 0,-2 1 0,382-66 0,-115 16 0,2 25 0,80 29 0,-183 4 0,-204-2-13,0-1 1,0 0-1,0 0 0,0 0 0,0-1 0,0 1 0,-1-1 0,1-1 1,0 1-1,-1-1 0,8-5 0,4-2-1198,2 0-5615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9.105"/>
    </inkml:context>
    <inkml:brush xml:id="br0">
      <inkml:brushProperty name="width" value="0.025" units="cm"/>
      <inkml:brushProperty name="height" value="0.025" units="cm"/>
    </inkml:brush>
  </inkml:definitions>
  <inkml:trace contextRef="#ctx0" brushRef="#br0">1 194 24575,'72'-2'0,"106"-18"0,71-26 0,-43 6 0,-25 13 291,114-21-1947,-252 38-5170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9.342"/>
    </inkml:context>
    <inkml:brush xml:id="br0">
      <inkml:brushProperty name="width" value="0.025" units="cm"/>
      <inkml:brushProperty name="height" value="0.025" units="cm"/>
    </inkml:brush>
  </inkml:definitions>
  <inkml:trace contextRef="#ctx0" brushRef="#br0">0 566 24575,'0'0'0,"5"0"0,7-6 0,6-5 0,15-7 0,16-10 0,16-6 0,11-6 0,7-6 0,6-1 0,6-2 0,7-3 0,2 3 0,2-1 0,-6 4 0,-11 9 0,-15 6 0,-20 9-8191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9.947"/>
    </inkml:context>
    <inkml:brush xml:id="br0">
      <inkml:brushProperty name="width" value="0.025" units="cm"/>
      <inkml:brushProperty name="height" value="0.025" units="cm"/>
    </inkml:brush>
  </inkml:definitions>
  <inkml:trace contextRef="#ctx0" brushRef="#br0">1783 432 24575,'-12'-24'0,"2"3"0,-2 0 0,-1 0 0,-1 2 0,0-1 0,-1 2 0,-28-26 0,19 22 0,-2 1 0,0 2 0,-1 0 0,-39-19 0,21 16 0,-1 3 0,-1 1 0,-1 3 0,0 1 0,-1 3 0,-63-7 0,64 14 0,0 1 0,-1 3 0,1 1 0,0 3 0,1 2 0,-55 14 0,71-12 0,0 1 0,0 2 0,1 1 0,0 1 0,2 2 0,-1 1 0,2 1 0,0 1 0,1 2 0,-26 25 0,21-12 0,2 1 0,1 1 0,1 2 0,2 1 0,2 1 0,2 0 0,-30 78 0,25-43 0,4 1 0,3 0 0,-16 136 0,22-57-845,9 221 0,40 155-1408,-24-389 2095,-8-88 158,67 924 0,-49 1 0,-33-524-168,-6 601-443,16-898 610,1 127 3,21-4-17,-19-260 34,2 0 0,0 0 0,1-1 0,11 29 0,-13-42 185,-1-1 1,1 1-1,1 0 1,-1-1-1,1 0 1,0 0 0,0 0-1,1 0 1,-1-1-1,1 0 1,0 0-1,0 0 1,1 0-1,-1-1 1,1 0-1,-1 0 1,1 0 0,6 1-1,0-1-125,0 0 1,0-1-1,1-1 0,-1 0 1,0 0-1,0-1 0,1-1 1,-1 0-1,0-1 0,16-4 1,15-6-113,69-29 1,49-29-1316,11-10-5390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0.439"/>
    </inkml:context>
    <inkml:brush xml:id="br0">
      <inkml:brushProperty name="width" value="0.025" units="cm"/>
      <inkml:brushProperty name="height" value="0.025" units="cm"/>
    </inkml:brush>
  </inkml:definitions>
  <inkml:trace contextRef="#ctx0" brushRef="#br0">208 643 24575,'-2'1'0,"0"0"0,0 1 0,0-1 0,0 1 0,1-1 0,-1 1 0,1 0 0,-3 3 0,-2 2 0,-15 15 0,0 1 0,2 1 0,1 0 0,0 2 0,-21 43 0,31-51 0,0-1 0,1 1 0,1 0 0,1 0 0,1 0 0,0 1 0,2 0 0,0 0 0,1 0 0,1 25 0,0-41 0,1 0 0,-1 1 0,1-1 0,-1 0 0,1 1 0,0-1 0,0 0 0,1 0 0,-1 0 0,1 0 0,-1 0 0,1 0 0,0 0 0,0 0 0,0-1 0,1 1 0,-1-1 0,3 3 0,-1-3 0,0 0 0,-1 0 0,1 0 0,0-1 0,0 1 0,1-1 0,-1 0 0,0 0 0,0 0 0,1 0 0,-1-1 0,6 0 0,7-1 0,0-1 0,0-1 0,0 0 0,-1-1 0,1-1 0,17-8 0,34-16 0,-2-3 0,-1-3 0,-1-2 0,-2-4 0,-2-2 0,-2-3 0,103-104 0,-133 119 0,-1-1 0,-2-2 0,-1 0 0,35-70 0,-50 86 0,-1 1 0,-2-1 0,1 0 0,-2-1 0,-1 0 0,0 0 0,-1 0 0,-1 0 0,-1 0 0,0 0 0,-2-1 0,-5-33 0,4 45 0,0-1 0,-1 0 0,0 0 0,0 1 0,-1 0 0,0 0 0,-1 0 0,1 0 0,-2 1 0,1-1 0,-9-7 0,5 6 0,0 2 0,0-1 0,-1 1 0,0 1 0,0-1 0,0 2 0,-21-9 0,7 6 0,-1 1 0,1 2 0,-1 0 0,0 2 0,-1 0 0,1 2 0,-40 2 0,24 3-91,1 1 0,-1 3 0,1 1 0,1 2 0,0 1 0,0 2 0,1 2 0,1 1 0,1 3 0,0 0 0,2 2 0,0 2 0,2 1 0,-35 34 0,20-9-6735</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0.987"/>
    </inkml:context>
    <inkml:brush xml:id="br0">
      <inkml:brushProperty name="width" value="0.025" units="cm"/>
      <inkml:brushProperty name="height" value="0.025" units="cm"/>
    </inkml:brush>
  </inkml:definitions>
  <inkml:trace contextRef="#ctx0" brushRef="#br0">763 1 24575,'-7'18'0,"-78"85"0,47-59 0,-45 52 0,14-18 0,-102 149 0,110-124 0,5 3 0,4 2 0,-51 157 0,101-260 0,-6 16 0,2 0 0,0 1 0,1-1 0,1 1 0,-2 33 0,6-54 0,-1 1 0,1-1 0,0 1 0,0-1 0,0 0 0,1 1 0,-1-1 0,0 0 0,0 1 0,1-1 0,-1 0 0,1 0 0,-1 1 0,1-1 0,0 0 0,-1 0 0,1 0 0,0 0 0,0 0 0,0 0 0,0 0 0,0 0 0,0 0 0,0 0 0,0 0 0,0 0 0,0-1 0,0 1 0,1 0 0,-1-1 0,0 1 0,0-1 0,1 0 0,-1 1 0,0-1 0,1 0 0,-1 0 0,0 0 0,1 0 0,-1 0 0,0 0 0,1 0 0,-1 0 0,2-1 0,4-1 0,0 1 0,0-2 0,0 1 0,0-1 0,-1 0 0,1 0 0,6-6 0,14-10 0,-1-2 0,-1 0 0,25-28 0,62-82 0,-57 62 0,-4-3 0,54-97 0,-75 112 0,-3-1 0,-2-1 0,32-116 0,-54 160 0,0 1 0,-1-1 0,0 1 0,-1-1 0,-1 0 0,0 0 0,-1 1 0,-4-19 0,4 25 0,-1 0 0,-1 0 0,0 0 0,0 0 0,0 1 0,-1-1 0,0 1 0,-1 0 0,1 0 0,-1 0 0,-1 1 0,1 0 0,-1 0 0,0 0 0,-12-8 0,1 4 0,0 0 0,-1 1 0,0 1 0,-29-9 0,0-1 0,43 17-97,1 0-1,0 0 1,1-1-1,-1 0 1,0 1-1,0-1 1,1 0-1,-1 0 1,1 0-1,-1 0 1,1-1-1,0 1 0,-3-5 1,0-3-6729</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1.597"/>
    </inkml:context>
    <inkml:brush xml:id="br0">
      <inkml:brushProperty name="width" value="0.025" units="cm"/>
      <inkml:brushProperty name="height" value="0.025" units="cm"/>
    </inkml:brush>
  </inkml:definitions>
  <inkml:trace contextRef="#ctx0" brushRef="#br0">1675 73 24575,'8'0'0,"1"-1"0,-1 0 0,13-4 0,4 0 0,358-49 0,-321 50 0,0 2 0,0 3 0,-1 2 0,79 16 0,-116-14 0,0 1 0,0 1 0,0 1 0,-1 2 0,0 0 0,25 16 0,-32-16 0,-1 1 0,0 0 0,-1 2 0,0-1 0,-1 2 0,0-1 0,-1 2 0,19 30 0,-11-10 6,-3 2-1,0 0 1,-3 1 0,-1 1-1,-2 0 1,11 69-1,-11-19-102,-1 177-1,-18-87-128,-43 245-1,-68 176-82,87-454 293,-108 560 16,38 6 0,62-2 0,39 1 0,-3 133 0,-22-410 0,15-346 0,-3-1 0,-48 159 0,49-211 0,-1 0 0,-1-1 0,-2-1 0,-2 0 0,-1-2 0,-1 0 0,-1-1 0,-53 53 0,44-55 0,-1-1 0,-1-2 0,-1-1 0,-1-2 0,-1-1 0,-1-1 0,-71 25 0,32-20 0,0-4 0,-1-3 0,-107 10 0,78-19 0,1-4 0,-107-10 0,77-8 0,2-5 0,-208-57 0,156 24-1210,3-2-4837</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3.002"/>
    </inkml:context>
    <inkml:brush xml:id="br0">
      <inkml:brushProperty name="width" value="0.025" units="cm"/>
      <inkml:brushProperty name="height" value="0.025" units="cm"/>
    </inkml:brush>
  </inkml:definitions>
  <inkml:trace contextRef="#ctx0" brushRef="#br0">1 0 24575,'23'0'0,"48"4"0,127 22 0,16 2 0,-150-25 0,84 8 0,-137-9-170,-1-1-1,1 0 0,-1 0 1,0-1-1,1-1 0,-1 0 1,18-4-1,-15 1-6655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3.628"/>
    </inkml:context>
    <inkml:brush xml:id="br0">
      <inkml:brushProperty name="width" value="0.025" units="cm"/>
      <inkml:brushProperty name="height" value="0.025" units="cm"/>
    </inkml:brush>
  </inkml:definitions>
  <inkml:trace contextRef="#ctx0" brushRef="#br0">1 339 24575,'0'-1'0,"1"-1"0,-1 1 0,1-1 0,-1 1 0,1 0 0,-1-1 0,1 1 0,0 0 0,0 0 0,0-1 0,0 1 0,0 0 0,0 0 0,0 0 0,0 0 0,0 0 0,2 0 0,-2-1 0,0 1 0,116-102 0,-97 87 0,2 1 0,0 1 0,0 0 0,26-9 0,-31 15 0,0 2 0,1 0 0,0 1 0,0 0 0,23-1 0,-30 5 0,1 0 0,-1 2 0,1-1 0,-1 1 0,1 1 0,-1 0 0,0 1 0,1 0 0,16 7 0,-16-5 0,0 1 0,-1 0 0,1 1 0,-1 0 0,-1 1 0,1 0 0,-1 1 0,-1 0 0,0 0 0,0 1 0,11 16 0,-11-11 0,-1-1 0,-1 1 0,0 1 0,-1-1 0,-1 1 0,0 0 0,-1 0 0,3 29 0,2 68 0,-5-1 0,-5 1 0,-27 199 0,-6-140 0,34-171 0,-1 1 0,1-1 0,0 1 0,0-1 0,0 1 0,0-1 0,0 1 0,0 0 0,0-1 0,1 1 0,-1-1 0,1 1 0,-1-1 0,1 2 0,0-3 0,-1 1 0,0-1 0,1 0 0,-1 1 0,0-1 0,1 0 0,-1 1 0,1-1 0,-1 0 0,1 0 0,-1 0 0,1 1 0,-1-1 0,0 0 0,1 0 0,-1 0 0,1 0 0,-1 0 0,1 0 0,-1 0 0,1 0 0,-1 0 0,1 0 0,-1 0 0,1 0 0,-1 0 0,1-1 0,0 1 0,4-2 0,0-1 0,0 0 0,0 0 0,0 0 0,0-1 0,5-5 0,57-56 0,82-102 0,-103 113 0,210-258 0,-27-18 0,-72 57 0,-157 272 0,0 1 0,0-1 0,1 1 0,-1-1 0,0 1 0,0-1 0,1 1 0,-1-1 0,0 1 0,1-1 0,-1 1 0,0-1 0,1 1 0,-1-1 0,1 1 0,-1 0 0,0-1 0,1 1 0,-1 0 0,1-1 0,-1 1 0,1 0 0,0 0 0,-1 0 0,1-1 0,-1 1 0,1 0 0,-1 0 0,1 0 0,0 0 0,0 0 0,-1 1 0,1 0 0,-1 0 0,1 0 0,-1 0 0,0 0 0,0 0 0,1 0 0,-1 0 0,0 0 0,0 0 0,0 0 0,0 0 0,0 0 0,0 0 0,0 0 0,-1 0 0,1 0 0,0 0 0,-1 1 0,-7 24 0,-1-1 0,-24 48 0,3-8 0,1 12 0,-36 146 0,5 88 0,55-284 0,-12 73 0,-6 147 0,22-207 0,2-1 0,1 0 0,3 0 0,1 0 0,1 0 0,24 67 0,-29-99 0,0 0 0,1-1 0,0 1 0,0-1 0,1 1 0,0-1 0,0 0 0,0-1 0,1 1 0,0-1 0,0 0 0,0 0 0,1 0 0,-1-1 0,1 0 0,0 0 0,0 0 0,1-1 0,-1 0 0,1 0 0,0-1 0,0 0 0,0 0 0,8 1 0,21 2-1365,-4-4-5461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3.950"/>
    </inkml:context>
    <inkml:brush xml:id="br0">
      <inkml:brushProperty name="width" value="0.025" units="cm"/>
      <inkml:brushProperty name="height" value="0.025" units="cm"/>
    </inkml:brush>
  </inkml:definitions>
  <inkml:trace contextRef="#ctx0" brushRef="#br0">1 1 24575,'1513'0'-1365,"-1497"0"-5461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4.230"/>
    </inkml:context>
    <inkml:brush xml:id="br0">
      <inkml:brushProperty name="width" value="0.025" units="cm"/>
      <inkml:brushProperty name="height" value="0.025" units="cm"/>
    </inkml:brush>
  </inkml:definitions>
  <inkml:trace contextRef="#ctx0" brushRef="#br0">121 1 24575,'0'18'0,"-2"25"0,-3 0 0,-12 56 0,6-40 0,-13 72 0,1-15 0,-13 212 0,36-300 28,-3 36-493,4 0 1,14 109 0,-9-141-6362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8.602"/>
    </inkml:context>
    <inkml:brush xml:id="br0">
      <inkml:brushProperty name="width" value="0.025" units="cm"/>
      <inkml:brushProperty name="height" value="0.025" units="cm"/>
      <inkml:brushProperty name="color" value="#E71224"/>
    </inkml:brush>
  </inkml:definitions>
  <inkml:trace contextRef="#ctx0" brushRef="#br0">1 1 24575,'0'18'0,"11"131"0,-1-46 0,2 84 0,13 325 0,-24 245 0,-3-361 0,3-365 171,4 40 0,-3-60-385,0 0 1,0-1 0,1 1-1,1-1 1,0 1 0,0-1-1,7 10 1,-3-6-6613</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4.786"/>
    </inkml:context>
    <inkml:brush xml:id="br0">
      <inkml:brushProperty name="width" value="0.025" units="cm"/>
      <inkml:brushProperty name="height" value="0.025" units="cm"/>
    </inkml:brush>
  </inkml:definitions>
  <inkml:trace contextRef="#ctx0" brushRef="#br0">1 204 24575,'0'-3'0,"0"1"0,0-1 0,1 0 0,-1 1 0,1-1 0,0 1 0,1-4 0,2-3 0,1 0 0,1 0 0,-1 1 0,1 0 0,1 0 0,-1 0 0,1 1 0,1 0 0,-1 0 0,14-9 0,-3 4 0,1 0 0,0 2 0,38-16 0,-44 21 0,0 0 0,0 2 0,0 0 0,0 0 0,0 1 0,1 0 0,-1 2 0,1-1 0,19 3 0,-25-1 0,-1 1 0,0-1 0,0 1 0,0 1 0,-1-1 0,1 1 0,0 0 0,-1 1 0,0-1 0,0 1 0,0 1 0,0-1 0,-1 1 0,0 0 0,0 0 0,0 1 0,0-1 0,-1 1 0,5 9 0,-2-3 0,-1 1 0,-1 0 0,-1 1 0,1-1 0,-2 1 0,0 0 0,-1 0 0,0 0 0,-1 0 0,-1 0 0,-1 18 0,-4 20 0,-20 87 0,14-86 0,-9 36 0,-3-1 0,-5-1 0,-3-2 0,-42 82 0,71-163 0,-7 15 0,-14 38 0,21-51 0,1 0 0,0-1 0,0 1 0,0 0 0,0 0 0,1 0 0,0 1 0,0-1 0,1 0 0,0 0 0,2 9 0,-2-14 0,-1 1 0,1 0 0,1 0 0,-1 0 0,0 0 0,0-1 0,1 1 0,-1-1 0,1 1 0,-1-1 0,1 1 0,0-1 0,0 0 0,-1 0 0,1 0 0,0 0 0,0 0 0,0 0 0,0-1 0,0 1 0,0 0 0,0-1 0,0 0 0,0 0 0,1 1 0,2-1 0,9 0 0,0-1 0,0 0 0,14-2 0,-8 0 0,142-19 0,-2-6 0,187-59 0,-323 80-273,0 1 0,0 1 0,0 2 0,31-2 0,-37 5-6553</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5.471"/>
    </inkml:context>
    <inkml:brush xml:id="br0">
      <inkml:brushProperty name="width" value="0.025" units="cm"/>
      <inkml:brushProperty name="height" value="0.025" units="cm"/>
    </inkml:brush>
  </inkml:definitions>
  <inkml:trace contextRef="#ctx0" brushRef="#br0">110 0 24575,'0'23'0,"0"437"0,0-458 0,0 4 0,0 1 0,0-1 0,1 1 0,0-1 0,2 9 0,-3-14 0,1 0 0,-1-1 0,0 1 0,1 0 0,-1 0 0,1 0 0,-1-1 0,1 1 0,-1 0 0,1 0 0,0-1 0,-1 1 0,1 0 0,0-1 0,-1 1 0,1-1 0,0 1 0,0-1 0,0 1 0,-1-1 0,1 0 0,0 1 0,0-1 0,0 0 0,0 0 0,0 0 0,0 1 0,0-1 0,-1 0 0,1 0 0,0 0 0,0-1 0,0 1 0,0 0 0,0 0 0,0 0 0,0-1 0,0 1 0,-1 0 0,1-1 0,0 1 0,0-1 0,0 1 0,-1-1 0,2 0 0,62-36 0,-1-3 0,-3-2 0,-1-3 0,97-98 0,-14-16 0,-141 157 0,1 1 0,-1-1 0,1 1 0,-1-1 0,1 1 0,0-1 0,0 1 0,0 0 0,-1 0 0,1 0 0,0 0 0,0 0 0,0 1 0,1-1 0,-1 1 0,0-1 0,0 1 0,0 0 0,0-1 0,0 1 0,4 1 0,-4 0 0,1 0 0,-1 0 0,0 0 0,1 0 0,-1 1 0,0-1 0,0 1 0,0-1 0,0 1 0,0 0 0,0 0 0,0 0 0,-1 0 0,1 0 0,-1 0 0,1 1 0,0 2 0,4 6 0,0 1 0,-2 0 0,1 1 0,4 21 0,6 57 0,-13-78 0,4 48 0,-2 0 0,-3 0 0,-8 72 0,-40 182 0,20-190 0,-79 220 0,-88 104 0,142-344 0,-4-2 0,-120 165 0,169-259 0,1-1 0,-1 0 0,-1-1 0,0 0 0,-14 11 0,21-17 0,-1 0 0,0 0 0,0 0 0,1 0 0,-1 0 0,0 0 0,0 0 0,0 0 0,0-1 0,-1 1 0,1-1 0,0 1 0,0-1 0,0 0 0,0 0 0,0 0 0,0 0 0,-1 0 0,1-1 0,0 1 0,0-1 0,0 1 0,0-1 0,0 0 0,0 0 0,0 0 0,0 0 0,1 0 0,-1 0 0,0 0 0,0-1 0,1 1 0,-1 0 0,-1-3 0,-2-2 0,1 0 0,0-1 0,0 0 0,0 0 0,0 0 0,1 0 0,1-1 0,-1 1 0,1-1 0,0 1 0,1-1 0,0 0 0,0 0 0,1-15 0,2-8 0,1 1 0,11-47 0,-9 51 0,4-18 0,2 0 0,1 1 0,3 1 0,2 0 0,1 1 0,2 1 0,2 0 0,1 2 0,29-36 0,-11 25-227,3 2-1,1 1 1,2 3-1,2 2 1,84-54-1,-91 69-6598</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5.788"/>
    </inkml:context>
    <inkml:brush xml:id="br0">
      <inkml:brushProperty name="width" value="0.025" units="cm"/>
      <inkml:brushProperty name="height" value="0.025" units="cm"/>
    </inkml:brush>
  </inkml:definitions>
  <inkml:trace contextRef="#ctx0" brushRef="#br0">0 311 24575,'35'-5'0,"71"-31"0,-23 9 0,482-161 0,-423 145-1365,-109 32-5461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6.060"/>
    </inkml:context>
    <inkml:brush xml:id="br0">
      <inkml:brushProperty name="width" value="0.025" units="cm"/>
      <inkml:brushProperty name="height" value="0.025" units="cm"/>
    </inkml:brush>
  </inkml:definitions>
  <inkml:trace contextRef="#ctx0" brushRef="#br0">0 349 24575,'18'-12'0,"21"-5"0,65-20 0,-32 13 0,53-22 0,385-127 0,-382 142-1365,-82 23-5461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6.565"/>
    </inkml:context>
    <inkml:brush xml:id="br0">
      <inkml:brushProperty name="width" value="0.025" units="cm"/>
      <inkml:brushProperty name="height" value="0.025" units="cm"/>
    </inkml:brush>
  </inkml:definitions>
  <inkml:trace contextRef="#ctx0" brushRef="#br0">556 93 24575,'-3'1'0,"0"-1"0,-1 1 0,1-1 0,-1 0 0,1 0 0,-1 0 0,1 0 0,-5-1 0,-7 0 0,3 1 0,0 1 0,1 1 0,-1 0 0,1 1 0,-16 5 0,-53 26 0,62-24 0,-1 0 0,2 2 0,-1 0 0,2 1 0,0 0 0,0 2 0,2 0 0,-1 0 0,2 2 0,0-1 0,-13 25 0,5-5 0,2 1 0,2 1 0,1 1 0,-18 69 0,7 21 0,24-108 0,1-1 0,2 1 0,0 1 0,3 23 0,-3-40 0,1 0 0,0 1 0,0-1 0,1 0 0,-1 0 0,1 0 0,0 0 0,0-1 0,1 1 0,0-1 0,-1 1 0,1-1 0,1 0 0,6 7 0,-7-9 0,0 1 0,1-1 0,-1 0 0,1-1 0,-1 1 0,1-1 0,0 1 0,0-1 0,-1 0 0,1-1 0,0 1 0,0-1 0,0 1 0,0-1 0,0-1 0,0 1 0,0 0 0,0-1 0,0 0 0,4-1 0,10-4 0,-1 0 0,1-1 0,-2 0 0,1-2 0,-1 0 0,0-1 0,-1 0 0,24-22 0,-7 2 0,-1-1 0,41-56 0,-41 47 0,-2-2 0,45-86 0,-63 105 0,-1-1 0,-2 0 0,0-1 0,-2 0 0,0 0 0,-2 0 0,2-45 0,-6 61 0,2-11 0,-2 0 0,-1 0 0,-1 1 0,-6-32 0,7 46 0,0 0 0,-1 0 0,0 0 0,0 0 0,-1 0 0,1 1 0,-1-1 0,0 1 0,0 0 0,0 0 0,-1 0 0,0 0 0,0 0 0,0 1 0,0 0 0,0-1 0,0 2 0,-1-1 0,0 0 0,1 1 0,-1 0 0,-6-2 0,-7-1 56,0 1 0,-1 1-1,1 1 1,-1 0 0,-31 2-1,-95 14-1138,119-11 467,-25 4-6210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9.534"/>
    </inkml:context>
    <inkml:brush xml:id="br0">
      <inkml:brushProperty name="width" value="0.025" units="cm"/>
      <inkml:brushProperty name="height" value="0.025" units="cm"/>
    </inkml:brush>
  </inkml:definitions>
  <inkml:trace contextRef="#ctx0" brushRef="#br0">1 197 24575,'1'-1'0,"1"1"0,-1-1 0,0 1 0,1-1 0,-1 1 0,1-1 0,-1 0 0,0 0 0,1 1 0,-1-1 0,0 0 0,0 0 0,0 0 0,2-2 0,18-22 0,-10 12 0,2-1 0,1 2 0,0 0 0,1 0 0,1 1 0,0 1 0,0 1 0,1 0 0,0 1 0,30-9 0,-39 15 0,0 0 0,0 0 0,0 1 0,0 0 0,0 1 0,0 0 0,0 0 0,0 1 0,-1 0 0,1 0 0,0 1 0,10 3 0,-8-1 0,0 0 0,-1 1 0,1 0 0,-1 0 0,-1 1 0,1 1 0,-1-1 0,11 12 0,-5-2 0,0 0 0,-1 1 0,-1 1 0,-1 0 0,-1 0 0,0 1 0,-1 0 0,11 39 0,-11-24 0,-2 1 0,-1 1 0,-2-1 0,-1 1 0,-2 39 0,-24 178 0,19-226 0,2-14 0,0 1 0,0 0 0,2-1 0,1 20 0,-1-33 0,0 1 0,0 0 0,0-1 0,0 1 0,0 0 0,0-1 0,0 1 0,1 0 0,-1-1 0,0 1 0,1 0 0,-1-1 0,0 1 0,1-1 0,-1 1 0,1-1 0,-1 1 0,1-1 0,-1 1 0,1-1 0,-1 1 0,1-1 0,-1 1 0,1-1 0,0 0 0,-1 1 0,1-1 0,0 0 0,-1 0 0,1 0 0,0 1 0,-1-1 0,2 0 0,1 0 0,-1-1 0,1 1 0,0-1 0,-1 1 0,1-1 0,-1 0 0,1 0 0,3-2 0,16-8 0,-1-2 0,0-1 0,21-17 0,59-58 0,-48 41 0,404-387 0,-218 202 0,-227 219 0,-9 11 0,0 0 0,-1 0 0,1 0 0,1 0 0,-1 0 0,0 0 0,1 1 0,-1 0 0,7-4 0,-10 6 0,0 0 0,1 0 0,-1 0 0,0 0 0,0 0 0,0 0 0,0 0 0,0 0 0,1 0 0,-1 0 0,0 0 0,0 0 0,0 0 0,0 0 0,0 1 0,1-1 0,-1 0 0,0 0 0,0 0 0,0 0 0,0 0 0,0 0 0,0 0 0,0 0 0,0 0 0,1 0 0,-1 1 0,0-1 0,0 0 0,0 0 0,0 0 0,0 0 0,0 0 0,0 0 0,0 0 0,0 1 0,0-1 0,0 0 0,0 0 0,0 0 0,0 0 0,0 0 0,0 1 0,0-1 0,0 0 0,0 0 0,0 0 0,0 0 0,0 1 0,-2 11 0,-8 15 0,9-26 0,-53 139 0,-46 177 0,86-257 0,-13 122 0,24-144 0,2 0 0,2 0 0,1 0 0,11 53 0,-11-79 0,1-1 0,1 0 0,-1 0 0,2-1 0,0 1 0,0-1 0,1 0 0,0 0 0,0 0 0,1-1 0,12 12 0,-9-11 0,0-2 0,1 0 0,0 0 0,0 0 0,1-2 0,0 1 0,0-2 0,0 1 0,20 4 0,-7-3-682,39 5-1,-27-9-6143</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9.854"/>
    </inkml:context>
    <inkml:brush xml:id="br0">
      <inkml:brushProperty name="width" value="0.025" units="cm"/>
      <inkml:brushProperty name="height" value="0.025" units="cm"/>
    </inkml:brush>
  </inkml:definitions>
  <inkml:trace contextRef="#ctx0" brushRef="#br0">1 172 24575,'0'0'0,"5"0"0,1 0 0,6-5 0,4-1 0,11-5 0,14-6 0,11-4 0,12 1 0,4-2 0,1 4 0,-6 0 0,-9 3 0,-9 4 0,-12 4-8191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0.106"/>
    </inkml:context>
    <inkml:brush xml:id="br0">
      <inkml:brushProperty name="width" value="0.025" units="cm"/>
      <inkml:brushProperty name="height" value="0.025" units="cm"/>
    </inkml:brush>
  </inkml:definitions>
  <inkml:trace contextRef="#ctx0" brushRef="#br0">1 504 24575,'0'0'0,"0"0"0,5 0 0,6-5 0,12-1 0,7-5 0,7-6 0,14-9 0,7-11 0,14-14 0,9-7 0,31-20 0,46-31 0,-3 3-8191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0.566"/>
    </inkml:context>
    <inkml:brush xml:id="br0">
      <inkml:brushProperty name="width" value="0.025" units="cm"/>
      <inkml:brushProperty name="height" value="0.025" units="cm"/>
    </inkml:brush>
  </inkml:definitions>
  <inkml:trace contextRef="#ctx0" brushRef="#br0">149 93 24575,'1'-1'0,"-1"0"0,1 0 0,0 0 0,0 0 0,0 0 0,0 0 0,0 1 0,0-1 0,0 0 0,0 1 0,1-1 0,0 0 0,2-1 0,18-10 0,2 0 0,0 2 0,0 0 0,1 2 0,0 1 0,0 1 0,0 0 0,1 3 0,0 0 0,0 1 0,0 2 0,27 2 0,-47-2 0,0 1 0,0 0 0,0 0 0,-1 0 0,1 0 0,0 1 0,-1 0 0,1 0 0,8 6 0,-11-6 0,-1 0 0,1 0 0,-1 1 0,1-1 0,-1 1 0,0 0 0,0-1 0,0 1 0,0 0 0,0 0 0,-1 1 0,0-1 0,1 0 0,-1 0 0,0 1 0,-1-1 0,2 7 0,0 7 0,-1 0 0,-1 0 0,0 0 0,-2 1 0,-5 30 0,-29 88 0,34-128 0,-42 122 0,-72 151 0,-83 116 0,34-70 0,148-295 0,11-23 0,1 1 0,1 0 0,-1-1 0,1 2 0,-2 11 0,5-21 0,1 0 0,0 0 0,0 0 0,-1 1 0,1-1 0,0 0 0,0 0 0,0 1 0,1-1 0,-1 0 0,0 0 0,0 0 0,1 1 0,-1-1 0,1 0 0,-1 0 0,1 0 0,-1 0 0,1 0 0,0 0 0,-1 0 0,3 2 0,-1-2 0,-1 0 0,1 1 0,0-1 0,0 0 0,0 0 0,0-1 0,0 1 0,1 0 0,-1-1 0,0 1 0,4 0 0,6-1 0,0 0 0,0 0 0,21-4 0,-27 3 0,318-37 0,-282 34-1365,-5 0-5461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1.262"/>
    </inkml:context>
    <inkml:brush xml:id="br0">
      <inkml:brushProperty name="width" value="0.025" units="cm"/>
      <inkml:brushProperty name="height" value="0.025" units="cm"/>
    </inkml:brush>
  </inkml:definitions>
  <inkml:trace contextRef="#ctx0" brushRef="#br0">1 0 24575,'0'18'0,"0"494"0,0-506 0,2 58 0,-1-59 0,0 0 0,0 0 0,0 1 0,1-1 0,0 0 0,0 0 0,0 0 0,0-1 0,5 7 0,-6-9 0,0-1 0,1 0 0,-1 1 0,0-1 0,1 0 0,-1 0 0,1 0 0,-1-1 0,1 1 0,0 0 0,-1 0 0,1-1 0,0 1 0,-1-1 0,1 0 0,0 1 0,0-1 0,-1 0 0,1 0 0,0 0 0,0 0 0,0 0 0,-1-1 0,1 1 0,0 0 0,0-1 0,-1 1 0,1-1 0,0 0 0,-1 0 0,1 1 0,2-3 0,7-3 0,0-1 0,-1-1 0,15-12 0,-15 12 0,139-129 0,-105 93 0,2 2 0,93-66 0,-132 104 0,0 0 0,0 0 0,0 1 0,0 0 0,0 1 0,13-4 0,-17 6 0,-1-1 0,0 1 0,0 0 0,1 0 0,-1-1 0,0 2 0,0-1 0,1 0 0,-1 0 0,0 1 0,0-1 0,1 1 0,-1 0 0,0-1 0,0 1 0,0 0 0,0 0 0,0 0 0,0 1 0,0-1 0,-1 0 0,1 1 0,0-1 0,-1 1 0,1 0 0,-1 0 0,2 2 0,1 3 0,-1 0 0,0 1 0,0 0 0,-1 0 0,1 0 0,-2 0 0,1 0 0,-1 11 0,-1 70 0,0-81 0,-10 118 0,-50 241 0,-65 120 0,92-370 0,26-91 0,-66 225 0,49-182 0,-49 102 0,64-153 0,0 0 0,-2 0 0,0-1 0,-1 0 0,-1-1 0,-21 22 0,33-37 0,0 0 0,0 0 0,0 0 0,1-1 0,-1 1 0,0 0 0,0-1 0,0 1 0,0 0 0,0-1 0,0 1 0,0-1 0,-1 0 0,1 1 0,0-1 0,0 0 0,0 0 0,0 1 0,0-1 0,-1 0 0,1 0 0,0 0 0,0 0 0,0-1 0,0 1 0,-2-1 0,2 0 0,0 0 0,-1 0 0,1 0 0,0 0 0,0 0 0,0-1 0,0 1 0,1 0 0,-1-1 0,0 1 0,0-1 0,1 1 0,-1-1 0,1 1 0,-1-1 0,1-1 0,-2-8 0,1 0 0,0-1 0,1 1 0,1-13 0,1 4 0,2 0 0,1 0 0,0 1 0,1 0 0,1 0 0,1 0 0,14-25 0,1 6 0,1 1 0,38-44 0,-20 35 0,1 1 0,3 2 0,1 2 0,105-68 0,230-104 0,-352 197 0,-3 3-682,40-14-1,-29 15-6143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9.518"/>
    </inkml:context>
    <inkml:brush xml:id="br0">
      <inkml:brushProperty name="width" value="0.025" units="cm"/>
      <inkml:brushProperty name="height" value="0.025" units="cm"/>
      <inkml:brushProperty name="color" value="#E71224"/>
    </inkml:brush>
  </inkml:definitions>
  <inkml:trace contextRef="#ctx0" brushRef="#br0">1175 310 24575,'0'-2'0,"0"1"0,-1-1 0,1 0 0,-1 0 0,1 1 0,-1-1 0,0 0 0,0 1 0,0-1 0,0 1 0,0-1 0,0 1 0,0 0 0,0-1 0,-1 1 0,-1-2 0,-28-19 0,22 16 0,-2-1 0,-1 1 0,0 0 0,0 1 0,0 0 0,0 1 0,-1 0 0,0 1 0,-23-3 0,2 3 0,0 2 0,-40 3 0,17 1 0,0 3 0,0 3 0,-103 29 0,133-29 0,0 1 0,1 1 0,1 1 0,0 2 0,0 0 0,2 2 0,0 0 0,0 2 0,-36 37 0,33-25 0,2 1 0,0 1 0,3 1 0,0 1 0,3 0 0,0 2 0,-14 44 0,22-49 0,0 0 0,3 1 0,0 0 0,2 0 0,1 1 0,2-1 0,2 1 0,0 0 0,6 35 0,-2-48 0,0 1 0,1-1 0,1 0 0,1-1 0,1 0 0,1 0 0,0 0 0,1-1 0,1-1 0,1 0 0,0 0 0,2-1 0,18 18 0,-18-22 0,1 0 0,0 0 0,0-2 0,1 0 0,0-1 0,1 0 0,0-1 0,0-1 0,1-1 0,0-1 0,0 0 0,0-1 0,0-1 0,38 1 0,-22-5 0,0-1 0,-1-2 0,1-1 0,55-16 0,127-55 0,-160 53 0,0-3 0,-2-2 0,-1-2 0,58-45 0,-76 47 0,-1-1 0,-2-1 0,0-2 0,-3-1 0,0-1 0,34-57 0,-32 40 0,-2-2 0,27-72 0,-43 90 0,-1-1 0,-2-1 0,-2 0 0,7-66 0,-14 89 0,0 0 0,-1 0 0,0 0 0,-1 0 0,-1 1 0,0-1 0,-1 0 0,-1 0 0,0 1 0,-1 0 0,0 0 0,-1 0 0,0 1 0,-1 0 0,0 0 0,-1 0 0,-1 1 0,0 0 0,0 1 0,-20-18 0,6 10 0,-1 1 0,0 1 0,-1 1 0,-1 2 0,0 0 0,-1 1 0,0 2 0,-1 1 0,-55-11 0,14 9 0,0 4 0,0 2 0,-73 5 0,58 3-341,1 4 0,0 3-1,-157 41 1,165-27-6485</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2.293"/>
    </inkml:context>
    <inkml:brush xml:id="br0">
      <inkml:brushProperty name="width" value="0.025" units="cm"/>
      <inkml:brushProperty name="height" value="0.025" units="cm"/>
    </inkml:brush>
  </inkml:definitions>
  <inkml:trace contextRef="#ctx0" brushRef="#br0">8370 996 24575,'0'-2'0,"0"1"0,-1 0 0,1-1 0,0 1 0,-1 0 0,1 0 0,-1 0 0,0-1 0,1 1 0,-1 0 0,0 0 0,0 0 0,1 0 0,-1 0 0,0 0 0,-2-1 0,-19-14 0,15 12 0,-45-27 0,0 3 0,-112-42 0,94 42 0,-623-238-574,468 182 473,-12-3 101,-445-97 0,-424 40 0,-8 111 0,13 102-908,889-38 816,2 9-1,2 10 1,-231 86-1,320-89 93,3 6 0,2 4 0,3 6 0,2 4 0,4 5 0,3 4 0,3 5 0,4 4 0,4 4 0,-100 126 0,124-127 0,4 2 0,4 4 0,4 2 0,4 2 0,-64 175 0,90-193 0,3 0 0,3 1 0,-8 92 0,21-106 0,3 0 0,3 1 0,3-1 0,14 86 0,-5-95 0,3 1 0,2-2 0,2 0 0,3-1 0,3-1 0,2-1 0,2-1 0,2-2 0,43 53 0,-18-36 0,2-2 0,3-3 0,3-3 0,2-3 0,121 81 0,-41-46-90,4-7 0,283 116 0,-239-130-206,399 90-1,-342-116 1,315 16-1,255-59 28,-480-25 269,-2-15 0,515-126 0,161-133 0,-817 229-148,358-177 0,-423 172 10,-2-5 1,-5-6 0,158-137-1,-241 183 68,-2-1 0,42-53-1,-65 68 78,0-1 0,-1-1 0,-2 0 0,-1-1 0,19-50 0,-21 42-7,-2 0 0,-2 0 0,-1-1 0,-2 0 0,-2-1 0,-1 1 0,-5-73 0,-3 64 0,-1 0 0,-3 0 0,-2 1 0,-1 0 0,-39-82 0,21 64 0,-3 2 0,-3 2 0,-2 1 0,-3 2 0,-2 2 0,-2 1 0,-68-57 0,3 15 0,-4 5 0,-4 4 0,-3 6 0,-4 6 0,-250-106 0,157 96 0,-256-59 0,-240 0 0,415 109-583,235 29-2332</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4.918"/>
    </inkml:context>
    <inkml:brush xml:id="br0">
      <inkml:brushProperty name="width" value="0.025" units="cm"/>
      <inkml:brushProperty name="height" value="0.025" units="cm"/>
    </inkml:brush>
  </inkml:definitions>
  <inkml:trace contextRef="#ctx0" brushRef="#br0">61 23 24575,'-18'-18'0,"18"18"0,-1-1 0,1 1 0,-1 0 0,1-1 0,-1 1 0,1 0 0,-1-1 0,0 1 0,1 0 0,-1 0 0,1-1 0,-1 1 0,0 0 0,1 0 0,-1 0 0,0 0 0,1 0 0,-1 0 0,0 0 0,1 0 0,-1 0 0,0 0 0,1 0 0,-1 1 0,0-1 0,1 0 0,-1 0 0,1 1 0,-1-1 0,0 0 0,1 1 0,-1-1 0,1 1 0,-1-1 0,1 0 0,-1 1 0,1-1 0,-1 1 0,1-1 0,0 1 0,-1 0 0,1-1 0,0 1 0,0-1 0,-1 1 0,1 0 0,0-1 0,0 2 0,-9 36 0,9-38 0,-6 66 0,3 88 0,16 67 0,-12-204 0,24 238 0,113 486 0,20-235 0,-156-502 0,-1 1 0,1 0 0,0-1 0,0 1 0,0 0 0,1-1 0,4 8 0,-6-12 0,0 1 0,0 0 0,-1-1 0,1 1 0,0-1 0,0 1 0,0-1 0,0 1 0,0-1 0,0 1 0,0-1 0,0 0 0,0 0 0,0 0 0,0 1 0,0-1 0,0 0 0,0 0 0,0-1 0,0 1 0,1 0 0,-1 0 0,0 0 0,0-1 0,0 1 0,0 0 0,0-1 0,-1 1 0,1-1 0,0 1 0,0-1 0,0 0 0,0 1 0,0-1 0,-1 0 0,1 1 0,0-1 0,0-1 0,14-13 0,-1-1 0,0 0 0,-1 0 0,-1-2 0,17-31 0,-14 22 0,125-213 0,210-503 0,-227 370 0,-116 348 0,6-31 0,3 0 0,43-99 0,-50 140-195,0 1 0,0 0 0,2 0 0,0 1 0,0 0 0,14-11 0,5-4-6631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5.374"/>
    </inkml:context>
    <inkml:brush xml:id="br0">
      <inkml:brushProperty name="width" value="0.025" units="cm"/>
      <inkml:brushProperty name="height" value="0.025" units="cm"/>
    </inkml:brush>
  </inkml:definitions>
  <inkml:trace contextRef="#ctx0" brushRef="#br0">297 0 24575,'-1'6'0,"1"0"0,-1-1 0,-1 1 0,1-1 0,-1 1 0,-4 9 0,-5 13 0,-135 658 0,128-571 0,-65 369 0,74-443-341,2 0 0,2 1-1,1 47 1,5-73-6485</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5.661"/>
    </inkml:context>
    <inkml:brush xml:id="br0">
      <inkml:brushProperty name="width" value="0.025" units="cm"/>
      <inkml:brushProperty name="height" value="0.025" units="cm"/>
    </inkml:brush>
  </inkml:definitions>
  <inkml:trace contextRef="#ctx0" brushRef="#br0">0 0 24575,'2'1'0,"1"-1"0,-1 1 0,0-1 0,1 0 0,-1 0 0,0 0 0,1 0 0,3-1 0,5 0 0,366 31 0,-44-2 0,-287-26-341,0 1 0,0 2-1,56 14 1,-70-9-6485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5.916"/>
    </inkml:context>
    <inkml:brush xml:id="br0">
      <inkml:brushProperty name="width" value="0.025" units="cm"/>
      <inkml:brushProperty name="height" value="0.025" units="cm"/>
    </inkml:brush>
  </inkml:definitions>
  <inkml:trace contextRef="#ctx0" brushRef="#br0">1 478 24575,'0'0'0,"5"0"0,1-5 0,6-1 0,10-1 0,11-3 0,10-5 0,12-5 0,13-4 0,8-3 0,7-12 0,10-9 0,7-6 0,8 1 0,0-1 0,-8 5 0,-17 10 0,-21 11-8191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6.485"/>
    </inkml:context>
    <inkml:brush xml:id="br0">
      <inkml:brushProperty name="width" value="0.025" units="cm"/>
      <inkml:brushProperty name="height" value="0.025" units="cm"/>
    </inkml:brush>
  </inkml:definitions>
  <inkml:trace contextRef="#ctx0" brushRef="#br0">996 148 24575,'-13'-12'0,"-16"-7"0,-37-19 0,1 2 0,56 30 0,-1 0 0,0 0 0,-1 1 0,1 1 0,-1 0 0,-21-5 0,26 8 0,0 0 0,-1 1 0,1 0 0,0 0 0,0 1 0,0-1 0,0 1 0,0 1 0,0-1 0,0 1 0,0 0 0,0 0 0,0 1 0,-7 4 0,-3 4 0,1 0 0,0 1 0,1 0 0,0 2 0,1-1 0,0 1 0,2 1 0,-1 1 0,2-1 0,0 2 0,-13 30 0,-3 15 0,-35 128 0,25-40-119,-22 194-1,10 160-194,38-380 295,-39 719 19,-90 519 0,121-1241 0,6 0 0,4 142 0,8-255 29,0 0-1,0 0 1,1-1 0,1 1-1,-1 0 1,1 0-1,1-1 1,0 1 0,5 11-1,-6-16-13,1 1-1,-1-1 0,1 1 0,0-1 1,0 0-1,0 0 0,1 0 1,-1-1-1,1 1 0,-1-1 1,1 0-1,0 0 0,0 0 0,0 0 1,0-1-1,0 1 0,0-1 1,0 0-1,5 0 0,10 1-14,0 0 0,0-2 0,1 0 0,-1-1 0,0-1 0,0-1 0,27-7 0,127-51 0,-147 51 0,282-135-1365,-271 126-5461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7.167"/>
    </inkml:context>
    <inkml:brush xml:id="br0">
      <inkml:brushProperty name="width" value="0.025" units="cm"/>
      <inkml:brushProperty name="height" value="0.025" units="cm"/>
    </inkml:brush>
  </inkml:definitions>
  <inkml:trace contextRef="#ctx0" brushRef="#br0">0 91 24575,'12'-18'0,"-7"12"0,1 0 0,-1 0 0,1 1 0,0-1 0,1 2 0,-1-1 0,1 1 0,0 0 0,0 0 0,0 1 0,1 0 0,13-4 0,-8 4 0,1 0 0,0 1 0,0 1 0,0 0 0,0 1 0,21 2 0,-29 0 0,0-1 0,0 1 0,0 0 0,-1 0 0,1 0 0,-1 1 0,1 0 0,-1 0 0,0 0 0,0 1 0,0-1 0,-1 1 0,1 1 0,-1-1 0,0 1 0,0-1 0,0 1 0,-1 0 0,6 11 0,-1-2 0,-1 2 0,-1-1 0,0 1 0,-1-1 0,-1 1 0,3 19 0,-4-7 0,-2-1 0,0 0 0,-2 1 0,-1-1 0,-1 0 0,-2 0 0,0 0 0,-2 0 0,-10 25 0,-10 19 0,-73 132 0,68-147 0,-22 43 0,45-77 0,-6 11 0,15-32 0,-1 0 0,1-1 0,-1 1 0,1 0 0,0-1 0,-1 1 0,1 0 0,0-1 0,-1 1 0,1 0 0,0 0 0,0-1 0,0 1 0,-1 0 0,1 0 0,0 0 0,0-1 0,0 1 0,0 0 0,1 0 0,-1 1 0,0-2 0,1 0 0,-1 1 0,1-1 0,-1 1 0,1-1 0,-1 0 0,1 1 0,-1-1 0,1 0 0,-1 0 0,1 0 0,0 1 0,-1-1 0,1 0 0,-1 0 0,1 0 0,0 0 0,-1 0 0,1 0 0,-1 0 0,2 0 0,40-10 0,-34 8 0,118-32 0,196-58 0,-303 86 0,0 0 0,0 2 0,0 0 0,0 1 0,1 1 0,-1 1 0,1 1 0,26 2 0,-29 3-1365,-4 2-5461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7.533"/>
    </inkml:context>
    <inkml:brush xml:id="br0">
      <inkml:brushProperty name="width" value="0.025" units="cm"/>
      <inkml:brushProperty name="height" value="0.025" units="cm"/>
    </inkml:brush>
  </inkml:definitions>
  <inkml:trace contextRef="#ctx0" brushRef="#br0">1 1 24575,'0'24'0,"0"707"-1365,0-715-5461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8.247"/>
    </inkml:context>
    <inkml:brush xml:id="br0">
      <inkml:brushProperty name="width" value="0.025" units="cm"/>
      <inkml:brushProperty name="height" value="0.025" units="cm"/>
    </inkml:brush>
  </inkml:definitions>
  <inkml:trace contextRef="#ctx0" brushRef="#br0">409 354 24575,'3'-1'0,"0"-1"0,0 1 0,0-1 0,-1 0 0,1 0 0,0 0 0,-1 0 0,1 0 0,-1 0 0,1-1 0,1-3 0,10-8 0,46-34 0,2 2 0,2 4 0,76-39 0,-107 65 0,1 1 0,0 1 0,1 2 0,0 2 0,1 1 0,1 2 0,-1 1 0,60-1 0,-82 7 0,-1 1 0,0 0 0,1 1 0,-1 0 0,0 1 0,0 1 0,0 0 0,0 1 0,-1 0 0,0 1 0,0 0 0,21 15 0,-20-10 0,1 1 0,-1 1 0,-1 0 0,0 0 0,-1 1 0,-1 0 0,0 1 0,-1 1 0,9 19 0,-3-1 0,-2 1 0,-2 0 0,-1 1 0,-1 0 0,6 61 0,-4 189 0,-11-273 0,-3 153 0,-7 0 0,-50 257 0,-83 112 0,68-280 0,-88 461 0,148-622 0,-32 244 0,36-228 0,5 122 0,6-224 0,0-1 0,0 1 0,-1-1 0,0 1 0,-1-1 0,1 1 0,-1-1 0,-1 0 0,1 1 0,-6 9 0,5-12 0,0-1 0,0 0 0,0 0 0,0-1 0,-1 1 0,1-1 0,-1 1 0,0-1 0,0 0 0,0-1 0,-1 1 0,1-1 0,-1 1 0,1-2 0,-1 1 0,0 0 0,-7 1 0,-31 5 0,-1-1 0,1-3 0,-46 0 0,-135-13 0,58 1 0,-85 5-1365,190 3-5461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9.534"/>
    </inkml:context>
    <inkml:brush xml:id="br0">
      <inkml:brushProperty name="width" value="0.025" units="cm"/>
      <inkml:brushProperty name="height" value="0.025" units="cm"/>
    </inkml:brush>
  </inkml:definitions>
  <inkml:trace contextRef="#ctx0" brushRef="#br0">10923 1321 24575,'-54'-36'0,"-233"-105"0,126 66 0,-1420-598-3224,1315 585 3224,-3 11 0,-429-63 0,322 93 0,-514 4 0,139 78 0,6 49 0,15 44 0,532-79 0,-310 121 0,-388 254 0,157 11 0,508-275 0,-221 198 0,343-257 0,5 4 0,4 4 0,5 5 0,5 4 0,5 3 0,5 5 0,6 2 0,-108 265 0,144-291 0,5 3 0,4 1 0,6 1 0,4 0 0,4 2 0,0 122 0,16-135 0,3 0 0,5-1 0,4 1 0,4-2 0,4 0 0,4-1 0,46 109 0,-19-82 0,6-3 0,73 108 0,172 202 0,-147-238 0,234 222 0,226 120 0,-477-425 0,5-6 0,3-7 0,178 83 0,703 238 0,-832-346 0,2-8 0,247 42 0,333-24 0,-592-75 0,0-9 0,224-35 0,141-69 0,-3-32 0,-188 48 0,129-27 0,517-140 0,489-184 0,-1483 441 0,576-187 0,-465 143 0,-2-5 0,190-115 0,-221 110 0,-3-4 0,156-145 0,-202 166 0,-1-3 0,-3 0 0,-2-3 0,-1-1 0,-3-1 0,-2-2 0,25-60 0,-27 40-25,-4-2 1,-3 0 0,-3-2 0,-3 0-1,-4 0 1,2-96 0,-12 41-82,-6 0 1,-41-237 0,14 211 44,-88-252 0,-108-130 86,132 355-434,-8 5 0,-8 4 1,-7 5-1,-218-235 1,153 214-103,-9 8 0,-7 8 0,-246-161 1,269 218 510,-5 7 0,-5 8 0,-330-126 0,341 166 0,-2 8 0,-3 8 0,-2 8 0,-277-22 0,215 47-50,11 5-198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49.572"/>
    </inkml:context>
    <inkml:brush xml:id="br0">
      <inkml:brushProperty name="width" value="0.025" units="cm"/>
      <inkml:brushProperty name="height" value="0.025" units="cm"/>
      <inkml:brushProperty name="color" value="#E71224"/>
    </inkml:brush>
  </inkml:definitions>
  <inkml:trace contextRef="#ctx0" brushRef="#br0">1722 29 24575,'-1'-1'0,"0"0"0,0 0 0,0 0 0,0 0 0,-1 0 0,1 0 0,0 0 0,-1 0 0,1 1 0,0-1 0,-1 1 0,-1-1 0,-19-5 0,1 2 0,-1 1 0,0 0 0,0 2 0,-38 2 0,40-1 0,-63 2 0,1 4 0,0 3 0,-139 34 0,170-28 0,0 1 0,1 3 0,1 1 0,0 3 0,2 2 0,-82 58 0,113-70 0,1 0 0,0 0 0,2 1 0,-1 1 0,2 0 0,-20 31 0,27-38 0,1 0 0,0 0 0,0 1 0,0 0 0,1-1 0,0 1 0,1 1 0,0-1 0,1 0 0,0 0 0,0 1 0,1-1 0,0 1 0,0-1 0,1 0 0,3 13 0,7 8 0,0-1 0,2 0 0,2-1 0,23 35 0,-3-4 0,153 240 0,-157-252 0,67 124 0,-96-167 0,0 0 0,-1 0 0,1 1 0,-1-1 0,0 0 0,0 1 0,0-1 0,0 1 0,-1-1 0,0 1 0,0-1 0,0 1 0,0-1 0,-1 1 0,-2 7 0,1-5 0,-1 0 0,0-1 0,0 1 0,0-1 0,-1 0 0,0 0 0,-1 0 0,1-1 0,-7 7 0,-3 1 0,-1-1 0,0 0 0,-1-1 0,0 0 0,0-1 0,-30 11 0,2-4 55,-1-2 1,0-2-1,-1-2 0,0-2 0,-52 3 1,-238-2-1042,260-11 275,69 1-6115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7.342"/>
    </inkml:context>
    <inkml:brush xml:id="br0">
      <inkml:brushProperty name="width" value="0.025" units="cm"/>
      <inkml:brushProperty name="height" value="0.025" units="cm"/>
    </inkml:brush>
  </inkml:definitions>
  <inkml:trace contextRef="#ctx0" brushRef="#br0">968 0 24575,'1'9'0,"1"0"0,-1-1 0,1 1 0,1-1 0,0 1 0,6 13 0,6 16 0,54 220 0,62 129 0,-59-179 0,202 515 0,-111-306 0,-71-193 0,16 45 0,-66-149 0,-38-104 0,-1-1 0,-2-23 0,-5-50 0,-3 0 0,-28-107 0,23 112 0,-25-82 0,-58-136 0,89 256 0,-1-5 0,-32-76 0,38 94 0,0 1 0,0-1 0,0 0 0,0 1 0,0-1 0,0 1 0,0-1 0,0 1 0,0-1 0,-1 1 0,1 0 0,-1 0 0,1 0 0,-1-1 0,1 1 0,-1 1 0,0-1 0,0 0 0,1 0 0,-1 1 0,0-1 0,0 1 0,0-1 0,1 1 0,-1 0 0,-4 0 0,-1 1 0,0 0 0,0 1 0,0 0 0,1 1 0,-1-1 0,-11 7 0,-53 31 0,-115 84 0,134-87 0,-119 86-247,5 8 0,-285 292 0,304-255 247,-208 310 0,353-474 69,-1 0 0,1 0-1,0 0 1,0 0-1,0 0 1,0 0 0,1 1-1,-2 6 1,3-11-67,0 1 0,0-1 0,0 0 1,0 0-1,0 0 0,0 0 0,0 0 0,0 0 1,0 1-1,0-1 0,0 0 0,0 0 0,0 0 1,0 0-1,0 0 0,0 1 0,0-1 0,0 0 1,0 0-1,0 0 0,0 0 0,0 0 0,0 0 1,0 1-1,0-1 0,0 0 0,0 0 1,0 0-1,0 0 0,0 0 0,1 0 0,-1 0 1,0 1-1,0-1 0,0 0 0,0 0 0,0 0 1,0 0-1,0 0 0,1 0 0,-1 0 0,0 0 1,0 0-1,0 0 0,0 0 0,0 0 0,1 0 1,-1 0-1,0 0 0,0 0 0,0 0 0,0 0 1,0 0-1,0 0 0,1 0 0,11-7 29,17-18-62,160-156-1334,-57 56-5461</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7.630"/>
    </inkml:context>
    <inkml:brush xml:id="br0">
      <inkml:brushProperty name="width" value="0.025" units="cm"/>
      <inkml:brushProperty name="height" value="0.025" units="cm"/>
    </inkml:brush>
  </inkml:definitions>
  <inkml:trace contextRef="#ctx0" brushRef="#br0">0 2 24575,'3'0'0,"-1"-1"0,1 1 0,0-1 0,-1 1 0,1 0 0,0 0 0,0 0 0,3 1 0,7 0 0,259 22 0,-150-9 0,444 28 0,-13-1 0,-207 8 0,-304-40-1365,-12 0-5461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7.887"/>
    </inkml:context>
    <inkml:brush xml:id="br0">
      <inkml:brushProperty name="width" value="0.025" units="cm"/>
      <inkml:brushProperty name="height" value="0.025" units="cm"/>
    </inkml:brush>
  </inkml:definitions>
  <inkml:trace contextRef="#ctx0" brushRef="#br0">1 382 24575,'0'0'0,"5"0"0,2 0 0,4 0 0,11 0 0,11 0 0,10-5 0,13-1 0,11-5 0,15-6 0,12-4 0,11-9 0,12-14 0,36-20 0,47-28-5571,-11 1 2951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8.407"/>
    </inkml:context>
    <inkml:brush xml:id="br0">
      <inkml:brushProperty name="width" value="0.025" units="cm"/>
      <inkml:brushProperty name="height" value="0.025" units="cm"/>
    </inkml:brush>
  </inkml:definitions>
  <inkml:trace contextRef="#ctx0" brushRef="#br0">0 116 24575,'18'-12'0,"35"-5"0,1 3 0,75-11 0,-58 13 0,-40 6 0,140-21 0,-152 26 0,0 0 0,-1 1 0,1 1 0,0 1 0,0 0 0,-1 2 0,20 5 0,-31-6 0,1 0 0,-1 0 0,0 0 0,0 1 0,-1 0 0,1 1 0,-1-1 0,0 1 0,0 0 0,0 1 0,-1-1 0,0 1 0,5 7 0,-4-3 0,-1 0 0,1 0 0,-2 0 0,1 0 0,-2 1 0,1 0 0,-2 0 0,3 14 0,-2 3 0,-2 0 0,0 1 0,-2-1 0,-1 1 0,-2-1 0,-8 37 0,-9 13 0,-3-1 0,-68 147 0,-101 133 0,-15-29 0,0 2 0,197-312 0,5-10 0,1 1 0,0 0 0,0 0 0,-6 18 0,11-25 0,-1 0 0,1 0 0,-1 0 0,1 1 0,0-1 0,0 0 0,0 0 0,0 1 0,0-1 0,0 0 0,1 0 0,-1 0 0,1 1 0,-1-1 0,1 0 0,0 0 0,0 0 0,0 0 0,0 0 0,0 0 0,1 0 0,-1-1 0,0 1 0,1 0 0,0-1 0,-1 1 0,3 1 0,4 2 0,-1-1 0,0 1 0,1-2 0,0 1 0,0-1 0,0 0 0,0-1 0,15 3 0,74 5 0,-77-9 0,94 5 0,0-5 0,0-6 0,0-4 0,205-44 0,-226 31 0,191-39 0,-236 49 0,-38 9 0,0 0 0,0 0 0,0 1 0,21-1 0,-18 6-1365,-4 3-5461</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9.246"/>
    </inkml:context>
    <inkml:brush xml:id="br0">
      <inkml:brushProperty name="width" value="0.025" units="cm"/>
      <inkml:brushProperty name="height" value="0.025" units="cm"/>
    </inkml:brush>
  </inkml:definitions>
  <inkml:trace contextRef="#ctx0" brushRef="#br0">582 478 24575,'-2'27'0,"-1"1"0,-1-1 0,-2 0 0,0 0 0,-16 39 0,6-19 0,-213 641 0,185-561 0,-59 145 0,10-33 0,86-217 0,1-3 0,-1 0 0,-1-1 0,-18 32 0,34-92 0,168-616-2908,64 22-1,-46 230 7,-135 303 2105,128-168-1,-182 264 1460,0 0 1,1 0 0,0 1-1,0 0 1,1 0 0,-1 1-1,9-5 1,-11 8-441,-1 0-1,1 1 1,-1 0 0,1 0 0,-1 0-1,1 0 1,0 0 0,0 1 0,-1 0-1,1 0 1,0 0 0,0 0-1,-1 0 1,1 1 0,0 0 0,0 0-1,-1 0 1,7 2 0,3 3-185,0 0 0,0 1 0,-1 1 0,0 0 1,0 0-1,-1 1 0,0 1 0,-1-1 0,0 2 0,0 0 1,-1 0-1,0 0 0,11 22 0,0 5 33,-2 0 0,-1 1 0,16 58 0,-7-3-70,-4 2 0,-4 0 0,5 107 0,-18 296 0,-14-332 0,-8 0 0,-8-2 0,-50 184 0,27-199 0,47-147-136,0-1-1,0 0 1,0 1-1,0-1 1,-1 0-1,1 0 1,-1 0-1,0 0 0,-3 3 1,-2 0-6690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9.502"/>
    </inkml:context>
    <inkml:brush xml:id="br0">
      <inkml:brushProperty name="width" value="0.025" units="cm"/>
      <inkml:brushProperty name="height" value="0.025" units="cm"/>
    </inkml:brush>
  </inkml:definitions>
  <inkml:trace contextRef="#ctx0" brushRef="#br0">0 60 24575,'18'0'0,"14"-1"0,36-7 0,-3 0 0,84-5 0,329-16 0,-217 30-1365,-213-1-5461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9.772"/>
    </inkml:context>
    <inkml:brush xml:id="br0">
      <inkml:brushProperty name="width" value="0.025" units="cm"/>
      <inkml:brushProperty name="height" value="0.025" units="cm"/>
    </inkml:brush>
  </inkml:definitions>
  <inkml:trace contextRef="#ctx0" brushRef="#br0">0 285 24575,'23'0'0,"-2"-2"0,0-1 0,-1 0 0,0-2 0,0 0 0,0-2 0,25-11 0,-14 5-136,-2-1-1,1-1 1,-2-2-1,0-1 1,-2-1-1,0-1 1,-1-1-1,-1-1 0,26-31 1,-27 24-6690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0.200"/>
    </inkml:context>
    <inkml:brush xml:id="br0">
      <inkml:brushProperty name="width" value="0.025" units="cm"/>
      <inkml:brushProperty name="height" value="0.025" units="cm"/>
    </inkml:brush>
  </inkml:definitions>
  <inkml:trace contextRef="#ctx0" brushRef="#br0">1 137 24575,'13'-12'0,"4"-1"0,1 2 0,0 0 0,1 1 0,34-14 0,85-18 0,-116 37 0,0 1 0,0 2 0,0 0 0,0 1 0,1 1 0,-1 2 0,0 0 0,0 1 0,0 1 0,0 1 0,-1 1 0,1 1 0,-2 1 0,1 0 0,25 16 0,-41-21 0,1 1 0,-1 0 0,0 0 0,0 0 0,0 1 0,0 0 0,-1 0 0,0 0 0,0 0 0,0 1 0,-1 0 0,4 7 0,-3-3 0,-1 0 0,0 0 0,0 0 0,-1 1 0,0-1 0,-1 0 0,0 12 0,-2 14 0,-2-1 0,-2 1 0,-13 53 0,16-80 0,-142 469 0,-41-15 0,172-435 0,-4 11 0,1 1 0,-17 71 0,32-106 0,0-1 0,1 1 0,-1 0 0,1 0 0,0 0 0,1 0 0,-1 0 0,1-1 0,2 9 0,-2-11 0,-1 0 0,1 0 0,0 0 0,0 0 0,0 0 0,0-1 0,1 1 0,-1 0 0,0-1 0,1 1 0,-1-1 0,1 1 0,0-1 0,-1 0 0,1 0 0,0 1 0,0-1 0,0 0 0,0-1 0,0 1 0,0 0 0,0-1 0,0 1 0,4 0 0,24 2 34,1-2 0,0 0 0,0-3 0,0 0 0,0-2 0,0-1 0,-1-2 0,0 0 0,45-19 0,16-13-744,138-82 1,-206 108 423,19-11-6540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0.503"/>
    </inkml:context>
    <inkml:brush xml:id="br0">
      <inkml:brushProperty name="width" value="0.025" units="cm"/>
      <inkml:brushProperty name="height" value="0.025" units="cm"/>
    </inkml:brush>
  </inkml:definitions>
  <inkml:trace contextRef="#ctx0" brushRef="#br0">1 236 24575,'2'0'0,"1"1"0,-1-1 0,0 0 0,1 0 0,-1 0 0,1-1 0,-1 1 0,0-1 0,1 1 0,-1-1 0,0 0 0,1 0 0,3-2 0,9-2 0,149-22 0,-70 13 0,488-96 0,-483 90 0,159-27 0,-227 43-1365,-24 3-5461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0.726"/>
    </inkml:context>
    <inkml:brush xml:id="br0">
      <inkml:brushProperty name="width" value="0.025" units="cm"/>
      <inkml:brushProperty name="height" value="0.025" units="cm"/>
    </inkml:brush>
  </inkml:definitions>
  <inkml:trace contextRef="#ctx0" brushRef="#br0">42 0 24575,'13'196'0,"0"-40"0,-10 387 0,-11-405 0,-31 169 0,37-295-455,-1 0 0,-6 20 0,0-13-6371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7.893"/>
    </inkml:context>
    <inkml:brush xml:id="br0">
      <inkml:brushProperty name="width" value="0.025" units="cm"/>
      <inkml:brushProperty name="height" value="0.025" units="cm"/>
    </inkml:brush>
  </inkml:definitions>
  <inkml:trace contextRef="#ctx0" brushRef="#br0">0 0 24575,'0'0'0,"5"5"0,7 2 0,5 4 0,6 6 0,4-1 0,-3-2-8191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49.922"/>
    </inkml:context>
    <inkml:brush xml:id="br0">
      <inkml:brushProperty name="width" value="0.025" units="cm"/>
      <inkml:brushProperty name="height" value="0.025" units="cm"/>
      <inkml:brushProperty name="color" value="#E71224"/>
    </inkml:brush>
  </inkml:definitions>
  <inkml:trace contextRef="#ctx0" brushRef="#br0">1 62 24575,'0'0'0,"5"0"0,2 0 0,4 0 0,5 0 0,6 0 0,8-5 0,5-2 0,0 1 0,5 1 0,0-4 0,-1 0 0,-3 1 0,-2 3 0,3 1 0,0 2 0,-6 1-8191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1.007"/>
    </inkml:context>
    <inkml:brush xml:id="br0">
      <inkml:brushProperty name="width" value="0.025" units="cm"/>
      <inkml:brushProperty name="height" value="0.025" units="cm"/>
    </inkml:brush>
  </inkml:definitions>
  <inkml:trace contextRef="#ctx0" brushRef="#br0">0 142 24575,'60'-3'0,"107"-20"0,-96 11 0,20-2 0,400-50 0,-304 44-1365,-147 15-5461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1.282"/>
    </inkml:context>
    <inkml:brush xml:id="br0">
      <inkml:brushProperty name="width" value="0.025" units="cm"/>
      <inkml:brushProperty name="height" value="0.025" units="cm"/>
    </inkml:brush>
  </inkml:definitions>
  <inkml:trace contextRef="#ctx0" brushRef="#br0">1 201 24575,'23'-1'0,"95"-25"0,-62 13 0,475-129 0,-495 131-1365,-8 3-5461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1.536"/>
    </inkml:context>
    <inkml:brush xml:id="br0">
      <inkml:brushProperty name="width" value="0.025" units="cm"/>
      <inkml:brushProperty name="height" value="0.025" units="cm"/>
    </inkml:brush>
  </inkml:definitions>
  <inkml:trace contextRef="#ctx0" brushRef="#br0">1 271 24575,'0'0'0,"5"0"0,1 0 0,5-5 0,10-2 0,8-4 0,7-1 0,8-3 0,7-4 0,4-3 0,3-4 0,2-2 0,0-1 0,0-1 0,-5 5 0,-8 2 0,-10 4-8191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2.199"/>
    </inkml:context>
    <inkml:brush xml:id="br0">
      <inkml:brushProperty name="width" value="0.025" units="cm"/>
      <inkml:brushProperty name="height" value="0.025" units="cm"/>
    </inkml:brush>
  </inkml:definitions>
  <inkml:trace contextRef="#ctx0" brushRef="#br0">1382 23 24575,'-24'-18'0,"22"17"0,0 0 0,-1 1 0,1-1 0,0 1 0,-1-1 0,1 1 0,0 0 0,-1 0 0,1 0 0,-1 0 0,1 0 0,-1 0 0,1 1 0,0-1 0,-1 1 0,1 0 0,0 0 0,0 0 0,-1 0 0,-2 2 0,-4 3 0,-1 0 0,1 1 0,-9 8 0,16-13 0,-35 32 0,3 1 0,-37 48 0,-52 84 0,72-90 0,3 2 0,4 2 0,3 2 0,4 2 0,4 1 0,-27 109 0,19-20 0,-27 280 0,24 184 0,37-511 0,10 599 0,5-468 0,-9-12-112,-10-1 0,-11 0-1,-11-1 1,-69 259-1,-65 66 113,12-43 0,150-509 0,-22 104 0,24-107 0,1 1 0,1 0 0,1 0 0,0-1 0,4 28 0,-3-40 10,-1-1 0,1 1 1,0-1-1,0 0 0,0 1 0,0-1 0,1 0 0,-1 0 0,1 0 0,-1 1 0,1-2 0,0 1 0,0 0 0,-1 0 0,1-1 0,1 1 0,-1-1 0,0 1 0,0-1 0,0 0 0,1 0 0,-1 0 0,1 0 0,-1 0 0,1-1 0,-1 1 0,5 0 0,6 0 47,-1 0-1,1-1 0,0 0 0,16-3 0,75-12-738,123-37-1,-155 34-6143</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2.997"/>
    </inkml:context>
    <inkml:brush xml:id="br0">
      <inkml:brushProperty name="width" value="0.025" units="cm"/>
      <inkml:brushProperty name="height" value="0.025" units="cm"/>
    </inkml:brush>
  </inkml:definitions>
  <inkml:trace contextRef="#ctx0" brushRef="#br0">1 212 24575,'17'-13'0,"15"-7"0,-13 7 0,1 1 0,28-12 0,26-4 0,2 3 0,1 4 0,97-14 0,-164 33 0,131-15 0,-124 16 0,0 1 0,0 0 0,0 1 0,0 1 0,-1 1 0,22 6 0,-34-8 0,0 0 0,0 1 0,0-1 0,0 1 0,-1 0 0,1 0 0,-1 0 0,0 1 0,1-1 0,-1 1 0,0-1 0,0 1 0,-1 0 0,1 0 0,0 1 0,-1-1 0,0 0 0,0 1 0,0 0 0,0-1 0,-1 1 0,1 0 0,-1 0 0,0 0 0,0 0 0,-1 0 0,1 0 0,-1 0 0,0 0 0,0 0 0,0 4 0,-2 27 0,-2-1 0,-1 1 0,-2-1 0,-22 65 0,-66 127 0,-104 140 0,-7 14 0,187-344 0,-13 29 0,30-60 0,0 0 0,0 0 0,1 0 0,0 1 0,0-1 0,0 0 0,1 0 0,-1 0 0,1 1 0,1 7 0,0-10 0,0 0 0,0-1 0,0 1 0,0-1 0,1 0 0,-1 1 0,0-1 0,1 0 0,0 0 0,-1 0 0,1 0 0,0 0 0,0 0 0,0-1 0,1 1 0,-1-1 0,0 1 0,0-1 0,1 0 0,-1 0 0,1 0 0,2 1 0,7 2 0,-1-1 0,1-1 0,18 2 0,12 0 0,0-3 0,0-1 0,0-2 0,0-2 0,0-2 0,77-21 0,-42 2 0,0-3 0,116-61 0,-156 69 295,21-11-1955,-47 27-5166</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3.325"/>
    </inkml:context>
    <inkml:brush xml:id="br0">
      <inkml:brushProperty name="width" value="0.025" units="cm"/>
      <inkml:brushProperty name="height" value="0.025" units="cm"/>
    </inkml:brush>
  </inkml:definitions>
  <inkml:trace contextRef="#ctx0" brushRef="#br0">90 1 24575,'-5'18'0,"-1"-1"0,2 1 0,0 0 0,-3 37 0,1-14 0,-39 345 0,33 157 0,14-348 0,-2-186-273,0-1 0,0 0 0,1 0 0,3 12 0,2-2-6553</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3.852"/>
    </inkml:context>
    <inkml:brush xml:id="br0">
      <inkml:brushProperty name="width" value="0.025" units="cm"/>
      <inkml:brushProperty name="height" value="0.025" units="cm"/>
    </inkml:brush>
  </inkml:definitions>
  <inkml:trace contextRef="#ctx0" brushRef="#br0">1 119 24575,'23'-23'0,"-10"12"0,1 0 0,1 1 0,-1 0 0,2 1 0,-1 1 0,1 1 0,0 0 0,31-9 0,-37 14 0,1 0 0,-1 1 0,1 0 0,-1 0 0,1 1 0,-1 1 0,1 0 0,0 0 0,-1 1 0,0 0 0,0 1 0,1 0 0,-1 1 0,-1 0 0,19 10 0,-20-10 0,-1 1 0,0 1 0,0-1 0,-1 1 0,1 0 0,-1 1 0,0-1 0,-1 1 0,0 0 0,8 14 0,-7-9 0,-1-1 0,-1 1 0,0 0 0,-1 0 0,0 1 0,2 21 0,-3 4 0,-2 0 0,-2 0 0,-13 74 0,-5-9 0,-3-1 0,-6-2 0,-3 0 0,-69 142 0,72-182 0,-86 199 0,107-242 0,6-13 0,0-1 0,1 1 0,-1-1 0,1 1 0,0-1 0,0 1 0,-1 7 0,3-10 0,-1 0 0,0 0 0,0 0 0,1 0 0,-1 0 0,0 0 0,1 0 0,-1 0 0,1 0 0,0 0 0,-1 0 0,1 0 0,0 0 0,-1 0 0,1-1 0,0 1 0,0 0 0,0 0 0,0-1 0,0 1 0,0-1 0,0 1 0,0 0 0,0-1 0,0 0 0,0 1 0,0-1 0,0 0 0,0 0 0,0 1 0,2-1 0,13 2 0,0 0 0,0 0 0,0-2 0,1 0 0,19-3 0,82-17 0,-107 17 0,540-137 0,-452 109-1365,-64 22-5461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4.184"/>
    </inkml:context>
    <inkml:brush xml:id="br0">
      <inkml:brushProperty name="width" value="0.025" units="cm"/>
      <inkml:brushProperty name="height" value="0.025" units="cm"/>
    </inkml:brush>
  </inkml:definitions>
  <inkml:trace contextRef="#ctx0" brushRef="#br0">172 1 24575,'0'17'0,"-2"5"0,0 0 0,-1 0 0,-8 26 0,0-1 0,-2 22 0,-85 354 0,74-340-1365,16-51-5461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4.916"/>
    </inkml:context>
    <inkml:brush xml:id="br0">
      <inkml:brushProperty name="width" value="0.025" units="cm"/>
      <inkml:brushProperty name="height" value="0.025" units="cm"/>
    </inkml:brush>
  </inkml:definitions>
  <inkml:trace contextRef="#ctx0" brushRef="#br0">1 289 24575,'18'-7'0,"108"-77"0,-60 38 0,130-66 0,-180 104 0,0 2 0,1 0 0,0 1 0,0 0 0,0 2 0,0 0 0,1 0 0,-1 2 0,27 1 0,-29 1 0,0 1 0,1 1 0,-2 0 0,1 1 0,0 1 0,-1 0 0,0 1 0,0 1 0,0 0 0,-1 0 0,15 13 0,-4-2 0,-2 1 0,-1 1 0,0 1 0,-1 1 0,-1 0 0,22 37 0,-19-22 0,-2 0 0,-2 1 0,27 78 0,-24-37 0,-3 0 0,-4 1 0,-3 0 0,1 99 0,-32 379-192,-48-1-133,18-165 219,-21 997-1325,71-1322 1431,7 416 0,40-7 0,11-162-655,-54-287 833,-1 1 0,0-1 0,-2 1 0,-2-1 0,0 1 0,-2-1 0,-7 34 0,7-49-106,0 0-1,-2 0 0,1 0 1,-1-1-1,-1 1 1,0-1-1,0-1 0,-1 1 1,-1-1-1,1 0 0,-2-1 1,1 1-1,-1-2 1,-1 1-1,0-1 0,0-1 1,-22 13-1,1-6-2,0 0-1,-1-2 0,-1-2 0,-66 13 1,34-14-923,-106 3 1,130-12-5973</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6.262"/>
    </inkml:context>
    <inkml:brush xml:id="br0">
      <inkml:brushProperty name="width" value="0.025" units="cm"/>
      <inkml:brushProperty name="height" value="0.025" units="cm"/>
    </inkml:brush>
  </inkml:definitions>
  <inkml:trace contextRef="#ctx0" brushRef="#br0">1 386 24575,'18'-13'0,"6"3"0,0 0 0,44-11 0,-13 4 0,780-231 0,-788 236 55,116-27 214,-129 33-832,0 2 0,64-1 0,-80 5-6263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0.300"/>
    </inkml:context>
    <inkml:brush xml:id="br0">
      <inkml:brushProperty name="width" value="0.025" units="cm"/>
      <inkml:brushProperty name="height" value="0.025" units="cm"/>
      <inkml:brushProperty name="color" value="#E71224"/>
    </inkml:brush>
  </inkml:definitions>
  <inkml:trace contextRef="#ctx0" brushRef="#br0">267 0 24575,'0'24'0,"-3"34"0,-3 0 0,-18 75 0,8-43 0,-10 67 0,-31 183 0,-23-6 0,61-279 187,12-35-445,0 1-1,1 0 0,1 0 0,1 1 1,-2 28-1,6-35-6567</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6.566"/>
    </inkml:context>
    <inkml:brush xml:id="br0">
      <inkml:brushProperty name="width" value="0.025" units="cm"/>
      <inkml:brushProperty name="height" value="0.025" units="cm"/>
    </inkml:brush>
  </inkml:definitions>
  <inkml:trace contextRef="#ctx0" brushRef="#br0">1 587 24575,'2'0'0,"0"0"0,0 0 0,0 0 0,1 0 0,-1 0 0,0-1 0,0 1 0,0-1 0,0 1 0,0-1 0,0 0 0,0 0 0,0 0 0,0 0 0,1-2 0,4 0 0,32-15 0,153-65 0,485-185 0,-404 134 56,-175 83-1477,-60 31-5405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7.153"/>
    </inkml:context>
    <inkml:brush xml:id="br0">
      <inkml:brushProperty name="width" value="0.025" units="cm"/>
      <inkml:brushProperty name="height" value="0.025" units="cm"/>
    </inkml:brush>
  </inkml:definitions>
  <inkml:trace contextRef="#ctx0" brushRef="#br0">1 468 24575,'0'-23'0,"0"16"0,1 1 0,0-1 0,0 1 0,1 0 0,0-1 0,0 1 0,1 0 0,-1 0 0,1 0 0,6-8 0,5-7 0,23-26 0,-28 36 0,15-16 0,1 0 0,1 2 0,1 1 0,1 1 0,1 1 0,0 2 0,2 1 0,51-23 0,-56 31 0,0 1 0,1 1 0,0 1 0,0 1 0,1 2 0,0 1 0,0 1 0,0 1 0,1 1 0,-1 2 0,43 6 0,-55-4 0,0 1 0,0 1 0,0 0 0,0 1 0,-1 0 0,0 1 0,0 1 0,-1 1 0,0 0 0,22 19 0,-21-14 0,0 2 0,-1-1 0,0 2 0,-2 0 0,0 0 0,-1 1 0,15 33 0,-11-13 0,-2 0 0,-1 1 0,-2 1 0,-2-1 0,-2 2 0,-1-1 0,-2 1 0,-4 57 0,-5-24 0,-3-1 0,-4 0 0,-2-1 0,-30 82 0,-122 270 0,67-209 0,-187 298 0,227-428 0,37-56 0,-35 62 0,57-90 0,0 1 0,1-1 0,-1 1 0,0-1 0,1 1 0,-1 0 0,1-1 0,0 1 0,-1 0 0,1-1 0,0 1 0,0-1 0,0 1 0,0 0 0,1-1 0,-1 1 0,0 0 0,1-1 0,-1 1 0,2 2 0,-1-2 0,1 1 0,-1-1 0,1 0 0,0 0 0,0 0 0,0-1 0,0 1 0,0 0 0,0-1 0,0 1 0,5 1 0,2 1 0,0 0 0,0-1 0,0 0 0,1-1 0,-1 0 0,13 0 0,4-1 0,1-1 0,0-1 0,-1-2 0,46-9 0,104-38 0,-145 40 0,209-77-1365,-182 61-5461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7.756"/>
    </inkml:context>
    <inkml:brush xml:id="br0">
      <inkml:brushProperty name="width" value="0.025" units="cm"/>
      <inkml:brushProperty name="height" value="0.025" units="cm"/>
    </inkml:brush>
  </inkml:definitions>
  <inkml:trace contextRef="#ctx0" brushRef="#br0">0 31 24575,'2'-1'0,"1"1"0,-1-1 0,0 1 0,1-1 0,-1 0 0,0 0 0,0 0 0,4-2 0,11-5 0,-4 4 0,0 1 0,0 0 0,0 2 0,0-1 0,1 1 0,-1 1 0,17 2 0,-24-1 0,0 0 0,0 0 0,0 0 0,0 1 0,0 0 0,0 1 0,0-1 0,0 1 0,-1 0 0,1 1 0,-1-1 0,0 1 0,0 0 0,0 0 0,-1 0 0,1 1 0,4 6 0,-2 2 0,0-1 0,-1 1 0,0 0 0,-1 1 0,0-1 0,-1 1 0,-1 0 0,0 0 0,-1 0 0,0 0 0,-1 1 0,-2 22 0,-1 7 0,-3 0 0,-19 78 0,3-50 0,-44 104 0,-14 44 0,77-201 0,2-19 0,0 0 0,1 0 0,-1 1 0,0-1 0,0 0 0,0 0 0,0 0 0,1 0 0,-1 1 0,0-1 0,0 0 0,0 0 0,1 0 0,-1 0 0,0 0 0,0 0 0,0 0 0,1 0 0,-1 0 0,0 0 0,0 0 0,1 0 0,-1 0 0,0 0 0,0 0 0,0 0 0,1 0 0,-1 0 0,0 0 0,0 0 0,1 0 0,-1 0 0,0 0 0,0 0 0,0 0 0,1 0 0,-1-1 0,0 1 0,0 0 0,5-3 0,-1 0 0,1-1 0,-1 0 0,6-6 0,21-26 0,-2-1 0,-2-1 0,30-54 0,57-132 0,-89 172 0,39-98 0,2-2 0,-62 143 0,0 0 0,-1-1 0,0 1 0,3-20 0,-9 42 0,0 0 0,0-1 0,-2 1 0,0-1 0,-12 23 0,4-9 0,-122 294 0,115-261 0,1 1 0,4 2 0,-12 92 0,25-132 0,1 0 0,1-1 0,4 40 0,-2-51 0,-1 0 0,2-1 0,-1 1 0,2 0 0,-1-1 0,1 0 0,0 0 0,1 0 0,0 0 0,9 10 0,-10-15 0,0 0 0,0-1 0,0 1 0,0-1 0,0 0 0,1 0 0,0-1 0,-1 1 0,1-1 0,0 0 0,8 2 0,7 1 0,34 3 0,-33-5 0,68 6-1365,-51-6-5461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8.074"/>
    </inkml:context>
    <inkml:brush xml:id="br0">
      <inkml:brushProperty name="width" value="0.025" units="cm"/>
      <inkml:brushProperty name="height" value="0.025" units="cm"/>
    </inkml:brush>
  </inkml:definitions>
  <inkml:trace contextRef="#ctx0" brushRef="#br0">0 194 24575,'24'-6'0,"5"-3"0,-1 1 0,1 1 0,46-5 0,-25 5 0,274-66 0,-290 62-199,56-28 1,-69 29-770,4-1-5858</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8.357"/>
    </inkml:context>
    <inkml:brush xml:id="br0">
      <inkml:brushProperty name="width" value="0.025" units="cm"/>
      <inkml:brushProperty name="height" value="0.025" units="cm"/>
    </inkml:brush>
  </inkml:definitions>
  <inkml:trace contextRef="#ctx0" brushRef="#br0">266 1 24575,'0'17'0,"-1"0"0,-1-1 0,-4 21 0,-2 11 0,-66 398 0,-16-93 0,50-197 0,26-99-341,3 1 0,2 0-1,-1 70 1,9-91-6485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8.913"/>
    </inkml:context>
    <inkml:brush xml:id="br0">
      <inkml:brushProperty name="width" value="0.025" units="cm"/>
      <inkml:brushProperty name="height" value="0.025" units="cm"/>
    </inkml:brush>
  </inkml:definitions>
  <inkml:trace contextRef="#ctx0" brushRef="#br0">1 309 24575,'3'-2'0,"-1"0"0,1 0 0,-1 0 0,0-1 0,0 1 0,0-1 0,2-2 0,-2 2 0,24-29 0,-9 9 0,2 0 0,1 1 0,32-28 0,-29 33 0,1 0 0,1 2 0,0 0 0,1 2 0,0 1 0,29-9 0,-37 15 0,-1 1 0,1 1 0,-1 0 0,1 2 0,0 0 0,0 0 0,0 2 0,1 1 0,-1 0 0,32 6 0,-41-4 0,-1-1 0,0 1 0,0 0 0,0 1 0,0 0 0,0 0 0,-1 1 0,0 0 0,0 0 0,0 1 0,11 11 0,-11-8 0,-1 0 0,1 0 0,-1 1 0,-1-1 0,0 1 0,0 0 0,-1 1 0,4 14 0,-3 1 0,0 0 0,-2 0 0,-1 1 0,0-1 0,-3 1 0,0-1 0,-5 29 0,-6 14 0,-4 0 0,-2-1 0,-41 101 0,-105 188 0,57-154 0,-50 109 0,155-308 0,-2 6 0,0 0 0,1 0 0,-5 19 0,8-27 0,-1 0 0,1 0 0,0 0 0,0 0 0,0 0 0,0 0 0,0 1 0,0-1 0,1 0 0,-1 0 0,1 0 0,-1 0 0,1 0 0,0 0 0,0 0 0,0 0 0,0 0 0,0-1 0,0 1 0,1 0 0,-1-1 0,0 1 0,1 0 0,-1-1 0,3 2 0,1 0 0,0-1 0,0 1 0,0-1 0,0 0 0,0-1 0,0 1 0,1-1 0,-1 0 0,1 0 0,-1-1 0,7 0 0,9 0 0,34-7 0,-37 5 0,103-20 0,118-38 0,-205 51 0,12-3-273,-1-1 0,-1-2 0,0-3 0,53-28 0,-80 35-6553</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9.626"/>
    </inkml:context>
    <inkml:brush xml:id="br0">
      <inkml:brushProperty name="width" value="0.025" units="cm"/>
      <inkml:brushProperty name="height" value="0.025" units="cm"/>
    </inkml:brush>
  </inkml:definitions>
  <inkml:trace contextRef="#ctx0" brushRef="#br0">1 0 24575,'0'18'0,"0"254"0,0-271 0,-1 1 0,1-1 0,0 1 0,0-1 0,1 1 0,-1-1 0,0 1 0,0-1 0,1 1 0,-1-1 0,1 0 0,-1 1 0,1-1 0,-1 1 0,1-1 0,0 0 0,0 0 0,0 0 0,0 1 0,0-1 0,2 2 0,-2-3 0,1 1 0,-1-1 0,0 1 0,1-1 0,-1 0 0,1 0 0,-1 1 0,1-1 0,-1 0 0,1 0 0,-1-1 0,1 1 0,-1 0 0,0 0 0,1-1 0,-1 1 0,3-2 0,4-1 0,-1-1 0,1 0 0,-1 0 0,0-1 0,0 0 0,8-8 0,73-83 0,11-10 0,-96 103 0,1 1 0,-1-1 0,0 0 0,1 1 0,0 0 0,-1 0 0,6-3 0,-8 5 0,0 0 0,1 0 0,-1-1 0,0 1 0,0 0 0,0 0 0,0 0 0,0 0 0,0 0 0,0 1 0,1-1 0,-1 0 0,0 0 0,0 1 0,0-1 0,0 0 0,0 1 0,0-1 0,0 1 0,0 0 0,0-1 0,0 1 0,-1 0 0,1-1 0,0 1 0,0 0 0,-1 0 0,1 0 0,0 0 0,-1 0 0,1 0 0,0 2 0,3 4 0,-1 1 0,0 0 0,0 0 0,0 0 0,-1 0 0,1 13 0,2 55 0,-4-59 0,1 109 0,-16 142 0,-42 124 0,-103 255 0,98-468 0,29-89 0,31-153 0,6 29 0,1 1 0,2 0 0,12-33 0,43-96 0,-50 131 0,79-170 0,-74 170 0,1 0 0,1 2 0,1 0 0,28-29 0,84-93 0,-121 136 0,3 0-1365,-2 4-5461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9.947"/>
    </inkml:context>
    <inkml:brush xml:id="br0">
      <inkml:brushProperty name="width" value="0.025" units="cm"/>
      <inkml:brushProperty name="height" value="0.025" units="cm"/>
    </inkml:brush>
  </inkml:definitions>
  <inkml:trace contextRef="#ctx0" brushRef="#br0">1 224 24575,'2'0'0,"1"-1"0,-1 0 0,0 1 0,0-1 0,0 0 0,0 0 0,1 0 0,2-2 0,12-5 0,108-29 0,237-106 0,-332 129-1365,-4 2-5461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0.230"/>
    </inkml:context>
    <inkml:brush xml:id="br0">
      <inkml:brushProperty name="width" value="0.025" units="cm"/>
      <inkml:brushProperty name="height" value="0.025" units="cm"/>
    </inkml:brush>
  </inkml:definitions>
  <inkml:trace contextRef="#ctx0" brushRef="#br0">1 228 24575,'0'0'0,"0"-5"0,0-2 0,5 1 0,2 1 0,4-4 0,6 1 0,4-5 0,10 1 0,8-3 0,8-4 0,6-3 0,4-3 0,2-3 0,-4-1 0,-12 4-8191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0.766"/>
    </inkml:context>
    <inkml:brush xml:id="br0">
      <inkml:brushProperty name="width" value="0.025" units="cm"/>
      <inkml:brushProperty name="height" value="0.025" units="cm"/>
    </inkml:brush>
  </inkml:definitions>
  <inkml:trace contextRef="#ctx0" brushRef="#br0">1183 1 24575,'-3'0'0,"1"0"0,-1 0 0,1 1 0,-1-1 0,1 1 0,0 0 0,-5 1 0,-37 15 0,-53 11 0,-37 15 0,76-18 0,0 3 0,3 3 0,0 2 0,-62 49 0,55-31 0,3 2 0,1 2 0,-48 64 0,79-86 0,1 1 0,2 1 0,2 2 0,-24 51 0,37-69 0,2 1 0,0 0 0,1 1 0,0-1 0,2 1 0,1 0 0,0 0 0,2 1 0,0-1 0,4 36 0,-3-53 0,1 0 0,0 0 0,0 0 0,0-1 0,0 1 0,0 0 0,1 0 0,0-1 0,0 1 0,0-1 0,0 1 0,0-1 0,1 0 0,4 6 0,-3-7 0,0 1 0,0 0 0,0-1 0,1 0 0,-1 0 0,0 0 0,1-1 0,0 0 0,-1 1 0,1-1 0,0-1 0,6 1 0,11 0 0,0-1 0,-1-1 0,1-1 0,0-1 0,-1-1 0,32-9 0,-9-2 0,-1-1 0,42-23 0,-59 25 0,0-1 0,-1-1 0,-1-1 0,-1-2 0,0 0 0,-2-1 0,0-1 0,29-39 0,-27 28 0,-1-2 0,-2-1 0,-2 0 0,-1-1 0,23-71 0,-34 87 0,-1 1 0,-1-1 0,-1 0 0,0 0 0,-2 0 0,0 0 0,-1 0 0,-5-30 0,3 35 0,-1 1 0,-1 0 0,0-1 0,-1 1 0,-1 1 0,0-1 0,-1 1 0,0 0 0,-1 1 0,-1-1 0,0 2 0,-12-14 0,6 11 0,-1 0 0,0 1 0,-1 1 0,-1 0 0,0 1 0,0 2 0,-1-1 0,0 2 0,-1 1 0,0 0 0,0 1 0,-26-3 0,-23-1 0,-1 3 0,-88 3 0,156 4 0,-184 6-1365,114 2-5461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1.361"/>
    </inkml:context>
    <inkml:brush xml:id="br0">
      <inkml:brushProperty name="width" value="0.025" units="cm"/>
      <inkml:brushProperty name="height" value="0.025" units="cm"/>
      <inkml:brushProperty name="color" value="#E71224"/>
    </inkml:brush>
  </inkml:definitions>
  <inkml:trace contextRef="#ctx0" brushRef="#br0">428 3217 24575,'476'11'0,"-52"4"0,515-50 0,-764 19-50,969-77-934,-858 71 984,316-15 0,-497 35 14,-1-4 0,134-25 0,-211 25 15,0-2-1,0-1 1,0 0 0,-1-2 0,-1-2-1,0 0 1,40-28 0,-32 16-33,-2-2 0,-1-1 1,-1-1-1,43-58 0,0-8 4,-4-4 0,-5-3 0,-4-2 0,63-156 0,-104 210 0,-2-1 0,-3 0 0,-1-1 0,-3 0 0,-2-1 0,-3 0 0,-2 0 0,-2 0 0,-2 0 0,-3 0 0,-2 0 0,-2 1 0,-19-57 0,5 32 0,-3 2 0,-4 1 0,-39-71 0,39 92 0,-2 1 0,-3 1 0,-2 3 0,-66-69 0,49 64 0,-2 2 0,-3 3 0,-1 3 0,-2 2 0,-3 3 0,-1 3 0,-1 3 0,-2 3 0,-1 3 0,-1 2 0,-81-16 0,1 13-538,0 7-1,-2 6 0,-242 6 1,135 24-539,-332 59 0,-736 238 691,721-113 386,534-170 0,0 4 0,2 3 0,1 3 0,-71 53 0,106-65 0,0 2 0,2 2 0,1 1 0,2 1 0,1 2 0,1 1 0,2 1 0,-39 72 0,37-47 0,2 1 0,3 1 0,2 2 0,4 0 0,2 1 0,-10 102 0,18-50 0,4 1 0,24 217 0,43 112 0,-16-124 0,-15-102 595,-31-215-484,0-1 0,0 0 0,0 1 0,1-1 0,0 0 0,0 0 0,0 0 0,1-1 0,0 1-1,0-1 1,0 0 0,1 0 0,-1 0 0,1-1 0,1 1 0,-1-1 0,0 0 0,1-1 0,0 0 0,0 0-1,11 5 1,5 0 377,1-1 0,0-1 0,0-2 0,47 5 0,50-4-1141,232-21 1,-349 16 592,65-6-6766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1.565"/>
    </inkml:context>
    <inkml:brush xml:id="br0">
      <inkml:brushProperty name="width" value="0.025" units="cm"/>
      <inkml:brushProperty name="height" value="0.025" units="cm"/>
    </inkml:brush>
  </inkml:definitions>
  <inkml:trace contextRef="#ctx0" brushRef="#br0">13 266 24575,'0'-1'0,"-1"1"0,1 0 0,0 0 0,-1 0 0,1 0 0,-1 0 0,1-1 0,0 1 0,-1 0 0,1 0 0,-1-1 0,1 1 0,0 0 0,-1-1 0,1 1 0,0 0 0,0-1 0,-1 1 0,1 0 0,0-1 0,0 1 0,-1-1 0,1 1 0,0-1 0,0 1 0,0 0 0,0-1 0,0 0 0,-4-13 0,4 11 0,1 0 0,-1 0 0,1 0 0,0 0 0,0 0 0,1 1 0,-1-1 0,1 0 0,-1 0 0,1 1 0,0-1 0,0 1 0,0-1 0,0 1 0,0 0 0,1 0 0,-1 0 0,1 0 0,3-2 0,8-5 0,0 1 0,21-8 0,-31 14 0,67-27 0,1 4 0,0 2 0,2 4 0,0 3 0,96-8 0,382 7 0,-523 17 0,-16-1 0,0 1 0,24 3 0,-26 2-1365,-4 1-5461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1.850"/>
    </inkml:context>
    <inkml:brush xml:id="br0">
      <inkml:brushProperty name="width" value="0.025" units="cm"/>
      <inkml:brushProperty name="height" value="0.025" units="cm"/>
    </inkml:brush>
  </inkml:definitions>
  <inkml:trace contextRef="#ctx0" brushRef="#br0">0 493 24575,'49'-22'0,"82"-23"0,-42 15 0,635-266 0,-584 226-1365,-90 41-5461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2.263"/>
    </inkml:context>
    <inkml:brush xml:id="br0">
      <inkml:brushProperty name="width" value="0.025" units="cm"/>
      <inkml:brushProperty name="height" value="0.025" units="cm"/>
    </inkml:brush>
  </inkml:definitions>
  <inkml:trace contextRef="#ctx0" brushRef="#br0">1 0 24575,'0'10'0,"1"1"0,0-1 0,1 0 0,0 0 0,1 0 0,0 0 0,1 0 0,6 13 0,6 7 0,25 34 0,-2-4 0,105 199 0,-109-189 0,45 133 0,-72-180 0,-2 1 0,0 1 0,-2-1 0,-1 1 0,-1-1 0,0 1 0,-2 0 0,-1 0 0,-2-1 0,0 1 0,-1-1 0,-1 1 0,-2-1 0,-11 29 0,-15 23 0,-4-1 0,-3-2 0,-3-2 0,-90 114 0,114-163-1365,3-4-5461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2.883"/>
    </inkml:context>
    <inkml:brush xml:id="br0">
      <inkml:brushProperty name="width" value="0.025" units="cm"/>
      <inkml:brushProperty name="height" value="0.025" units="cm"/>
    </inkml:brush>
  </inkml:definitions>
  <inkml:trace contextRef="#ctx0" brushRef="#br0">0 262 24575,'0'-2'0,"1"0"0,-1 1 0,0-1 0,1 1 0,-1-1 0,1 1 0,0-1 0,-1 1 0,1 0 0,0-1 0,0 1 0,0 0 0,0 0 0,0-1 0,0 1 0,0 0 0,3-1 0,25-18 0,-21 15 0,28-15 0,0 0 0,2 3 0,0 1 0,79-22 0,-99 33 0,0 1 0,1 1 0,-1 1 0,1 0 0,0 2 0,-1 0 0,1 1 0,0 1 0,-1 0 0,0 2 0,1 0 0,-1 1 0,23 10 0,-29-9 0,0 1 0,0 0 0,-1 1 0,0 0 0,0 1 0,-1 0 0,0 1 0,-1 0 0,0 1 0,0-1 0,-1 2 0,-1-1 0,0 1 0,-1 0 0,0 1 0,0-1 0,-2 1 0,1 0 0,1 15 0,2 13 0,-2 0 0,-1 1 0,-3 0 0,-6 82 0,-3-37 0,-5-1 0,-41 155 0,47-222 0,2 0 0,-4 32 0,28-80 0,330-554 0,-162 267 0,-161 269 0,43-95 0,-68 129 0,-7 13 0,-13 16 0,-8 20 0,2 1 0,1 1 0,2 1 0,-17 45 0,35-77 0,-41 103 0,4 1 0,-41 196 0,79-296 0,-32 173 0,31-161 0,1 1 0,2-1 0,0 1 0,1 0 0,9 42 0,-8-58 13,0-1 1,0 0-1,1 0 0,0 0 0,1 0 0,-1 0 0,1 0 0,1-1 0,-1 0 1,1 0-1,0 0 0,10 8 0,-6-7 8,0 0 1,1-1-1,-1 0 0,1-1 1,0 0-1,1 0 0,19 5 1,-2-4-266,-1-1 0,1-1 0,0-2 0,0 0 1,0-2-1,30-4 0,-19 0-6582</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3.186"/>
    </inkml:context>
    <inkml:brush xml:id="br0">
      <inkml:brushProperty name="width" value="0.025" units="cm"/>
      <inkml:brushProperty name="height" value="0.025" units="cm"/>
    </inkml:brush>
  </inkml:definitions>
  <inkml:trace contextRef="#ctx0" brushRef="#br0">1 61 24575,'2'-1'0,"1"1"0,0-1 0,0 1 0,-1 0 0,1 0 0,0 0 0,0 0 0,3 1 0,6 0 0,13-3 0,1 0 0,25-7 0,19-1 0,54 2 0,43-4 0,-7-4-1365,-137 14-5461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3.437"/>
    </inkml:context>
    <inkml:brush xml:id="br0">
      <inkml:brushProperty name="width" value="0.025" units="cm"/>
      <inkml:brushProperty name="height" value="0.025" units="cm"/>
    </inkml:brush>
  </inkml:definitions>
  <inkml:trace contextRef="#ctx0" brushRef="#br0">0 323 24575,'6'-11'0,"12"-2"0,-1 2 0,1 0 0,38-16 0,64-17 0,-67 26 0,320-96 342,-264 88-1196,162-17 1,-221 39-5973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3.723"/>
    </inkml:context>
    <inkml:brush xml:id="br0">
      <inkml:brushProperty name="width" value="0.025" units="cm"/>
      <inkml:brushProperty name="height" value="0.025" units="cm"/>
    </inkml:brush>
  </inkml:definitions>
  <inkml:trace contextRef="#ctx0" brushRef="#br0">0 334 24575,'23'-11'0,"104"-48"0,21-18 0,-9 6 0,49-23-1365,-138 73-5461</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4.534"/>
    </inkml:context>
    <inkml:brush xml:id="br0">
      <inkml:brushProperty name="width" value="0.025" units="cm"/>
      <inkml:brushProperty name="height" value="0.025" units="cm"/>
    </inkml:brush>
  </inkml:definitions>
  <inkml:trace contextRef="#ctx0" brushRef="#br0">179 0 24575,'0'18'0,"-32"128"0,13-67 0,-82 319 0,97-388 0,-2 9 0,-8 38 0,13-52 0,0-1 0,1 0 0,0 1 0,0-1 0,0 0 0,0 1 0,0-1 0,1 0 0,0 1 0,0-1 0,0 0 0,0 0 0,1 0 0,4 8 0,-5-10 0,1 0 0,0 0 0,0 0 0,0 0 0,1-1 0,-1 1 0,0-1 0,1 1 0,-1-1 0,1 0 0,-1 0 0,1 0 0,-1 0 0,1 0 0,0-1 0,-1 1 0,1-1 0,0 0 0,0 0 0,-1 0 0,1 0 0,0 0 0,0 0 0,-1-1 0,1 0 0,5-1 0,5-2 0,0-1 0,0 0 0,22-13 0,-10 3 0,0-1 0,-2-1 0,39-36 0,55-70 0,-114 120 0,73-86 0,-30 35 0,56-52 0,-90 95 0,-9 6 0,1 1 0,1 0 0,-1 1 0,0-1 0,1 1 0,0 0 0,6-3 0,-10 5 0,-1 1 0,1 0 0,0 0 0,0 0 0,0-1 0,0 1 0,-1 0 0,1 0 0,0 0 0,0 0 0,0 1 0,-1-1 0,1 0 0,0 0 0,0 0 0,0 1 0,-1-1 0,1 0 0,0 1 0,-1-1 0,1 0 0,1 1 0,-1 1 0,1 0 0,-1-1 0,0 1 0,0 0 0,1 0 0,-1 0 0,0 0 0,0 0 0,-1 0 0,1 0 0,0 0 0,0 3 0,2 9 0,-1 1 0,0 1 0,-1-1 0,0 0 0,-1 0 0,-3 20 0,-20 93 0,16-94 0,-79 340 0,-53 288 0,126-574 0,-55 425 0,58-385 0,6-61 0,-2-1 0,-3 0 0,-22 78 0,28-134 0,0 0 0,-1-1 0,0 1 0,0-1 0,-1 0 0,0-1 0,-1 1 0,-10 11 0,14-18 0,0-1 0,0 0 0,0 1 0,-1-1 0,1 0 0,0 0 0,-1-1 0,1 1 0,-1 0 0,1-1 0,-1 1 0,1-1 0,-1 0 0,1 0 0,-1 0 0,0 0 0,1 0 0,-1-1 0,1 1 0,-1-1 0,1 0 0,-1 1 0,1-1 0,0 0 0,-1-1 0,-3-1 0,-7-4 0,1-1 0,0 0 0,-15-12 0,17 11 0,-1-1 0,1 0 0,0-1 0,1 0 0,0-1 0,1 1 0,0-2 0,1 1 0,1-1 0,0 0 0,0 0 0,-5-22 0,7 19 0,1 0 0,1 0 0,0-1 0,2 1 0,-1 0 0,2-1 0,0 1 0,1 0 0,1 0 0,9-31 0,4 4 0,1 0 0,2 1 0,27-41 0,84-113 0,-69 118 0,3 2 0,80-73 0,159-120 0,-163 148 0,-52 43-1365,-60 52-5461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6.566"/>
    </inkml:context>
    <inkml:brush xml:id="br0">
      <inkml:brushProperty name="width" value="0.025" units="cm"/>
      <inkml:brushProperty name="height" value="0.025" units="cm"/>
    </inkml:brush>
  </inkml:definitions>
  <inkml:trace contextRef="#ctx0" brushRef="#br0">1 1 24575,'0'18'0,"0"136"0,6 399 0,4-370 0,35 183 0,78 234 0,-120-586 0,2 8 0,1-1 0,1 0 0,11 26 0,-17-46 0,-1 0 0,0 0 0,0 0 0,1 0 0,-1-1 0,1 1 0,-1 0 0,1 0 0,-1 0 0,1 0 0,0-1 0,-1 1 0,1 0 0,0-1 0,-1 1 0,1 0 0,0-1 0,0 1 0,0-1 0,0 1 0,0-1 0,-1 0 0,1 1 0,0-1 0,0 0 0,0 0 0,0 1 0,0-1 0,0 0 0,0 0 0,0 0 0,0 0 0,0 0 0,0 0 0,0-1 0,0 1 0,0 0 0,0 0 0,0-1 0,0 1 0,0-1 0,0 1 0,-1-1 0,1 1 0,2-2 0,2-2 0,0-1 0,-1 0 0,1 0 0,-1 0 0,7-12 0,37-66 0,64-154 0,-102 213 0,249-687 0,-191 506 0,-36 110 0,49-150 0,-67 212-1365,-8 22-5461</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7.066"/>
    </inkml:context>
    <inkml:brush xml:id="br0">
      <inkml:brushProperty name="width" value="0.025" units="cm"/>
      <inkml:brushProperty name="height" value="0.025" units="cm"/>
    </inkml:brush>
  </inkml:definitions>
  <inkml:trace contextRef="#ctx0" brushRef="#br0">0 208 24575,'0'-3'0,"0"1"0,1 0 0,-1-1 0,0 1 0,1 0 0,0-1 0,-1 1 0,2-3 0,2-1 0,1-1 0,-1 0 0,1 1 0,0 0 0,1 0 0,-1 1 0,1-1 0,0 1 0,13-8 0,6-2 0,36-15 0,-39 20 0,2-2 0,0 2 0,0 1 0,1 1 0,0 1 0,49-6 0,-65 11 0,1 1 0,-1 1 0,0 0 0,1 1 0,-1-1 0,1 2 0,-1-1 0,0 1 0,0 1 0,0 0 0,0 0 0,0 0 0,-1 1 0,1 1 0,-1-1 0,0 2 0,-1-1 0,1 1 0,10 10 0,-10-7 0,0 1 0,-1 0 0,0 0 0,-1 0 0,0 1 0,0 0 0,-1 0 0,-1 0 0,4 16 0,-4-9 0,0 0 0,-2 1 0,0 0 0,-1-1 0,-2 28 0,-4 0 0,-2-1 0,-3 0 0,-1 0 0,-19 48 0,-7 7 0,-5-1 0,-4-3 0,-98 151 0,127-221 0,3-7 0,2 0 0,-11 24 0,21-39 0,1 0 0,0 0 0,-1 0 0,2 0 0,-1 0 0,0 1 0,1-1 0,0 6 0,0-9 0,0 0 0,0 0 0,0 0 0,0 0 0,0 0 0,0 1 0,1-1 0,-1 0 0,0 0 0,1 0 0,-1 0 0,1 0 0,0 0 0,-1 0 0,1 0 0,-1 0 0,1 0 0,0 0 0,0-1 0,0 1 0,0 0 0,-1 0 0,1-1 0,0 1 0,0-1 0,0 1 0,0-1 0,0 1 0,1-1 0,-1 1 0,0-1 0,0 0 0,0 0 0,0 0 0,2 1 0,11-2 0,-1 0 0,0-1 0,0 0 0,-1 0 0,1-2 0,0 0 0,-1 0 0,13-7 0,95-54 0,-88 46 0,368-226 0,-178 96-1365,-171 112-5461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7.992"/>
    </inkml:context>
    <inkml:brush xml:id="br0">
      <inkml:brushProperty name="width" value="0.025" units="cm"/>
      <inkml:brushProperty name="height" value="0.025" units="cm"/>
      <inkml:brushProperty name="color" value="#E71224"/>
    </inkml:brush>
  </inkml:definitions>
  <inkml:trace contextRef="#ctx0" brushRef="#br0">0 1581 24575,'2'-1'0,"0"1"0,-1-1 0,1 1 0,0 0 0,0-1 0,-1 1 0,1 0 0,0 0 0,0 0 0,3 1 0,-3-1 0,0 0 0,0 0 0,0 0 0,0 0 0,0 0 0,0 0 0,0-1 0,0 1 0,0-1 0,0 1 0,0-1 0,3-1 0,10-8 0,-1-1 0,-1-1 0,1 0 0,-2-1 0,22-27 0,-1 2 0,204-262 0,-24-21 0,-90 132 0,210-340 0,-293 464 0,-39 63 0,1 0 0,-1-1 0,1 0 0,-1 1 0,1-1 0,0 1 0,0 0 0,0-1 0,0 1 0,0 0 0,1 0 0,-1 1 0,4-3 0,-6 4 0,1 0 0,-1 0 0,1 1 0,-1-1 0,0 0 0,1 0 0,-1 1 0,0-1 0,1 0 0,-1 1 0,0-1 0,1 0 0,-1 1 0,0-1 0,1 0 0,-1 1 0,0-1 0,0 1 0,0-1 0,1 0 0,-1 1 0,0-1 0,0 1 0,0-1 0,0 1 0,0-1 0,0 1 0,0-1 0,0 1 0,0-1 0,0 0 0,0 1 0,0-1 0,0 1 0,0-1 0,0 1 0,-1 0 0,-2 22 0,3-22 0,-64 268 0,16-80 0,23-60 0,7 1 0,5 2 0,5 178 0,8-241 0,4 91 0,-3-155 0,-1 0 0,1-1 0,0 1 0,0 0 0,1-1 0,-1 1 0,1-1 0,0 0 0,0 0 0,1 0 0,-1 0 0,1 0 0,0 0 0,0 0 0,0-1 0,0 0 0,1 1 0,0-1 0,-1-1 0,1 1 0,0 0 0,0-1 0,6 3 0,-2-2 0,0-1 0,0 1 0,0-1 0,1-1 0,-1 0 0,1 0 0,0 0 0,-1-1 0,1 0 0,-1-1 0,1 0 0,8-2 0,15-5 0,-1-2 0,-1-1 0,1-1 0,-2-2 0,45-27 0,128-102 0,-111 68 0,-3-4 0,-4-4 0,-3-3 0,-4-4 0,94-144 0,-111 134 0,-60 99 0,0 1 0,0 0 0,1-1 0,-1 1 0,0 0 0,0-1 0,0 1 0,1-1 0,-1 1 0,0 0 0,0 0 0,1-1 0,-1 1 0,0 0 0,0-1 0,1 1 0,-1 0 0,0 0 0,1 0 0,-1-1 0,0 1 0,1 0 0,-1 0 0,1 0 0,-1 0 0,0 0 0,1-1 0,-1 1 0,0 0 0,1 0 0,-1 0 0,1 0 0,-1 0 0,0 0 0,1 1 0,4 13 0,-6 26 0,-21 121 0,-32 282 0,46-325 0,11 210 0,1-280 0,1 25 0,3 0 0,27 116 0,-34-184 0,1-1 0,-1 0 0,1 0 0,-1 0 0,1 0 0,1 0 0,3 6 0,-5-9 0,0 0 0,0 0 0,0 0 0,0-1 0,0 1 0,0 0 0,0 0 0,0-1 0,1 1 0,-1-1 0,0 1 0,1-1 0,-1 1 0,0-1 0,1 0 0,-1 0 0,0 1 0,1-1 0,-1 0 0,0 0 0,1-1 0,-1 1 0,0 0 0,1 0 0,-1-1 0,0 1 0,1 0 0,-1-1 0,2 0 0,22-11 83,1-1 0,-2 0 0,25-19 0,65-55-1077,-90 69 291,21-18-6123</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7.327"/>
    </inkml:context>
    <inkml:brush xml:id="br0">
      <inkml:brushProperty name="width" value="0.025" units="cm"/>
      <inkml:brushProperty name="height" value="0.025" units="cm"/>
    </inkml:brush>
  </inkml:definitions>
  <inkml:trace contextRef="#ctx0" brushRef="#br0">0 76 24575,'0'0'0,"5"0"0,2 0 0,4 0 0,0 0 0,9 0 0,11 0 0,9 0 0,9 0 0,10-5 0,6-2 0,5 0 0,3 2 0,-8-3 0,-4-1 0,-3-4 0,-6 1 0,-12 2-8191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7.566"/>
    </inkml:context>
    <inkml:brush xml:id="br0">
      <inkml:brushProperty name="width" value="0.025" units="cm"/>
      <inkml:brushProperty name="height" value="0.025" units="cm"/>
    </inkml:brush>
  </inkml:definitions>
  <inkml:trace contextRef="#ctx0" brushRef="#br0">0 729 24575,'0'0'0,"0"0"0,5 0 0,7 0 0,6-5 0,9-6 0,17-7 0,19-5 0,14-9 0,14-8 0,7-13 0,5-12 0,12-15 0,20-28 0,36-41 0,-10 5-8191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8.106"/>
    </inkml:context>
    <inkml:brush xml:id="br0">
      <inkml:brushProperty name="width" value="0.025" units="cm"/>
      <inkml:brushProperty name="height" value="0.025" units="cm"/>
    </inkml:brush>
  </inkml:definitions>
  <inkml:trace contextRef="#ctx0" brushRef="#br0">1052 24 24575,'-1'-5'0,"1"4"0,0 0 0,-1 1 0,1-1 0,0 0 0,0 0 0,0 0 0,0 1 0,-1-1 0,1 0 0,0 0 0,-1 0 0,1 1 0,-1-1 0,1 0 0,-1 0 0,-1 0 0,0 0 0,-1 0 0,1 0 0,0 1 0,0-1 0,0 1 0,0-1 0,-1 1 0,1 0 0,0 0 0,0 0 0,0 0 0,-1 0 0,-3 2 0,-36 9 0,30-7 0,-12 2 0,0 2 0,1 1 0,0 0 0,0 2 0,1 0 0,1 2 0,0 0 0,1 2 0,-31 27 0,14-2 0,1 2 0,3 2 0,1 1 0,2 1 0,2 2 0,3 0 0,-22 58 0,2 15 0,-55 242 0,-35 449 0,53 10 0,72-713 0,-52 964 0,68-698 0,0-292 0,4 0 0,30 119 0,-35-184 0,0 1 0,1-2 0,2 1 0,-1 0 0,2-1 0,10 16 0,-14-27 0,0 0 0,0 0 0,0 0 0,0-1 0,1 1 0,0-1 0,0 0 0,1-1 0,-1 0 0,1 0 0,0 0 0,0-1 0,0 0 0,1 0 0,-1-1 0,0 0 0,10 1 0,3-1 49,0-1 0,0-1 0,0 0-1,0-2 1,-1 0 0,31-9 0,-9 0-903,79-32 1,-84 26-5973</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8.423"/>
    </inkml:context>
    <inkml:brush xml:id="br0">
      <inkml:brushProperty name="width" value="0.025" units="cm"/>
      <inkml:brushProperty name="height" value="0.025" units="cm"/>
    </inkml:brush>
  </inkml:definitions>
  <inkml:trace contextRef="#ctx0" brushRef="#br0">1 151 24575,'0'0'0,"5"0"0,6-5 0,7-1 0,4-6 0,10 1 0,8-4 0,8-4 0,5-3 0,0 1 0,-6 0 0,-9 3-8191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8.725"/>
    </inkml:context>
    <inkml:brush xml:id="br0">
      <inkml:brushProperty name="width" value="0.025" units="cm"/>
      <inkml:brushProperty name="height" value="0.025" units="cm"/>
    </inkml:brush>
  </inkml:definitions>
  <inkml:trace contextRef="#ctx0" brushRef="#br0">282 1 24575,'0'39'0,"-4"249"0,-2-209 0,-24 127 0,-172 546 0,173-665-1365,18-54-5461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9.106"/>
    </inkml:context>
    <inkml:brush xml:id="br0">
      <inkml:brushProperty name="width" value="0.025" units="cm"/>
      <inkml:brushProperty name="height" value="0.025" units="cm"/>
    </inkml:brush>
  </inkml:definitions>
  <inkml:trace contextRef="#ctx0" brushRef="#br0">349 1 24575,'-11'6'0,"2"7"0,0 1 0,1 0 0,1 1 0,-10 29 0,8-21 0,-39 115 0,30-83 0,-1-1 0,-3-1 0,-34 59 0,25-61 0,-24 56 0,31-63-1365,19-35-5461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9.724"/>
    </inkml:context>
    <inkml:brush xml:id="br0">
      <inkml:brushProperty name="width" value="0.025" units="cm"/>
      <inkml:brushProperty name="height" value="0.025" units="cm"/>
    </inkml:brush>
  </inkml:definitions>
  <inkml:trace contextRef="#ctx0" brushRef="#br0">348 255 24575,'4'-2'0,"-1"0"0,0-1 0,0 0 0,0 1 0,0-1 0,4-6 0,9-7 0,13-8 0,0 2 0,2 2 0,65-34 0,-46 31 0,1 2 0,54-14 0,-88 30 0,0 1 0,1 2 0,-1-1 0,0 2 0,1 0 0,-1 1 0,1 1 0,23 5 0,-18-2 0,-1 2 0,1 1 0,-1 0 0,-1 2 0,38 19 0,-29-9 0,-1 0 0,-1 2 0,0 1 0,-2 2 0,0 0 0,-2 1 0,-1 2 0,28 41 0,-29-33 0,-2 1 0,-2 1 0,-1 1 0,-2 1 0,16 59 0,31 209 0,-57-274 0,33 246 0,4 480 0,-82 634 0,29-1138 0,6-61 0,3-62 0,-31 222 0,30-334 0,-2 0 0,0 0 0,-1 0 0,-17 36 0,18-48 0,0 1 0,0 0 0,-1-1 0,-1 0 0,1-1 0,-1 1 0,-1-1 0,1 0 0,-1-1 0,-1 0 0,-16 10 0,4-6 0,0-1 0,-1-1 0,0-1 0,0 0 0,0-2 0,-32 4 0,-141 3 0,182-12 0,-474-2 342,332-7-1196,-171-32 1,252 27-5973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5.820"/>
    </inkml:context>
    <inkml:brush xml:id="br0">
      <inkml:brushProperty name="width" value="0.025" units="cm"/>
      <inkml:brushProperty name="height" value="0.025" units="cm"/>
    </inkml:brush>
  </inkml:definitions>
  <inkml:trace contextRef="#ctx0" brushRef="#br0">411 1 24575,'1'0'0,"0"0"0,0 0 0,0 1 0,1-1 0,-1 1 0,0-1 0,0 1 0,0-1 0,0 1 0,0 0 0,0-1 0,0 1 0,0 0 0,0 0 0,-1 0 0,1 0 0,0-1 0,1 3 0,1 1 0,13 14 0,-2 0 0,0 1 0,16 29 0,30 68 0,-21-37 0,22 34 0,242 493 0,-107-139 0,-162-383 0,-1 15 0,-19-53 0,-11-34 0,-3-10 0,0 0 0,1 0 0,-1 0 0,0 0 0,1 0 0,0 0 0,-1 0 0,1-1 0,0 1 0,0 0 0,0 0 0,0-1 0,0 1 0,1 0 0,-1-1 0,0 1 0,1-1 0,2 2 0,-4-3 0,1 0 0,-1 0 0,1 0 0,-1 0 0,1 0 0,-1 0 0,1 0 0,-1-1 0,1 1 0,-1 0 0,1 0 0,-1-1 0,1 1 0,-1 0 0,0-1 0,1 1 0,-1 0 0,1-1 0,-1 1 0,0 0 0,1-1 0,-1 1 0,0-1 0,0 1 0,1-1 0,-1 1 0,0-1 0,0 1 0,0-1 0,1 0 0,6-21 0,-6 19 0,4-19 0,0 0 0,-2 0 0,0 0 0,-2 0 0,-1-32 0,-18-113 0,8 112 0,-2 0 0,-2 0 0,-3 1 0,-25-55 0,40 105 0,0 0 0,1 0 0,-2 1 0,1-1 0,0 1 0,-1-1 0,1 1 0,-1 0 0,0-1 0,0 2 0,-1-1 0,1 0 0,-1 1 0,1-1 0,-1 1 0,0 0 0,1 0 0,-1 0 0,0 1 0,0 0 0,-1-1 0,1 1 0,0 1 0,0-1 0,-1 1 0,-6-1 0,-9 0 0,0 1 0,0 1 0,1 1 0,-1 1 0,0 0 0,1 1 0,0 2 0,0 0 0,-19 8 0,15-4 0,0 2 0,1 0 0,0 1 0,1 1 0,1 1 0,-32 30 0,0 13 0,3 2 0,-64 102 0,-198 376 0,209-322 0,50-102 0,35-71-1365,13-28-5461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6.309"/>
    </inkml:context>
    <inkml:brush xml:id="br0">
      <inkml:brushProperty name="width" value="0.025" units="cm"/>
      <inkml:brushProperty name="height" value="0.025" units="cm"/>
    </inkml:brush>
  </inkml:definitions>
  <inkml:trace contextRef="#ctx0" brushRef="#br0">266 1 24575,'0'18'0,"-1"34"0,-16 91 0,-22 53 0,20-104 0,-133 676 0,150-759 0,-26 144 0,24-121 0,1-1 0,3 60 0,4-61-1365,3-6-5461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6.660"/>
    </inkml:context>
    <inkml:brush xml:id="br0">
      <inkml:brushProperty name="width" value="0.025" units="cm"/>
      <inkml:brushProperty name="height" value="0.025" units="cm"/>
    </inkml:brush>
  </inkml:definitions>
  <inkml:trace contextRef="#ctx0" brushRef="#br0">1 270 24575,'23'-2'0,"4"-1"0,26-13 0,84-13 0,-54 14 0,339-54 0,-281 49 0,80-3 244,12-3-277,-178 17-492,-2-2-1,64-21 1,-80 18-6301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9.537"/>
    </inkml:context>
    <inkml:brush xml:id="br0">
      <inkml:brushProperty name="width" value="0.025" units="cm"/>
      <inkml:brushProperty name="height" value="0.025" units="cm"/>
      <inkml:brushProperty name="color" value="#E71224"/>
    </inkml:brush>
  </inkml:definitions>
  <inkml:trace contextRef="#ctx0" brushRef="#br0">588 0 24575,'-23'19'0,"3"-5"0,-1 0 0,2 2 0,0 0 0,1 1 0,1 1 0,-19 24 0,-81 128 0,93-132 0,-14 25 0,3 1 0,3 1 0,3 2 0,2 1 0,-18 75 0,25-58 0,3 0 0,4 1 0,-4 166 0,16-209 0,2 0 0,1 0 0,3-1 0,1 1 0,20 67 0,-8-56 0,3-1 0,42 78 0,-47-103 0,2 0 0,1-2 0,1 0 0,1-1 0,46 42 0,-31-36 114,2-2 0,65 39 0,-81-56-358,0-1 0,1-1 0,1-1 0,0-1 1,0-1-1,39 7 0,-18-9-6582</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7"/>
    </inkml:context>
    <inkml:brush xml:id="br0">
      <inkml:brushProperty name="width" value="0.025" units="cm"/>
      <inkml:brushProperty name="height" value="0.025" units="cm"/>
    </inkml:brush>
  </inkml:definitions>
  <inkml:trace contextRef="#ctx0" brushRef="#br0">0 49 24575,'2'0'0,"1"-1"0,-1 1 0,0 0 0,0 0 0,0 1 0,0-1 0,0 0 0,0 1 0,1-1 0,-1 1 0,0 0 0,0 0 0,3 2 0,9 2 0,16 1 0,0-1 0,1-2 0,47 0 0,95-13 0,-96 4 0,498-48-1365,-526 46-5461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8.565"/>
    </inkml:context>
    <inkml:brush xml:id="br0">
      <inkml:brushProperty name="width" value="0.025" units="cm"/>
      <inkml:brushProperty name="height" value="0.025" units="cm"/>
    </inkml:brush>
  </inkml:definitions>
  <inkml:trace contextRef="#ctx0" brushRef="#br0">0 325 24575,'6'-12'0,"17"-10"0,0 0 0,2 2 0,0 1 0,1 1 0,1 1 0,32-15 0,9 1 0,105-34 0,-122 49 0,0 2 0,2 2 0,-1 2 0,1 3 0,0 1 0,84 4 0,-127 3 0,0 0 0,0 0 0,0 1 0,0 0 0,0 1 0,-1 0 0,1 1 0,12 6 0,-17-7 0,0 0 0,0 0 0,-1 1 0,1 0 0,-1 0 0,0 0 0,0 0 0,0 1 0,-1-1 0,1 1 0,-1 0 0,0 0 0,-1 0 0,1 1 0,3 10 0,-2 1 0,-1 0 0,-1 1 0,0-1 0,-1 1 0,0-1 0,-2 1 0,0 0 0,-1-1 0,-6 23 0,-4 9 0,-2-1 0,-21 47 0,-200 373 0,111-224 0,121-237 0,1 1 0,-1-1 0,1 1 0,1 0 0,0 0 0,-1 15 0,2-19 0,0 0 0,0 1 0,1-1 0,0 0 0,-1 0 0,1 0 0,1 0 0,-1 0 0,1 0 0,-1 0 0,1 0 0,0-1 0,0 1 0,5 5 0,25 24 0,2-2 0,1-2 0,2-1 0,64 38 0,-75-49 0,-1 1 0,0 1 0,-2 1 0,0 0 0,-1 2 0,35 47 0,-45-52 0,0 1 0,-1 0 0,-1 1 0,-1 0 0,-1 1 0,0-1 0,-1 2 0,-2-1 0,0 1 0,4 40 0,-9-46 0,-1-1 0,0 1 0,-1-1 0,-1 1 0,0-1 0,-1 0 0,0 0 0,-1 0 0,-1-1 0,0 0 0,-1 0 0,-14 21 0,1-5 0,-2-1 0,-2-1 0,0-1 0,-30 25 0,27-27 0,0-1 0,-2-2 0,-1 0 0,-1-2 0,0-2 0,-2-1 0,0-1 0,-46 14 0,41-16 301,-20 3-1967,48-14-5160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8.788"/>
    </inkml:context>
    <inkml:brush xml:id="br0">
      <inkml:brushProperty name="width" value="0.025" units="cm"/>
      <inkml:brushProperty name="height" value="0.025" units="cm"/>
    </inkml:brush>
  </inkml:definitions>
  <inkml:trace contextRef="#ctx0" brushRef="#br0">1 138 24575,'0'0'0,"5"-4"0,1-3 0,6-4 0,4-6 0,6-4 0,3-4 0,3-3 0,-4 3-8191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9.530"/>
    </inkml:context>
    <inkml:brush xml:id="br0">
      <inkml:brushProperty name="width" value="0.025" units="cm"/>
      <inkml:brushProperty name="height" value="0.025" units="cm"/>
    </inkml:brush>
  </inkml:definitions>
  <inkml:trace contextRef="#ctx0" brushRef="#br0">616 89 24575,'24'-1'0,"-21"1"0,401-57 0,-273 42 0,11-1 0,-164 18 0,1 1 0,-38 9 0,24-5 0,-55 14 0,1 4 0,1 4 0,1 3 0,2 5 0,-97 56 0,144-70 0,1 3 0,0 1 0,2 1 0,2 2 0,-46 52 0,40-35 0,2 2 0,3 1 0,-43 83 0,60-99 0,3 1 0,-19 65 0,-7 76 0,38-165 0,-1 3 0,0 0 0,1 0 0,1 0 0,0 14 0,1-25 0,0-1 0,0 1 0,1-1 0,-1 1 0,0-1 0,1 0 0,0 1 0,-1-1 0,1 0 0,0 1 0,0-1 0,0 0 0,1 0 0,-1 0 0,0 0 0,1 0 0,-1 0 0,1 0 0,0 0 0,0-1 0,-1 1 0,1-1 0,0 1 0,1-1 0,-1 0 0,0 0 0,0 0 0,0 0 0,5 1 0,3 0 0,-1-1 0,1 0 0,0-1 0,-1 0 0,19-2 0,51-14 0,-55 11 0,90-20 0,216-38 0,-288 59 0,0 1 0,0 2 0,0 1 0,-1 3 0,81 15 0,-105-14 0,-1 0 0,0 1 0,-1 1 0,1 0 0,-1 1 0,0 1 0,-1 0 0,0 1 0,0 1 0,-1 0 0,0 1 0,-1 0 0,0 1 0,0 0 0,-2 1 0,0 0 0,0 1 0,-1 0 0,-1 1 0,0-1 0,-1 2 0,8 24 0,-7-13 0,-2 1 0,-1 1 0,-1-1 0,-2 1 0,0-1 0,-2 1 0,-1 0 0,-2-1 0,0 1 0,-2-1 0,-1 0 0,-2 0 0,-12 33 0,3-22 0,-1 0 0,-2-2 0,-1 0 0,-2-1 0,-2-2 0,-1 0 0,-1-1 0,-43 38 0,9-16 0,-3-3 0,-1-3 0,-3-3 0,-87 45 0,130-78 0,-2-1 0,1-2 0,-1-1 0,-1 0 0,-47 6 0,54-12 0,0-1 0,0-2 0,1 0 0,-1-1 0,0-1 0,0 0 0,1-2 0,-29-9 0,-11-3 0,59 15-76,0 1 1,1 0-1,-1-1 0,1 1 0,-1-1 0,0 1 0,1-1 0,-1 1 1,1-1-1,-1 0 0,1 1 0,0-1 0,-1 0 0,1 1 1,0-1-1,-1 0 0,1 0 0,-2-5-6750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1.358"/>
    </inkml:context>
    <inkml:brush xml:id="br0">
      <inkml:brushProperty name="width" value="0.025" units="cm"/>
      <inkml:brushProperty name="height" value="0.025" units="cm"/>
    </inkml:brush>
  </inkml:definitions>
  <inkml:trace contextRef="#ctx0" brushRef="#br0">0 325 24575,'1'-1'0,"0"0"0,0 0 0,0 0 0,0 0 0,0 0 0,0 0 0,0 0 0,0 1 0,0-1 0,1 0 0,-1 1 0,2-1 0,0-1 0,21-8 0,0 1 0,0 1 0,39-8 0,-10 3 0,577-118 0,-332 77 0,-152 26-682,199-12-1,-293 38-6143</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0.012"/>
    </inkml:context>
    <inkml:brush xml:id="br0">
      <inkml:brushProperty name="width" value="0.025" units="cm"/>
      <inkml:brushProperty name="height" value="0.025" units="cm"/>
    </inkml:brush>
  </inkml:definitions>
  <inkml:trace contextRef="#ctx0" brushRef="#br0">0 0 24575,'1'9'0,"1"-1"0,-1 0 0,2 0 0,-1-1 0,1 1 0,0 0 0,0-1 0,6 8 0,4 13 0,138 309 0,62 144 0,-32 12 0,-146-373 171,24 160 0,-47-189-740,-3 0 0,-5 135 0,-5-204-6257</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0.310"/>
    </inkml:context>
    <inkml:brush xml:id="br0">
      <inkml:brushProperty name="width" value="0.025" units="cm"/>
      <inkml:brushProperty name="height" value="0.025" units="cm"/>
    </inkml:brush>
  </inkml:definitions>
  <inkml:trace contextRef="#ctx0" brushRef="#br0">1670 0 24575,'-19'7'0,"-283"193"0,-371 323 0,569-429 0,4 4 0,5 4 0,-129 178 0,185-227 0,-26 36 0,57-76 0,1 0 0,0 1 0,0 0 0,-8 27 0,11-8-1365,4-19-5461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0.883"/>
    </inkml:context>
    <inkml:brush xml:id="br0">
      <inkml:brushProperty name="width" value="0.025" units="cm"/>
      <inkml:brushProperty name="height" value="0.025" units="cm"/>
    </inkml:brush>
  </inkml:definitions>
  <inkml:trace contextRef="#ctx0" brushRef="#br0">0 64 24575,'24'-12'0,"6"3"0,1 1 0,-1 1 0,46-4 0,-63 9 0,42-5 0,1 2 0,0 3 0,65 5 0,-113-2 0,-1 0 0,0 0 0,1 1 0,-1 0 0,0 0 0,0 1 0,0 0 0,-1 0 0,1 1 0,-1-1 0,1 1 0,-1 1 0,-1-1 0,1 1 0,-1 0 0,1 1 0,-1-1 0,-1 1 0,1 0 0,-1 0 0,0 1 0,0-1 0,-1 1 0,0 0 0,3 10 0,0 1 0,-2 1 0,0-1 0,-1 1 0,-1 0 0,-1 0 0,-1 0 0,0 1 0,-6 35 0,-8 22 0,-3 1 0,-4-2 0,-3-1 0,-3-1 0,-4-1 0,-2-1 0,-4-2 0,-3-2 0,-77 102 0,104-153 0,0 0 0,-14 30 0,26-45 0,0 1 0,0-1 0,0 0 0,0 1 0,1-1 0,-1 0 0,1 1 0,-1-1 0,1 1 0,0-1 0,0 1 0,0-1 0,0 1 0,1-1 0,-1 1 0,1-1 0,-1 1 0,2 2 0,0-2 0,-1 0 0,1 1 0,1-1 0,-1 0 0,0 0 0,1 0 0,0-1 0,-1 1 0,1-1 0,6 5 0,7 2 0,-1-1 0,1 0 0,1-1 0,19 5 0,-25-8 0,34 9 0,1-2 0,1-2 0,-1-2 0,1-2 0,1-2 0,-1-2 0,0-2 0,82-13 0,-22-5 0,-2-5 0,176-64 0,-255 79 73,3-1-432,0-1-1,-1-2 0,31-17 1,-38 15-6467</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2.138"/>
    </inkml:context>
    <inkml:brush xml:id="br0">
      <inkml:brushProperty name="width" value="0.025" units="cm"/>
      <inkml:brushProperty name="height" value="0.025" units="cm"/>
    </inkml:brush>
  </inkml:definitions>
  <inkml:trace contextRef="#ctx0" brushRef="#br0">1 195 24575,'4'0'0,"0"-1"0,1 1 0,-1-1 0,0 0 0,0-1 0,6-2 0,20-5 0,422-52 0,-335 47 0,191-17 0,116-16 0,-353 31-1365,-45 8-5461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2.438"/>
    </inkml:context>
    <inkml:brush xml:id="br0">
      <inkml:brushProperty name="width" value="0.025" units="cm"/>
      <inkml:brushProperty name="height" value="0.025" units="cm"/>
    </inkml:brush>
  </inkml:definitions>
  <inkml:trace contextRef="#ctx0" brushRef="#br0">0 470 24575,'23'-1'0,"0"-1"0,-1-1 0,0-1 0,23-6 0,87-34 0,-71 22 0,587-216 0,-557 202-682,89-50-1,-139 62-6143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9.981"/>
    </inkml:context>
    <inkml:brush xml:id="br0">
      <inkml:brushProperty name="width" value="0.025" units="cm"/>
      <inkml:brushProperty name="height" value="0.025" units="cm"/>
      <inkml:brushProperty name="color" value="#E71224"/>
    </inkml:brush>
  </inkml:definitions>
  <inkml:trace contextRef="#ctx0" brushRef="#br0">1 0 24575,'0'2'0,"1"0"0,-1-1 0,1 1 0,0 0 0,0-1 0,-1 1 0,1-1 0,0 1 0,1-1 0,-1 0 0,0 1 0,0-1 0,3 2 0,-2-1 0,21 28 0,-1 0 0,21 39 0,11 16 0,42 46 0,196 202 0,-234-269 0,-35-36 0,52 45 0,-20-25 238,-30-26-773,0 0 1,51 32 0,-66-48-6292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3.628"/>
    </inkml:context>
    <inkml:brush xml:id="br0">
      <inkml:brushProperty name="width" value="0.025" units="cm"/>
      <inkml:brushProperty name="height" value="0.025" units="cm"/>
    </inkml:brush>
  </inkml:definitions>
  <inkml:trace contextRef="#ctx0" brushRef="#br0">1408 84 24575,'-9'0'0,"-1"0"0,1-1 0,-1 0 0,1-1 0,0 0 0,0-1 0,0 0 0,-9-4 0,-5-1 0,-24-6 0,0 1 0,-2 3 0,-85-8 0,97 16 0,1 2 0,-1 2 0,1 1 0,0 1 0,-64 18 0,59-10 0,0 3 0,0 1 0,1 3 0,2 0 0,0 3 0,1 1 0,1 2 0,1 1 0,1 2 0,2 1 0,1 2 0,1 1 0,2 1 0,1 1 0,2 2 0,1 0 0,2 2 0,1 1 0,-18 49 0,23-45 0,2 0 0,1 1 0,-9 71 0,18-82 0,1 1 0,2 0 0,1-1 0,2 1 0,9 50 0,-9-73 0,1 0 0,0 1 0,0-1 0,2 0 0,-1-1 0,1 1 0,1-1 0,0 0 0,9 11 0,-9-14 0,1 0 0,-1 0 0,1-1 0,1 1 0,-1-2 0,1 1 0,0-1 0,1-1 0,-1 1 0,1-1 0,15 5 0,1-3 0,1 0 0,-1-2 0,1-1 0,0-1 0,0-1 0,0-1 0,-1-1 0,1-1 0,0-2 0,49-13 0,-36 5 0,0-2 0,-1-1 0,0-2 0,-1-2 0,-1-1 0,39-29 0,-44 25 0,0-1 0,-1-1 0,-2-2 0,-1-1 0,-1-1 0,-1-1 0,-2-1 0,-1-1 0,25-53 0,-33 55 0,-1-1 0,-2 0 0,0-1 0,-3 0 0,-1 0 0,-1-1 0,-2 0 0,-1 0 0,-2-1 0,-1 1 0,-6-42 0,-18-81 0,24 155 9,0 1-1,0-1 0,0 1 1,-1 0-1,1-1 0,0 1 1,-1 0-1,1 0 0,-1-1 1,1 1-1,-1 0 0,0 0 0,1 0 1,-1-1-1,0 1 0,0 0 1,0 0-1,0 0 0,0 0 1,0 0-1,0 1 0,0-1 1,0 0-1,0 0 0,0 1 1,-1-1-1,1 1 0,0-1 1,0 1-1,-1-1 0,1 1 1,0 0-1,-1 0 0,1 0 1,0-1-1,-1 1 0,1 0 1,0 1-1,-1-1 0,-1 0 1,-2 1-152,1 0 1,-1 1 0,1-1 0,0 1-1,0-1 1,-1 1 0,1 1 0,0-1 0,1 0-1,-1 1 1,-3 3 0,-5 6-6684</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3.835"/>
    </inkml:context>
    <inkml:brush xml:id="br0">
      <inkml:brushProperty name="width" value="0.025" units="cm"/>
      <inkml:brushProperty name="height" value="0.025" units="cm"/>
    </inkml:brush>
  </inkml:definitions>
  <inkml:trace contextRef="#ctx0" brushRef="#br0">0 1 24575,'0'0'0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4.468"/>
    </inkml:context>
    <inkml:brush xml:id="br0">
      <inkml:brushProperty name="width" value="0.025" units="cm"/>
      <inkml:brushProperty name="height" value="0.025" units="cm"/>
    </inkml:brush>
  </inkml:definitions>
  <inkml:trace contextRef="#ctx0" brushRef="#br0">0 148 24575,'7'-6'0,"10"-1"0,1 0 0,0 1 0,0 1 0,0 0 0,25-2 0,-5 0 0,291-53 0,3 24 0,-305 35 0,0 1 0,45 6 0,-62-5 0,1 1 0,-1 1 0,1-1 0,-1 2 0,0 0 0,0 0 0,-1 1 0,1 0 0,13 9 0,-19-10 0,1 1 0,-1-1 0,0 1 0,0 0 0,-1 0 0,1 0 0,-1 0 0,0 0 0,-1 1 0,1 0 0,-1-1 0,0 1 0,0 0 0,-1 0 0,0 0 0,0 0 0,0 0 0,-1 0 0,0 9 0,-2 10 0,0 0 0,-2 1 0,-9 32 0,-4 5 0,-3 0 0,-47 100 0,-80 110 0,53-128 0,-6-3 0,-184 200 0,280-339 0,1 1 0,0-1 0,0 1 0,0 0 0,0 0 0,-2 6 0,5-9 0,-1 0 0,1 1 0,0-1 0,-1 0 0,1 0 0,0 1 0,0-1 0,0 0 0,0 1 0,0-1 0,0 0 0,1 0 0,-1 1 0,0-1 0,1 0 0,-1 0 0,1 0 0,-1 0 0,1 1 0,-1-1 0,1 0 0,0 0 0,0 0 0,-1 0 0,1 0 0,0 0 0,0-1 0,2 2 0,20 17 0,0-1 0,2-2 0,0 0 0,44 19 0,116 38 0,-143-58 0,-35-12 0,193 78 0,-172-67 0,0 1 0,-1 1 0,-1 2 0,42 36 0,-51-39 0,-1 2 0,0 0 0,-1 1 0,-2 0 0,1 1 0,-2 0 0,18 39 0,-24-43 0,-1 0 0,0 0 0,-1 0 0,-1 1 0,0 0 0,-1-1 0,-1 1 0,0 0 0,-1 0 0,-1 0 0,0 0 0,-5 20 0,-1-11 0,0-1 0,-2-1 0,0 1 0,-2-2 0,0 1 0,-2-1 0,-21 28 0,0-6 0,-2-3 0,-56 52 0,52-58 0,-1-2 0,-2-2 0,-1-2 0,-90 45 0,55-39 0,-1-3 0,-105 27 0,143-49 0,-1-2 0,-66 4 0,70-4 235,-8 1-250,44-8-91,1-1 1,-1 0-1,1 0 0,-1 0 1,1 0-1,-1 0 0,1-1 1,0 1-1,-1-1 0,1 0 1,0 1-1,-1-1 0,1 0 1,-3-2-1,-2-3-6720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4.820"/>
    </inkml:context>
    <inkml:brush xml:id="br0">
      <inkml:brushProperty name="width" value="0.025" units="cm"/>
      <inkml:brushProperty name="height" value="0.025" units="cm"/>
    </inkml:brush>
  </inkml:definitions>
  <inkml:trace contextRef="#ctx0" brushRef="#br0">0 19 24575,'24'0'0,"241"0"0,-263 0-65,-1 0 0,1 0 0,-1 0 0,1 0 0,-1 0 0,1 0 0,-1-1 0,1 1 0,-1 0 0,1-1 0,-1 1 0,0-1 0,1 0 0,-1 0 0,0 1 0,1-1 0,-1 0 0,0 0 0,0 0 0,2-2 0,1-3-6761</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5.421"/>
    </inkml:context>
    <inkml:brush xml:id="br0">
      <inkml:brushProperty name="width" value="0.025" units="cm"/>
      <inkml:brushProperty name="height" value="0.025" units="cm"/>
    </inkml:brush>
  </inkml:definitions>
  <inkml:trace contextRef="#ctx0" brushRef="#br0">1051 0 24575,'-2'2'0,"1"-1"0,-1 0 0,1 1 0,-1 0 0,1-1 0,0 1 0,-1 0 0,1 0 0,0-1 0,0 1 0,0 0 0,0 2 0,-11 31 0,1 1 0,-11 64 0,2 78 0,11-90 0,3-39 0,-38 294 0,26-237 0,-39 126 0,-22-22 0,5-15 0,70-182 0,0 0 0,-3 22 0,7-32 0,-1 0 0,1 0 0,0-1 0,0 1 0,0 0 0,0 0 0,0-1 0,1 1 0,-1 0 0,1-1 0,0 1 0,0 0 0,0-1 0,0 1 0,0-1 0,0 1 0,1-1 0,-1 0 0,1 0 0,2 3 0,-3-4 0,1 0 0,-1 0 0,1-1 0,-1 1 0,1 0 0,-1-1 0,1 0 0,-1 1 0,1-1 0,0 0 0,-1 0 0,1 1 0,0-1 0,-1 0 0,4-1 0,29-6 0,-14 2 0,56-8 0,381-45 0,-432 57 0,53-3 0,151 11 0,-218-5 0,1 0 0,0 1 0,-1 0 0,0 1 0,0 0 0,0 0 0,0 1 0,-1 1 0,14 9 0,-12-6 0,0 1 0,-1 1 0,0 0 0,-1 0 0,0 1 0,13 22 0,-12-17 0,-1 0 0,-1 1 0,0 0 0,-2 0 0,0 1 0,-1 0 0,-1 0 0,-1 0 0,0 1 0,-2 0 0,0 0 0,-1 0 0,-1-1 0,-1 1 0,-1 0 0,-7 33 0,2-24 0,-1 0 0,-2 0 0,-1-1 0,-1 0 0,-1-1 0,-2 0 0,-20 28 0,11-23 0,-2-1 0,-1 0 0,-1-3 0,-58 47 0,26-32 0,-2-3 0,-1-3 0,-2-3 0,-2-2 0,-106 34 0,-9-7 0,-322 60 0,494-117 0,-151 19 0,142-20 0,0 0 0,-1-2 0,1 0 0,0-1 0,0-1 0,-24-6 0,37 7-76,0-1 1,0 1-1,0-1 0,0 0 0,1 0 0,-1 0 0,1-1 0,0 0 1,0 0-1,0 0 0,1-1 0,0 0 0,-1 0 0,2 0 1,-1 0-1,0 0 0,-2-8 0,-4-10-6750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5.787"/>
    </inkml:context>
    <inkml:brush xml:id="br0">
      <inkml:brushProperty name="width" value="0.025" units="cm"/>
      <inkml:brushProperty name="height" value="0.025" units="cm"/>
    </inkml:brush>
  </inkml:definitions>
  <inkml:trace contextRef="#ctx0" brushRef="#br0">0 348 24575,'1'-1'0,"0"0"0,-1 0 0,1 1 0,0-1 0,0 0 0,0 0 0,0 0 0,0 1 0,0-1 0,0 0 0,1 1 0,-1-1 0,1 0 0,1 0 0,221-97 0,-142 65 0,219-81 342,-204 83-1196,116-21 1,-172 44-5973</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9.122"/>
    </inkml:context>
    <inkml:brush xml:id="br0">
      <inkml:brushProperty name="width" value="0.025" units="cm"/>
      <inkml:brushProperty name="height" value="0.025" units="cm"/>
    </inkml:brush>
  </inkml:definitions>
  <inkml:trace contextRef="#ctx0" brushRef="#br0">1 116 24575,'5'7'0,"26"40"0,-3 1 0,36 83 0,-45-89 0,228 595 0,-159-387 0,47 92 0,-95-255 0,94 149 0,-133-234 0,10 14 0,0 0 0,1 0 0,0-1 0,22 20 0,-30-32 0,-1 0 0,1 0 0,0 0 0,0 0 0,1-1 0,-1 0 0,0 0 0,1 0 0,-1 0 0,1-1 0,0 1 0,0-1 0,-1-1 0,1 1 0,0-1 0,0 1 0,0-1 0,0-1 0,0 1 0,-1-1 0,1 0 0,0 0 0,8-3 0,-1-1 0,1-2 0,-1 0 0,0 0 0,0-1 0,-1 0 0,0-1 0,0 0 0,17-21 0,1-6 0,37-57 0,-2-11 0,50-114 0,38-123 0,-130 289 0,306-791 0,-298 761 0,-17 49 0,-2-1 0,-2-1 0,6-35 0,-15 67-114,1 0 1,0 0-1,-1 1 0,1-1 0,0 0 1,1 1-1,-1-1 0,0 1 0,1 0 1,-1-1-1,4-2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9.501"/>
    </inkml:context>
    <inkml:brush xml:id="br0">
      <inkml:brushProperty name="width" value="0.025" units="cm"/>
      <inkml:brushProperty name="height" value="0.025" units="cm"/>
    </inkml:brush>
  </inkml:definitions>
  <inkml:trace contextRef="#ctx0" brushRef="#br0">178 1 24575,'0'3'0,"1"-1"0,-1 1 0,0-1 0,0 1 0,0 0 0,0-1 0,0 1 0,-1 3 0,1 3 0,-3 42 0,-9 54 0,3-28 0,-66 458 0,20-166 0,31-34 0,24 1 0,2-121 0,-2-215 5,0 0-1,0 0 1,0 1 0,0-1-1,0 0 1,0 0 0,0 1-1,0-1 1,0 0-1,0 1 1,0-1 0,0 0-1,0 0 1,0 1-1,0-1 1,0 0 0,0 0-1,0 0 1,1 1 0,-1-1-1,0 0 1,0 0-1,0 1 1,0-1 0,0 0-1,1 0 1,-1 0-1,0 0 1,0 1 0,0-1-1,1 0 1,-1 0-1,0 0 1,0 0 0,1 0-1,-1 1 1,9-7 166,7-14-1878,-5 2-5119</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0.598"/>
    </inkml:context>
    <inkml:brush xml:id="br0">
      <inkml:brushProperty name="width" value="0.025" units="cm"/>
      <inkml:brushProperty name="height" value="0.025" units="cm"/>
    </inkml:brush>
  </inkml:definitions>
  <inkml:trace contextRef="#ctx0" brushRef="#br0">1 353 24575,'366'-12'0,"54"-32"0,-291 25 0,156-45 0,-242 52 0,3-1 0,-1-1 0,46-21 0,-25 12 0,-65 23 0,-1 0 0,1-1 0,0 1 0,0 0 0,-1 0 0,1 0 0,0-1 0,-1 1 0,1 0 0,-1-1 0,1 1 0,0 0 0,-1-1 0,1 1 0,-1-1 0,1 1 0,-1-1 0,1 1 0,-1-1 0,1 1 0,-1-1 0,0 0 0,1 1 0,-1-1 0,0 1 0,0-1 0,1 0 0,-1 1 0,0-1 0,0 0 0,0 0 0,0 1 0,0-1 0,0 0 0,0 1 0,0-1 0,0 0 0,0 1 0,0-1 0,0 0 0,0 0 0,-1 1 0,1-1 0,0 0 0,-1 1 0,1-1 0,0 1 0,-1-1 0,1 0 0,-1 1 0,1-1 0,0 1 0,-2-1 0,-1-3 0,-1 0 0,0 0 0,0 0 0,-1 1 0,-5-5 0,-4 1 0,0 1 0,0 0 0,0 1 0,-29-6 0,-9-4 0,43 13 0,0-1 0,0 1 0,0 1 0,0-1 0,-13 1 0,84 21 0,-35-11 0,-1 0 0,0 1 0,0 2 0,-1 1 0,28 19 0,-7-1 0,68 63 0,-111-92 0,0 0 0,-1 1 0,0-1 0,1 0 0,-1 1 0,0 0 0,0-1 0,0 1 0,-1 0 0,1 0 0,-1 0 0,1 0 0,-1 0 0,0 0 0,0 1 0,-1-1 0,1 0 0,0 1 0,-1-1 0,0 0 0,0 1 0,0-1 0,0 0 0,-1 1 0,1-1 0,-1 0 0,0 0 0,0 1 0,0-1 0,0 0 0,-3 5 0,-73 134 0,49-95 0,13-22-455,-1 0 0,-23 26 0,31-40-6371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1.293"/>
    </inkml:context>
    <inkml:brush xml:id="br0">
      <inkml:brushProperty name="width" value="0.025" units="cm"/>
      <inkml:brushProperty name="height" value="0.025" units="cm"/>
    </inkml:brush>
  </inkml:definitions>
  <inkml:trace contextRef="#ctx0" brushRef="#br0">1260 6 24575,'-6'-3'0,"-5"0"0,-2 7 0,1 0 0,0 0 0,0 1 0,0 1 0,0 0 0,1 1 0,-16 11 0,8-5 0,-26 16 0,1 3 0,-52 48 0,69-54 0,2 1 0,1 1 0,0 2 0,-23 40 0,4 7 0,4 1 0,3 3 0,-40 130 0,-37 264 0,5 355 0,91-511 0,-20 232 0,-72 138 0,32-377 0,-34 190 0,108-481 0,-2 17 0,-1 48 0,5-76 0,2 0 0,-1 0 0,1 0 0,1-1 0,0 1 0,0 0 0,1-1 0,0 1 0,1-1 0,5 10 0,-6-14 0,0 0 0,1-1 0,0 0 0,0 1 0,0-2 0,0 1 0,0 0 0,1-1 0,0 0 0,0 0 0,0 0 0,0-1 0,0 1 0,0-1 0,1 0 0,-1-1 0,9 2 0,6 0 0,-1-1 0,0-1 0,35-2 0,-6-4 0,0-1 0,-1-3 0,0-1 0,57-22 0,176-85 0,-181 68-682,166-111-1,-202 116-6143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0.334"/>
    </inkml:context>
    <inkml:brush xml:id="br0">
      <inkml:brushProperty name="width" value="0.025" units="cm"/>
      <inkml:brushProperty name="height" value="0.025" units="cm"/>
      <inkml:brushProperty name="color" value="#E71224"/>
    </inkml:brush>
  </inkml:definitions>
  <inkml:trace contextRef="#ctx0" brushRef="#br0">676 0 24575,'-1'0'0,"-1"1"0,1-1 0,-1 0 0,0 1 0,1-1 0,-1 1 0,1-1 0,-1 1 0,1 0 0,0-1 0,-1 1 0,1 0 0,0 0 0,-1 0 0,1 0 0,0 0 0,0 0 0,0 1 0,0-1 0,-1 2 0,-17 34 0,15-27 0,-81 209 0,50-122 0,-67 131 0,-12-24 0,-120 237 0,218-409 176,10-22-368,0 0-1,2 0 0,-1 1 1,1 0-1,0 0 0,1 0 1,-2 14-1,5-15-6633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1.984"/>
    </inkml:context>
    <inkml:brush xml:id="br0">
      <inkml:brushProperty name="width" value="0.025" units="cm"/>
      <inkml:brushProperty name="height" value="0.025" units="cm"/>
    </inkml:brush>
  </inkml:definitions>
  <inkml:trace contextRef="#ctx0" brushRef="#br0">1170 0 24575,'-75'1'0,"1"2"0,-1 4 0,-107 23 0,122-15 0,2 2 0,0 3 0,-107 52 0,132-54 0,1 2 0,1 0 0,1 2 0,1 2 0,1 0 0,1 2 0,-41 51 0,50-54 0,1 1 0,1 1 0,2 0 0,0 1 0,1 1 0,2 0 0,1 1 0,1 0 0,1 0 0,-5 39 0,12-64 0,1 0 0,-1 0 0,1 0 0,0 0 0,0 0 0,0 0 0,0 0 0,1 0 0,-1-1 0,1 1 0,0 0 0,0 0 0,0 0 0,0-1 0,0 1 0,0 0 0,4 4 0,-3-6 0,0 1 0,1 0 0,-1-1 0,0 1 0,1-1 0,0 0 0,-1 0 0,1 0 0,0 0 0,-1 0 0,1-1 0,0 1 0,0-1 0,0 1 0,-1-1 0,1 0 0,0 0 0,5-1 0,13-2 0,-1-1 0,0 0 0,0-2 0,0 0 0,-1-1 0,1-1 0,-2-1 0,1 0 0,26-20 0,-4 0 0,-1-2 0,64-65 0,-45 29 0,99-145 0,-148 198 0,6-10 0,-1-1 0,12-26 0,-22 38 0,1 0 0,-2 0 0,1-1 0,-2 1 0,0-1 0,1-18 0,-3 29-114,-1 0 1,0 1-1,1-1 0,-1 0 0,1 0 1,0 0-1,0 0 0,0 1 0,0-1 1,0 0-1,3-3 0,2-2-6712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2.137"/>
    </inkml:context>
    <inkml:brush xml:id="br0">
      <inkml:brushProperty name="width" value="0.025" units="cm"/>
      <inkml:brushProperty name="height" value="0.025" units="cm"/>
    </inkml:brush>
  </inkml:definitions>
  <inkml:trace contextRef="#ctx0" brushRef="#br0">1 23 24575,'0'0'0,"5"-5"0,2-1 0,4-1 0,0 3-8191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2.563"/>
    </inkml:context>
    <inkml:brush xml:id="br0">
      <inkml:brushProperty name="width" value="0.025" units="cm"/>
      <inkml:brushProperty name="height" value="0.025" units="cm"/>
    </inkml:brush>
  </inkml:definitions>
  <inkml:trace contextRef="#ctx0" brushRef="#br0">5 88 24575,'18'-12'0,"35"-4"0,53-11 0,-68 18 0,13-1 0,1 3 0,0 2 0,101 3 0,-149 2 0,-1 1 0,0-1 0,1 1 0,-1 0 0,1-1 0,-1 2 0,0-1 0,0 0 0,0 1 0,0-1 0,0 1 0,0 0 0,0 0 0,0 0 0,-1 0 0,1 1 0,-1-1 0,1 1 0,-1-1 0,0 1 0,0 0 0,0 0 0,-1 0 0,1 0 0,-1 0 0,1 0 0,-1 0 0,1 7 0,3 7 0,-2 1 0,0 0 0,-1 0 0,0 22 0,-2-25 0,1 45 0,-3 0 0,-3 0 0,-3-1 0,-2 0 0,-19 61 0,-109 281 0,-18-34 0,62-150 0,26-71 0,-27 69 0,83-171-1365,10-30-5461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3.229"/>
    </inkml:context>
    <inkml:brush xml:id="br0">
      <inkml:brushProperty name="width" value="0.025" units="cm"/>
      <inkml:brushProperty name="height" value="0.025" units="cm"/>
    </inkml:brush>
  </inkml:definitions>
  <inkml:trace contextRef="#ctx0" brushRef="#br0">152 48 24575,'-12'6'0,"9"1"0,-1 0 0,1 0 0,0 0 0,0 1 0,1-1 0,0 1 0,-1 12 0,-3 5 0,-12 51 0,-57 255 0,72-316 0,-2 11 0,-4 54 0,9-74 0,0 0 0,0 0 0,0 0 0,1 0 0,0 0 0,0 0 0,0 0 0,1 0 0,0 0 0,0-1 0,1 1 0,-1-1 0,1 1 0,6 7 0,-5-9 0,-1-1 0,1 0 0,0-1 0,0 1 0,0 0 0,0-1 0,0 0 0,0 0 0,1 0 0,-1-1 0,1 1 0,-1-1 0,1 0 0,0-1 0,-1 1 0,1-1 0,0 0 0,0 0 0,7-1 0,6-1 0,0-1 0,-1-1 0,34-12 0,-9-1 0,0-2 0,-1-2 0,-1-1 0,39-30 0,140-124 0,66-122 0,-175 174 0,-72 78 0,-38 46 0,0 0 0,1-1 0,-1 1 0,0 0 0,0 0 0,1-1 0,-1 1 0,0 0 0,1 0 0,-1-1 0,0 1 0,0 0 0,1 0 0,-1 0 0,0 0 0,1-1 0,-1 1 0,1 0 0,-1 0 0,0 0 0,1 0 0,-1 0 0,0 0 0,1 0 0,-1 0 0,0 0 0,1 0 0,-1 0 0,1 0 0,-1 0 0,0 0 0,1 1 0,-1-1 0,0 0 0,1 0 0,-1 0 0,0 0 0,0 1 0,1-1 0,-1 0 0,0 0 0,1 1 0,-1-1 0,0 0 0,0 1 0,0-1 0,1 0 0,-1 0 0,0 1 0,0-1 0,0 0 0,0 1 0,1-1 0,-1 1 0,0-1 0,0 0 0,0 1 0,0-1 0,0 0 0,0 1 0,0-1 0,0 0 0,0 1 0,0-1 0,0 1 0,-1-1 0,1 0 0,0 1 0,-3 30 0,2-30 0,-76 347 0,24-123 0,-68 260 0,102-418 0,-52 204 0,61-218 0,2-1 0,2 1 0,1 63 0,8-69-1365,4-10-5461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3.820"/>
    </inkml:context>
    <inkml:brush xml:id="br0">
      <inkml:brushProperty name="width" value="0.025" units="cm"/>
      <inkml:brushProperty name="height" value="0.025" units="cm"/>
    </inkml:brush>
  </inkml:definitions>
  <inkml:trace contextRef="#ctx0" brushRef="#br0">893 1 24575,'-36'0'0,"-23"-1"0,-72 10 0,114-7 0,0 1 0,0 0 0,0 2 0,0 0 0,1 1 0,0 0 0,0 2 0,-26 15 0,12 0 0,1 1 0,2 0 0,0 3 0,2 0 0,0 1 0,2 2 0,2 0 0,-35 64 0,51-84 0,1 0 0,0 0 0,0 0 0,1 1 0,0-1 0,1 1 0,0 0 0,1 0 0,0-1 0,1 1 0,1 11 0,1-2 0,1-1 0,1 0 0,1-1 0,1 1 0,11 25 0,61 108 0,-53-108 0,-2 1 0,28 77 0,-45-104 0,-1 1 0,-1 0 0,0 0 0,1 33 0,-5-40 0,-1 0 0,0 0 0,0 0 0,-1 0 0,-1 0 0,0 0 0,-1-1 0,-9 22 0,-3-4 0,-1 0 0,-1-2 0,-36 45 0,15-29 0,-55 48 0,91-88 0,-15 12 0,-34 25 0,48-37 0,-1 0 0,1-1 0,-1 1 0,0-1 0,0 0 0,0 0 0,0-1 0,0 1 0,0-1 0,0 0 0,0-1 0,-1 1 0,1-1 0,-8 0 0,12-1 0,0 1 0,0 0 0,0 0 0,1-1 0,-1 1 0,0-1 0,0 1 0,0-1 0,0 1 0,1-1 0,-1 1 0,0-1 0,1 0 0,-1 1 0,0-1 0,1 0 0,-1 1 0,1-1 0,-1 0 0,1 0 0,-1 0 0,1 0 0,0 0 0,-1 1 0,1-1 0,0 0 0,0 0 0,0 0 0,0 0 0,0 0 0,0-2 0,5-32 0,-5 31 0,11-37 0,31-75 0,28-38 0,-67 147 0,196-382 0,-7 12 0,-161 313 0,59-119 0,-87 177-124,0 0 0,-1 0 0,0-1 0,0 1 0,-1-1 0,1 0-1,-2 1 1,1-1 0,-1 0 0,0-9 0,0 6-6702</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5.001"/>
    </inkml:context>
    <inkml:brush xml:id="br0">
      <inkml:brushProperty name="width" value="0.025" units="cm"/>
      <inkml:brushProperty name="height" value="0.025" units="cm"/>
    </inkml:brush>
  </inkml:definitions>
  <inkml:trace contextRef="#ctx0" brushRef="#br0">1225 3 24575,'-3'-1'0,"1"1"0,-1-1 0,0 1 0,1 0 0,-1 0 0,0 0 0,0 0 0,-3 1 0,-7 0 0,-27 1 0,0 2 0,0 2 0,1 2 0,0 1 0,0 2 0,1 1 0,-45 23 0,36-13 0,2 3 0,-79 56 0,-68 80 0,149-119 0,1 2 0,2 1 0,3 2 0,1 2 0,3 2 0,2 0 0,2 3 0,2 0 0,3 1 0,3 2 0,-17 66 0,33-103 0,0-1 0,2 1 0,1 0 0,0 0 0,2 32 0,1-46 0,0 0 0,0 1 0,1-1 0,-1 0 0,1 1 0,0-1 0,1 0 0,0-1 0,4 9 0,-4-11 0,-1 1 0,1-1 0,0 0 0,0 0 0,0-1 0,0 1 0,1 0 0,-1-1 0,1 0 0,0 0 0,-1 0 0,1 0 0,0-1 0,0 1 0,8 1 0,-4-2 0,0-1 0,0 1 0,0-1 0,1-1 0,-1 1 0,0-1 0,0-1 0,0 0 0,0 0 0,9-4 0,14-6 0,34-19 0,23-15 0,-2-5 0,-2-3 0,-3-3 0,74-70 0,-101 77 0,-2-2 0,-2-2 0,-3-2 0,-3-3 0,-2-1 0,40-77 0,-64 99 0,-2 0 0,22-78 0,-37 111 0,0 0 0,0 1 0,0-1 0,0 0 0,-1 0 0,0 0 0,0 0 0,-1-8 0,0 11 0,1-1 0,-1 1 0,0 0 0,0 0 0,0 0 0,0 0 0,0 0 0,-1 0 0,1 0 0,-1 0 0,1 0 0,-1 1 0,1-1 0,-1 1 0,0-1 0,0 1 0,0 0 0,0-1 0,0 1 0,-3-1 0,-20-8 0,1 1 0,-2 2 0,1 0 0,-1 2 0,-37-4 0,-133 2 0,187 7 0,-24 0-195,1 3 0,-1 1 0,1 1 0,0 1 0,0 2 0,-54 21 0,74-24-6631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5.197"/>
    </inkml:context>
    <inkml:brush xml:id="br0">
      <inkml:brushProperty name="width" value="0.025" units="cm"/>
      <inkml:brushProperty name="height" value="0.025" units="cm"/>
    </inkml:brush>
  </inkml:definitions>
  <inkml:trace contextRef="#ctx0" brushRef="#br0">0 100 24575,'0'0'0,"0"-5"0,5-1 0,1-5 0,6-1 0,-1-3 0,-1-4 0,3 1 0,-2 4-8191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5.724"/>
    </inkml:context>
    <inkml:brush xml:id="br0">
      <inkml:brushProperty name="width" value="0.025" units="cm"/>
      <inkml:brushProperty name="height" value="0.025" units="cm"/>
    </inkml:brush>
  </inkml:definitions>
  <inkml:trace contextRef="#ctx0" brushRef="#br0">1057 0 24575,'-1'3'0,"1"0"0,-1 0 0,0-1 0,1 1 0,-1 0 0,-1-1 0,1 1 0,0-1 0,-3 5 0,-2 3 0,-27 50 0,-56 76 0,-54 50 0,119-156 0,-109 136 0,-110 143 0,186-228 0,-91 172 0,116-179 0,2 1 0,5 2 0,2 0 0,4 2 0,-9 84 0,28-161 0,-5 23 0,2 1 0,1 0 0,1 1 0,4 41 0,-3-67 0,0 1 0,0 0 0,1-1 0,-1 1 0,0-1 0,1 1 0,0-1 0,-1 1 0,1-1 0,0 0 0,0 1 0,0-1 0,0 0 0,0 1 0,0-1 0,0 0 0,0 0 0,0 0 0,0 0 0,1 0 0,2 1 0,-2-1 0,0 0 0,1-1 0,-1 1 0,1-1 0,-1 0 0,0 0 0,1 0 0,-1 0 0,1 0 0,-1 0 0,0-1 0,5 0 0,6-4 0,-1 0 0,0 0 0,0-1 0,13-8 0,1-4 0,-1 0 0,0-2 0,-2 0 0,31-35 0,75-103 0,-127 156 0,63-91 0,-57 81 0,-2 0 0,0 0 0,0-1 0,-1 1 0,0-1 0,3-17 0,-8 27 0,0 0 0,0-1 0,0 1 0,0 0 0,0-1 0,-1 1 0,1 0 0,-1-1 0,0 1 0,0 0 0,0 0 0,0 0 0,-1-1 0,1 1 0,-1 1 0,0-1 0,0 0 0,0 0 0,0 1 0,0-1 0,-1 1 0,1 0 0,-1 0 0,1-1 0,-1 2 0,0-1 0,0 0 0,-5-2 0,-4-2 0,-1 1 0,1 1 0,-1-1 0,0 2 0,-25-4 0,24 6-105,0 0 0,0 1 0,0 1 0,1 0 0,-1 1 0,0 0 0,1 1 0,-1 1 0,1 0 0,0 1 0,0 0 0,-22 14 0,10-4-6721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6.262"/>
    </inkml:context>
    <inkml:brush xml:id="br0">
      <inkml:brushProperty name="width" value="0.025" units="cm"/>
      <inkml:brushProperty name="height" value="0.025" units="cm"/>
    </inkml:brush>
  </inkml:definitions>
  <inkml:trace contextRef="#ctx0" brushRef="#br0">941 0 24575,'-13'13'0,"-265"404"0,187-267 0,-278 417 0,336-514 0,2 2 0,-40 101 0,59-123 0,2 0 0,1 1 0,1 0 0,2 1 0,2 0 0,-1 49 0,5-80 0,0-1 0,0 1 0,0-1 0,0 1 0,1-1 0,0 1 0,0-1 0,0 1 0,0-1 0,0 0 0,1 1 0,-1-1 0,1 0 0,0 0 0,0 0 0,0 0 0,0 0 0,4 3 0,-4-5 0,1 1 0,0-1 0,-1 1 0,1-1 0,0 0 0,0 0 0,0 0 0,0-1 0,0 1 0,1-1 0,-1 1 0,0-1 0,0 0 0,0 0 0,0 0 0,0-1 0,0 1 0,0-1 0,0 0 0,5-2 0,5-1 0,0-2 0,-1 0 0,1 0 0,-1-1 0,-1-1 0,0 0 0,0-1 0,0 0 0,-1 0 0,-1-1 0,12-14 0,4-9 0,-1 0 0,28-56 0,-50 85 0,0 0 0,0 0 0,-1 0 0,1 0 0,-1 0 0,0 0 0,0-1 0,-1 1 0,1 0 0,-1-1 0,0 1 0,0-7 0,-1 9 0,1 0 0,-1 0 0,1-1 0,-1 1 0,0 0 0,0 0 0,0 0 0,0 0 0,0 0 0,0 0 0,-1 0 0,1 0 0,-1 1 0,1-1 0,-1 0 0,1 1 0,-1-1 0,0 1 0,0 0 0,0-1 0,0 1 0,0 0 0,0 0 0,0 1 0,-4-2 0,6 2 0,-21-7 0,-39-6 0,52 12 0,1 1 0,-1 0 0,1 0 0,0 0 0,-1 1 0,1 0 0,0 0 0,-1 1 0,-8 3 0,-3 3-455,0 1 0,-22 14 0,22-11-6371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6.852"/>
    </inkml:context>
    <inkml:brush xml:id="br0">
      <inkml:brushProperty name="width" value="0.025" units="cm"/>
      <inkml:brushProperty name="height" value="0.025" units="cm"/>
    </inkml:brush>
  </inkml:definitions>
  <inkml:trace contextRef="#ctx0" brushRef="#br0">1 1 24575,'0'18'0,"0"632"0,0-640 0,-1 5 0,2 1 0,0-1 0,0 0 0,5 17 0,-6-29 0,1-1 0,-1 1 0,1-1 0,0 1 0,0-1 0,0 0 0,0 1 0,0-1 0,1 0 0,-1 1 0,1-1 0,-1 0 0,1 0 0,0 0 0,0-1 0,0 1 0,0 0 0,0-1 0,0 1 0,0-1 0,0 0 0,1 1 0,-1-1 0,0 0 0,1-1 0,-1 1 0,1 0 0,-1-1 0,1 1 0,0-1 0,4 0 0,24-3 0,0-2 0,-1-2 0,0-1 0,43-16 0,-52 15 0,1-1 0,-1-1 0,-1 0 0,34-26 0,63-65 0,-26 22 0,-86 75 0,14-8 0,-19 13 0,1 0 0,-1 0 0,1-1 0,-1 1 0,0 0 0,1 0 0,-1 0 0,1 1 0,-1-1 0,1 0 0,-1 0 0,0 0 0,1 0 0,-1 0 0,0 0 0,1 1 0,-1-1 0,1 0 0,-1 0 0,0 0 0,1 1 0,-1-1 0,0 0 0,0 0 0,1 1 0,-1-1 0,0 0 0,0 1 0,1-1 0,-1 0 0,0 1 0,0-1 0,0 1 0,0-1 0,1 0 0,-1 1 0,0-1 0,0 1 0,0-1 0,0 0 0,0 1 0,0-1 0,0 1 0,0-1 0,0 0 0,0 1 0,0-1 0,-1 1 0,1 0 0,0 66 0,-15 120 0,9-132 0,-50 277 0,-24-4 0,63-266 170,7-32-477,2 1 0,1-1 0,2 2 0,-2 34 0,7-53-6519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0.826"/>
    </inkml:context>
    <inkml:brush xml:id="br0">
      <inkml:brushProperty name="width" value="0.025" units="cm"/>
      <inkml:brushProperty name="height" value="0.025" units="cm"/>
      <inkml:brushProperty name="color" value="#E71224"/>
    </inkml:brush>
  </inkml:definitions>
  <inkml:trace contextRef="#ctx0" brushRef="#br0">89 1 24575,'0'2'0,"0"1"0,0 0 0,-1 0 0,1 0 0,-1-1 0,0 1 0,-1 2 0,-5 20 0,1 1 0,2-1 0,0 1 0,2 0 0,1 40 0,-6 53 0,-39 209 0,42-292-682,2 61-1,2-87-6143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7.629"/>
    </inkml:context>
    <inkml:brush xml:id="br0">
      <inkml:brushProperty name="width" value="0.025" units="cm"/>
      <inkml:brushProperty name="height" value="0.025" units="cm"/>
    </inkml:brush>
  </inkml:definitions>
  <inkml:trace contextRef="#ctx0" brushRef="#br0">801 118 24575,'2'0'0,"0"0"0,0-1 0,0 1 0,0 0 0,0-1 0,0 1 0,0-1 0,0 0 0,0 0 0,0 0 0,3-1 0,4-3 0,43-15 0,0-2 0,108-29 0,-145 47 0,0 1 0,0 1 0,1 0 0,-1 2 0,0-1 0,1 2 0,-1 0 0,0 0 0,1 2 0,-1 0 0,0 1 0,18 7 0,-20-5 0,0 2 0,0-1 0,-1 2 0,0 0 0,-1 0 0,0 1 0,0 0 0,-1 1 0,0 0 0,-1 1 0,11 19 0,-2-2 0,-2 1 0,-2 0 0,22 64 0,-16-25 0,-4 2 0,-2-1 0,4 86 0,-9 219 0,-41 285-108,-26-2-130,0-14 8,25 0 126,49-111 104,-1 33 0,-16-522-12,-2 0-1,-2-1 1,-16 69 0,17-97 53,0-1 0,-1 1 0,-1-1 0,-1 0 0,0-1 0,0 0 0,-1 0 0,-1 0 0,0-1 0,-1 0 1,0-1-1,-1 0 0,0-1 0,-13 9 0,-4-1-21,-1-1 0,-1-1 1,0-2-1,0-1 0,-1-2 0,-60 14 1,39-14-28,0-3-1,-1-3 1,-81 0 0,52-9 121,1-4 0,-107-23 0,-150-60-1821,277 71-5119</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8.469"/>
    </inkml:context>
    <inkml:brush xml:id="br0">
      <inkml:brushProperty name="width" value="0.025" units="cm"/>
      <inkml:brushProperty name="height" value="0.025" units="cm"/>
    </inkml:brush>
  </inkml:definitions>
  <inkml:trace contextRef="#ctx0" brushRef="#br0">2 352 24575,'0'4'0,"-1"-1"0,1 0 0,0 0 0,0 1 0,0-1 0,0 0 0,2 6 0,-2-4 0,32 195 0,-15-109 0,6 45 0,98 484 0,-61-357 0,-52-247 0,-8-16 0,0 1 0,0-1 0,1 0 0,-1 0 0,0 0 0,0 1 0,1-1 0,-1 0 0,0 0 0,1 0 0,-1 0 0,0 0 0,1 0 0,-1 0 0,0 0 0,0 0 0,1 0 0,-1 0 0,0 0 0,1 0 0,-1 0 0,0 0 0,1 0 0,-1 0 0,0 0 0,1 0 0,-1 0 0,0 0 0,1-1 0,2-1 0,0-1 0,0 0 0,-1 1 0,1-1 0,-1 0 0,4-6 0,-5 8 0,55-82 0,54-103 0,31-99 0,193-550 0,-312 770 0,57-111 0,-71 160 166,-7 13-256,-1 0 0,2 1 0,-1-1 0,0 0 0,0 1 0,1 0 0,0-1 0,-1 1 0,1 0 0,0 0-1,0 0 1,0 0 0,0 0 0,0 0 0,1 0 0,3-1 0,6-1-6736</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9.001"/>
    </inkml:context>
    <inkml:brush xml:id="br0">
      <inkml:brushProperty name="width" value="0.025" units="cm"/>
      <inkml:brushProperty name="height" value="0.025" units="cm"/>
    </inkml:brush>
  </inkml:definitions>
  <inkml:trace contextRef="#ctx0" brushRef="#br0">1 526 24575,'0'-2'0,"0"1"0,0-1 0,0 1 0,0-1 0,0 1 0,0-1 0,1 1 0,-1-1 0,1 1 0,-1-1 0,1 1 0,-1-1 0,1 1 0,1-2 0,13-20 0,34-40 0,-12 18 0,-3 2 0,2 1 0,2 3 0,1 1 0,2 1 0,2 3 0,1 1 0,69-38 0,-104 66 0,1 0 0,0 0 0,0 1 0,0 0 0,0 1 0,20-3 0,-25 5 0,-1 1 0,0 0 0,1 0 0,-1 0 0,1 0 0,-1 1 0,1 0 0,-1 0 0,0 0 0,1 1 0,-1-1 0,0 1 0,0 0 0,0 0 0,0 1 0,-1-1 0,1 1 0,6 5 0,0 3 0,-1-1 0,0 2 0,-1-1 0,-1 1 0,1 0 0,-2 1 0,0 0 0,0 0 0,6 23 0,-4-5 0,-1 0 0,-1 0 0,1 41 0,-5-19 0,-3 0 0,-2 0 0,-2 0 0,-3 0 0,-2-1 0,-2 0 0,-26 69 0,8-47 0,-3 0 0,-2-3 0,-4-1 0,-60 81 0,45-83 0,35-47 0,2 1 0,1 0 0,-17 31 0,32-51 0,0 0 0,-1 0 0,2 0 0,-1 0 0,0 1 0,0-1 0,1 0 0,-1 1 0,1-1 0,0 0 0,-1 1 0,1-1 0,0 1 0,1-1 0,-1 0 0,1 5 0,0-5 0,0-1 0,0 1 0,0-1 0,0 0 0,0 1 0,0-1 0,1 0 0,-1 0 0,0 0 0,0 0 0,1 0 0,-1 0 0,1 0 0,-1 0 0,1 0 0,0-1 0,-1 1 0,1-1 0,0 1 0,-1-1 0,1 0 0,0 1 0,2-1 0,17 1 0,1 0 0,-1-2 0,0 0 0,0-1 0,37-9 0,102-38 0,-136 41 0,286-97-1365,-264 89-5461</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9.691"/>
    </inkml:context>
    <inkml:brush xml:id="br0">
      <inkml:brushProperty name="width" value="0.025" units="cm"/>
      <inkml:brushProperty name="height" value="0.025" units="cm"/>
    </inkml:brush>
  </inkml:definitions>
  <inkml:trace contextRef="#ctx0" brushRef="#br0">1 574 24575,'2'1'0,"0"-1"0,0 1 0,1-1 0,-1 0 0,0 0 0,0 0 0,1 0 0,2-1 0,8 1 0,62 9 0,94 8 0,407-15 0,-218-33 0,-247 8 0,-96 19 0,0-1 0,-1 0 0,0-2 0,0 1 0,16-11 0,-26 14 0,0-1 0,0 0 0,0 0 0,0 0 0,0 0 0,-1 0 0,0-1 0,0 0 0,0 1 0,-1-1 0,1 0 0,-1-1 0,0 1 0,-1 0 0,2-7 0,-1 2 0,0-1 0,-1 1 0,-1 0 0,1 0 0,-2 0 0,1-1 0,-4-12 0,1 9 0,-1-1 0,-1 1 0,0 1 0,-1-1 0,-1 1 0,0 0 0,-1 1 0,0-1 0,-10-10 0,-15-15 0,-49-43 0,51 52 0,29 27 0,1 1 0,-1-1 0,1 1 0,-1-1 0,1 1 0,0-1 0,0 0 0,0 0 0,0 0 0,0 0 0,0 1 0,1-1 0,-1 0 0,0-3 0,1 5 0,0-1 0,0 1 0,0 0 0,0-1 0,0 1 0,0 0 0,1-1 0,-1 1 0,0 0 0,0-1 0,0 1 0,0 0 0,0-1 0,1 1 0,-1 0 0,0-1 0,0 1 0,1 0 0,-1 0 0,0-1 0,0 1 0,1 0 0,-1 0 0,0 0 0,1-1 0,-1 1 0,0 0 0,1 0 0,1-1 0,-1 1 0,1 0 0,-1 0 0,1 0 0,-1 0 0,1 0 0,-1 0 0,1 0 0,-1 0 0,4 2 0,14 3 0,-1 2 0,0 0 0,0 2 0,0 0 0,-1 0 0,30 23 0,-24-14 0,-2 1 0,0 0 0,-1 2 0,20 26 0,-29-33 0,-1 1 0,-1 0 0,0 0 0,-1 1 0,-1 0 0,0 1 0,-1 0 0,7 32 0,-13-43 19,0 1 0,0-1 0,-1 0 0,1 1 0,-2-1 0,1 0 0,0 0 0,-1 1 0,-1-1 0,1-1 0,-1 1 0,1 0 0,-2 0 0,1-1 0,-1 0 0,0 0 0,-6 7 0,-5 3-446,0 0 0,-1-1 1,-32 21-1,22-18-6399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0.325"/>
    </inkml:context>
    <inkml:brush xml:id="br0">
      <inkml:brushProperty name="width" value="0.025" units="cm"/>
      <inkml:brushProperty name="height" value="0.025" units="cm"/>
    </inkml:brush>
  </inkml:definitions>
  <inkml:trace contextRef="#ctx0" brushRef="#br0">1494 150 24575,'-5'-23'0,"0"14"0,1 2 0,-2-1 0,1 1 0,-1-1 0,0 1 0,0 1 0,-1-1 0,0 1 0,0 1 0,-1-1 0,1 1 0,-1 0 0,0 1 0,0 0 0,-1 0 0,0 1 0,1 0 0,-1 0 0,-15-2 0,-8-1 0,0 2 0,0 1 0,-58 1 0,68 4 0,0 0 0,0 1 0,1 2 0,-1 0 0,1 1 0,-32 13 0,22-4 0,0 1 0,1 1 0,1 1 0,1 2 0,0 0 0,1 2 0,2 2 0,0 0 0,2 1 0,0 2 0,2 0 0,-23 38 0,2 15 0,3 0 0,3 3 0,5 1 0,2 1 0,-22 123 0,13 9 0,-10 226 0,24-21 0,5-69 0,-93 1053-635,61-931 635,-19 258 0,68-709 0,-3 70 0,7 107 0,-2-198 0,1 1 0,-1 0 0,1-1 0,-1 1 0,1-1 0,0 1 0,0-1 0,1 1 0,-1-1 0,1 0 0,3 6 0,-3-7 0,0-1 0,0 1 0,0 0 0,0-1 0,0 0 0,0 1 0,1-1 0,-1 0 0,0 0 0,1 0 0,-1-1 0,1 1 0,-1 0 0,1-1 0,-1 0 0,1 1 0,2-1 0,31 0 0,0-2 0,0 0 0,-1-3 0,1-1 0,-1-1 0,-1-2 0,0-2 0,54-24 0,13-13 0,133-86 0,-177 98-1260,-11 5-5036</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1.279"/>
    </inkml:context>
    <inkml:brush xml:id="br0">
      <inkml:brushProperty name="width" value="0.025" units="cm"/>
      <inkml:brushProperty name="height" value="0.025" units="cm"/>
    </inkml:brush>
  </inkml:definitions>
  <inkml:trace contextRef="#ctx0" brushRef="#br0">0 31 24575,'3'-1'0,"-1"1"0,1-1 0,-1 1 0,0 0 0,1 0 0,-1 0 0,1 0 0,3 1 0,4 0 0,60-1 0,37 1 0,106-14 0,175-5-1365,-374 18-5461</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1.822"/>
    </inkml:context>
    <inkml:brush xml:id="br0">
      <inkml:brushProperty name="width" value="0.025" units="cm"/>
      <inkml:brushProperty name="height" value="0.025" units="cm"/>
    </inkml:brush>
  </inkml:definitions>
  <inkml:trace contextRef="#ctx0" brushRef="#br0">491 2 24575,'-24'0'0,"13"-1"0,0 1 0,0 0 0,0 1 0,-1 0 0,1 0 0,0 1 0,0 1 0,1 0 0,-12 5 0,2 3 0,0 0 0,1 2 0,0 0 0,1 2 0,1 0 0,0 0 0,1 2 0,1 0 0,0 1 0,2 0 0,-16 27 0,8-6 0,1 0 0,2 1 0,2 1 0,-22 84 0,33-103 0,1 0 0,2 0 0,0 1 0,1-1 0,1 0 0,1 1 0,7 37 0,-6-48 0,2 1 0,-1-1 0,2 0 0,0 0 0,0 0 0,10 15 0,-10-20 0,0 0 0,0 0 0,1-1 0,0 0 0,0 0 0,0 0 0,1-1 0,0 0 0,0 0 0,11 5 0,-14-8 0,1 0 0,-1-1 0,0 1 0,1-1 0,-1-1 0,1 1 0,-1-1 0,1 1 0,-1-1 0,1 0 0,0-1 0,-1 1 0,1-1 0,-1 0 0,0 0 0,1 0 0,-1-1 0,0 0 0,0 1 0,0-2 0,0 1 0,7-5 0,6-5 0,-1-1 0,-1-1 0,24-27 0,-32 34 0,14-16 0,-2 0 0,-1-2 0,0 0 0,-2-1 0,21-44 0,-29 52 0,-1 0 0,-1 0 0,-1-1 0,-1 0 0,0 0 0,-1 0 0,-1 0 0,-1 0 0,-3-39 0,0 44 44,-1 0 0,-1 1 0,0 0 0,-1-1 0,-12-23 1,-9-22-1675,24 52-5196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2.047"/>
    </inkml:context>
    <inkml:brush xml:id="br0">
      <inkml:brushProperty name="width" value="0.025" units="cm"/>
      <inkml:brushProperty name="height" value="0.025" units="cm"/>
    </inkml:brush>
  </inkml:definitions>
  <inkml:trace contextRef="#ctx0" brushRef="#br0">1 1 24575,'0'0'0,"0"0"0,0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2.597"/>
    </inkml:context>
    <inkml:brush xml:id="br0">
      <inkml:brushProperty name="width" value="0.025" units="cm"/>
      <inkml:brushProperty name="height" value="0.025" units="cm"/>
    </inkml:brush>
  </inkml:definitions>
  <inkml:trace contextRef="#ctx0" brushRef="#br0">1368 0 24575,'-4'1'0,"0"0"0,0 0 0,0 0 0,1 1 0,-1-1 0,1 1 0,-1 0 0,1 0 0,-1 0 0,1 0 0,-6 5 0,-7 5 0,-24 16 0,0 2 0,-53 54 0,-65 82 0,86-87 0,-240 270 0,244-264 0,3 3 0,-67 123 0,81-117 0,-51 131 0,89-188 0,0 0 0,3 1 0,1 1 0,2-1 0,2 2 0,-1 73 0,6-105 0,0-1 0,1 0 0,0 1 0,0-1 0,1 0 0,0 0 0,5 11 0,-6-15 0,1 0 0,-1 0 0,1-1 0,0 1 0,0-1 0,0 1 0,0-1 0,1 0 0,-1 0 0,0 0 0,1 0 0,0 0 0,-1-1 0,1 1 0,0-1 0,0 1 0,0-1 0,0 0 0,6 1 0,3 0 0,0-1 0,0-1 0,-1 1 0,1-2 0,0 0 0,0 0 0,0-1 0,-1 0 0,18-7 0,-16 5 0,0-1 0,0-1 0,-1 0 0,0 0 0,0-1 0,-1-1 0,0 0 0,11-10 0,-15 10 0,0 0 0,-1 0 0,0 0 0,0-1 0,-1 0 0,0 0 0,-1 0 0,6-17 0,-9 22 0,-1 0 0,0 0 0,0 0 0,0 0 0,0 0 0,-1 0 0,1 0 0,-1 0 0,0 0 0,0 0 0,-1 1 0,1-1 0,-1 0 0,0 1 0,0-1 0,0 1 0,0 0 0,-1-1 0,1 1 0,-1 0 0,0 1 0,0-1 0,0 0 0,-4-2 0,-1-1 0,-1 0 0,0 0 0,-1 1 0,1 0 0,-1 1 0,0 0 0,0 0 0,-11-1 0,5 2 44,0 1-1,0 0 1,0 1-1,-1 1 1,1 1 0,-22 3-1,-94 26-511,65-12-734,54-15-5624</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3.439"/>
    </inkml:context>
    <inkml:brush xml:id="br0">
      <inkml:brushProperty name="width" value="0.025" units="cm"/>
      <inkml:brushProperty name="height" value="0.025" units="cm"/>
    </inkml:brush>
  </inkml:definitions>
  <inkml:trace contextRef="#ctx0" brushRef="#br0">679 1 24575,'-12'25'0,"-120"236"0,-49 43 0,41-77 0,22 12 0,95-183 0,-25 104 0,40-122 0,1 2 0,2-1 0,0 70 0,6-92 0,-1 8 0,1-1 0,6 32 0,-6-49 0,1-1 0,-1 1 0,1-1 0,1 0 0,-1 0 0,1 0 0,0 0 0,0 0 0,1-1 0,0 1 0,0-1 0,0 0 0,8 7 0,-5-8 0,0 1 0,0-2 0,0 1 0,1-1 0,0 0 0,0-1 0,9 3 0,4 1 0,-9-3 0,1 0 0,-1-1 0,1 0 0,0-1 0,-1 0 0,1-1 0,21-3 0,2-3 0,50-13 0,-71 14 0,0-1 0,0 0 0,-1-1 0,25-15 0,52-44 0,-61 43 0,436-351 0,-421 333 0,-2-3 0,-1-1 0,-3-2 0,59-92 0,-90 123 0,0 0 0,9-30 0,-11 29 0,0 0 0,12-20 0,-16 37 0,0 7 0,-1 13 0,-6 69 0,-29 169 0,25-201 0,-185 803 0,174-795 182,-8 31-104,25-82-403,1 0 0,0 0 0,1 0 0,1 26 0,1-33-6501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1.253"/>
    </inkml:context>
    <inkml:brush xml:id="br0">
      <inkml:brushProperty name="width" value="0.025" units="cm"/>
      <inkml:brushProperty name="height" value="0.025" units="cm"/>
      <inkml:brushProperty name="color" value="#E71224"/>
    </inkml:brush>
  </inkml:definitions>
  <inkml:trace contextRef="#ctx0" brushRef="#br0">1 1 24575,'1'1'0,"-1"-1"0,1 1 0,0 0 0,0 0 0,0 0 0,0-1 0,-1 1 0,1 0 0,0 0 0,-1 0 0,1 0 0,0 2 0,1 1 0,83 164 0,-36-65 0,135 313 0,-150-319 0,-5 1 0,26 149 0,-46-174 0,-3 1 0,-5 108 0,-32 147 0,20-259 0,-3-1 0,-2 0 0,-4-1 0,-3-1 0,-2-1 0,-4-1 0,-2-2 0,-63 95 0,58-103 166,-81 114-1697,106-154-5295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5.660"/>
    </inkml:context>
    <inkml:brush xml:id="br0">
      <inkml:brushProperty name="width" value="0.025" units="cm"/>
      <inkml:brushProperty name="height" value="0.025" units="cm"/>
    </inkml:brush>
  </inkml:definitions>
  <inkml:trace contextRef="#ctx0" brushRef="#br0">941 1 24575,'-3'1'0,"1"-1"0,-1 0 0,0 1 0,1-1 0,-1 0 0,0 0 0,0 0 0,-3-1 0,-8 0 0,-56 1 0,0 2 0,-76 14 0,121-11 0,1 0 0,0 1 0,1 2 0,0 0 0,0 2 0,0 0 0,2 2 0,-1 0 0,-32 25 0,27-13 0,2 0 0,0 2 0,-23 31 0,-57 91 0,87-120 0,1 0 0,1 2 0,2 0 0,-16 47 0,23-55 0,2 0 0,0 0 0,1 1 0,2 0 0,0 0 0,1 0 0,3 31 0,-1-48 0,0 0 0,0 0 0,0 0 0,1 1 0,0-1 0,0 0 0,5 9 0,-6-13 0,0 0 0,0 0 0,1 0 0,-1 0 0,1-1 0,-1 1 0,1 0 0,0-1 0,0 0 0,0 1 0,0-1 0,0 0 0,0 0 0,0 0 0,0 0 0,0 0 0,0 0 0,0-1 0,1 1 0,-1-1 0,0 1 0,0-1 0,5 0 0,8-2 0,0 1 0,0-2 0,-1 0 0,1-1 0,-1-1 0,0 0 0,0-1 0,23-13 0,-11 4 0,0-2 0,-2-1 0,31-28 0,-23 13 0,-1-1 0,-2-1 0,-1-1 0,-2-2 0,-1 0 0,36-81 0,-53 102 0,-1-2 0,0 1 0,-1-1 0,-1 0 0,-1 0 0,-1 0 0,0-1 0,-2 1 0,-1-39 0,-1 54 0,0-1 0,0 0 0,0 0 0,-1 1 0,1-1 0,-1 1 0,0 0 0,-1-1 0,1 1 0,-1 0 0,0 0 0,-5-5 0,2 3 0,0 0 0,0 1 0,-1 0 0,1 0 0,-1 1 0,-14-7 0,3 4 0,0 0 0,0 1 0,0 1 0,-1 1 0,-33-3 0,-13 6-1365,59 2-5461</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5.851"/>
    </inkml:context>
    <inkml:brush xml:id="br0">
      <inkml:brushProperty name="width" value="0.025" units="cm"/>
      <inkml:brushProperty name="height" value="0.025" units="cm"/>
    </inkml:brush>
  </inkml:definitions>
  <inkml:trace contextRef="#ctx0" brushRef="#br0">1 79 24575,'0'0'0,"0"-5"0,5-2 0,1 0 0,5 2 0,6-3 0,4-1 0,-1 2 0,1 1 0,2-2 0,2-1 0,-3 2-8191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6.278"/>
    </inkml:context>
    <inkml:brush xml:id="br0">
      <inkml:brushProperty name="width" value="0.025" units="cm"/>
      <inkml:brushProperty name="height" value="0.025" units="cm"/>
    </inkml:brush>
  </inkml:definitions>
  <inkml:trace contextRef="#ctx0" brushRef="#br0">1 32 24575,'17'-1'0,"24"-8"0,-16 3 0,44-5 0,287 7 0,-214 5 0,-90 0 0,0 2 0,-1 2 0,79 19 0,-118-21 0,1 0 0,-1 1 0,0 1 0,23 12 0,-30-14 0,-1 0 0,0 0 0,0 0 0,0 0 0,-1 1 0,1 0 0,-1 0 0,0 0 0,0 0 0,0 0 0,0 1 0,-1-1 0,0 1 0,0-1 0,3 9 0,0 16 0,0 1 0,-2 0 0,-1 0 0,-4 57 0,0-33 0,-1 18 0,-3 1 0,-4-1 0,-2-1 0,-4 0 0,-48 134 0,14-77 0,-5-3 0,-109 179 0,145-273 94,-27 47 119,40-67-491,1-1-1,0 1 0,1 1 0,1-1 1,-3 16-1,4-15-6547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6.790"/>
    </inkml:context>
    <inkml:brush xml:id="br0">
      <inkml:brushProperty name="width" value="0.025" units="cm"/>
      <inkml:brushProperty name="height" value="0.025" units="cm"/>
    </inkml:brush>
  </inkml:definitions>
  <inkml:trace contextRef="#ctx0" brushRef="#br0">0 1 24575,'0'18'0,"2"15"0,11 57 0,-5-39 0,27 150 0,-27-164 0,2-1 0,2 0 0,23 48 0,-32-77 0,1 0 0,1 0 0,-1 0 0,1-1 0,0 1 0,0-1 0,12 10 0,-14-14 0,0 1 0,1-1 0,-1 0 0,1 0 0,0 0 0,0 0 0,0-1 0,-1 0 0,1 1 0,0-1 0,1-1 0,-1 1 0,0-1 0,0 1 0,0-1 0,8-1 0,2-2 0,1 0 0,-1-1 0,1-1 0,-1 0 0,-1-1 0,1-1 0,-1 0 0,0 0 0,-1-2 0,0 1 0,22-22 0,4-7 0,64-83 0,-31 22 0,27-33 0,-85 120 0,-13 11 0,1-1 0,-1 1 0,0 0 0,0 0 0,1 0 0,-1 0 0,0 0 0,0 0 0,1 0 0,-1 0 0,0 0 0,0 0 0,1 0 0,-1 0 0,0 0 0,0 0 0,0 1 0,1-1 0,-1 0 0,0 0 0,0 0 0,1 0 0,-1 0 0,0 0 0,0 1 0,0-1 0,0 0 0,1 0 0,-1 0 0,0 0 0,0 1 0,0-1 0,1 0 0,0 4 0,-1-1 0,1 0 0,0 1 0,-1-1 0,0 1 0,0 5 0,-1 136 0,-31 226 0,-60 136 0,82-460-682,-5 68-1,14-94-6143</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7.405"/>
    </inkml:context>
    <inkml:brush xml:id="br0">
      <inkml:brushProperty name="width" value="0.025" units="cm"/>
      <inkml:brushProperty name="height" value="0.025" units="cm"/>
    </inkml:brush>
  </inkml:definitions>
  <inkml:trace contextRef="#ctx0" brushRef="#br0">1 258 24575,'1'-2'0,"-1"1"0,1-1 0,0 1 0,1 0 0,-1-1 0,0 1 0,0 0 0,0 0 0,1 0 0,1-1 0,1-1 0,-1 0 0,78-68 0,98-65 0,-173 132 0,0 0 0,0 1 0,0 0 0,1 0 0,-1 1 0,1-1 0,0 1 0,0 1 0,-1-1 0,1 1 0,0 0 0,0 1 0,0 0 0,10 1 0,-8 0 0,0 1 0,0 0 0,0 1 0,-1 0 0,1 1 0,-1-1 0,1 2 0,-1-1 0,13 11 0,-2 0 0,-2 2 0,0 0 0,0 0 0,-2 2 0,0 0 0,-1 0 0,17 35 0,1 10 8,-3 2-1,-3 1 1,25 101-1,26 217-156,0 325-500,-47 6 701,-29-250-671,-81 652-1,-24-229-419,76-661-4158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7.565"/>
    </inkml:context>
    <inkml:brush xml:id="br0">
      <inkml:brushProperty name="width" value="0.025" units="cm"/>
      <inkml:brushProperty name="height" value="0.025" units="cm"/>
    </inkml:brush>
  </inkml:definitions>
  <inkml:trace contextRef="#ctx0" brushRef="#br0">1773 636 24575,'-221'-7'0,"170"3"0,-1-3 0,-60-17 0,-37-22 0,-151-71 0,246 95 0,-703-346-1365,680 327-5461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36.121"/>
    </inkml:context>
    <inkml:brush xml:id="br0">
      <inkml:brushProperty name="width" value="0.025" units="cm"/>
      <inkml:brushProperty name="height" value="0.025" units="cm"/>
      <inkml:brushProperty name="color" value="#E71224"/>
    </inkml:brush>
  </inkml:definitions>
  <inkml:trace contextRef="#ctx0" brushRef="#br0">0 437 24575,'53'-2'0,"57"-10"0,-36 2 0,108-11 0,258-20 0,-203 36 0,101-4 0,-37-2 0,413-35 0,501-90 0,-1014 117 0,461-39 0,-136 1 0,-474 51-605,101 2 0,-149 4 450,7 0-6671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37.628"/>
    </inkml:context>
    <inkml:brush xml:id="br0">
      <inkml:brushProperty name="width" value="0.025" units="cm"/>
      <inkml:brushProperty name="height" value="0.025" units="cm"/>
      <inkml:brushProperty name="color" value="#E71224"/>
    </inkml:brush>
  </inkml:definitions>
  <inkml:trace contextRef="#ctx0" brushRef="#br0">1 1 24277,'5898'118'0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0.787"/>
    </inkml:context>
    <inkml:brush xml:id="br0">
      <inkml:brushProperty name="width" value="0.025" units="cm"/>
      <inkml:brushProperty name="height" value="0.025" units="cm"/>
      <inkml:brushProperty name="color" value="#E71224"/>
    </inkml:brush>
  </inkml:definitions>
  <inkml:trace contextRef="#ctx0" brushRef="#br0">0 0 24575,'0'23'0,"3"0"0,0-1 0,1 0 0,1 0 0,2 0 0,11 28 0,-8-21 0,20 44 0,3-1 0,69 109 0,-21-40 0,27 70 0,130 362 0,-165-328 0,-17-53 0,-52-178 69,2 0-1,-1 0 0,2 0 0,12 19 1,-17-29-164,1 0 0,0 0 0,0 0 0,1 0 1,-1-1-1,1 1 0,-1-1 0,1 0 0,0 0 0,1-1 1,-1 1-1,0-1 0,1 0 0,-1 0 0,1 0 1,0-1-1,5 2 0,8-1-6731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1.228"/>
    </inkml:context>
    <inkml:brush xml:id="br0">
      <inkml:brushProperty name="width" value="0.025" units="cm"/>
      <inkml:brushProperty name="height" value="0.025" units="cm"/>
      <inkml:brushProperty name="color" value="#E71224"/>
    </inkml:brush>
  </inkml:definitions>
  <inkml:trace contextRef="#ctx0" brushRef="#br0">936 2 24575,'-23'0'0,"1"-1"0,14 0 0,-1 1 0,1 0 0,-1 0 0,1 1 0,0 0 0,-1 0 0,1 1 0,0 0 0,0 1 0,0 0 0,-8 3 0,-9 10 0,1 1 0,0 1 0,1 0 0,-25 28 0,-77 95 0,82-90 0,-280 298 0,224-248 0,68-70 342,29-29-485,0 1 1,0-1 0,0 1 0,1 0-1,-1-1 1,1 1 0,-1 0 0,1 0 0,0 0-1,0 0 1,0 4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1.857"/>
    </inkml:context>
    <inkml:brush xml:id="br0">
      <inkml:brushProperty name="width" value="0.025" units="cm"/>
      <inkml:brushProperty name="height" value="0.025" units="cm"/>
      <inkml:brushProperty name="color" value="#E71224"/>
    </inkml:brush>
  </inkml:definitions>
  <inkml:trace contextRef="#ctx0" brushRef="#br0">0 62 24575,'3'0'0,"0"1"0,-1-1 0,1 1 0,0-1 0,0 0 0,0 0 0,0-1 0,3 1 0,6-1 0,100 2 0,133-3 0,-119-13 0,15 0 0,-123 14 0,0-2 0,33-8 0,-34 7 0,-1 0 0,1 1 0,22-1 0,-25 4-1365,-3 0-5461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1.785"/>
    </inkml:context>
    <inkml:brush xml:id="br0">
      <inkml:brushProperty name="width" value="0.025" units="cm"/>
      <inkml:brushProperty name="height" value="0.025" units="cm"/>
      <inkml:brushProperty name="color" value="#E71224"/>
    </inkml:brush>
  </inkml:definitions>
  <inkml:trace contextRef="#ctx0" brushRef="#br0">0 89 24575,'40'-24'0,"5"9"65,0 3 0,1 1 1,1 2-1,58-3 0,190 7-886,-206 5-49,-79 0-5956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2.183"/>
    </inkml:context>
    <inkml:brush xml:id="br0">
      <inkml:brushProperty name="width" value="0.025" units="cm"/>
      <inkml:brushProperty name="height" value="0.025" units="cm"/>
      <inkml:brushProperty name="color" value="#E71224"/>
    </inkml:brush>
  </inkml:definitions>
  <inkml:trace contextRef="#ctx0" brushRef="#br0">0 491 24575,'247'-104'0,"-112"50"0,-35 12 0,231-94 0,7 24 0,-316 106 0,0 1 0,1 1 0,-1 1 0,30-1 0,-47 4-136,0 0-1,0-1 1,-1 0-1,1 0 1,0 0-1,-1-1 1,1 1-1,0-1 0,6-4 1,0 1-6690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3.120"/>
    </inkml:context>
    <inkml:brush xml:id="br0">
      <inkml:brushProperty name="width" value="0.025" units="cm"/>
      <inkml:brushProperty name="height" value="0.025" units="cm"/>
      <inkml:brushProperty name="color" value="#E71224"/>
    </inkml:brush>
  </inkml:definitions>
  <inkml:trace contextRef="#ctx0" brushRef="#br0">438 326 24575,'5'-23'0,"3"7"0,1-1 0,0 2 0,2-1 0,-1 2 0,2-1 0,0 1 0,1 1 0,0 0 0,21-15 0,1 3 0,1 1 0,73-36 0,-97 54 0,0 1 0,0 0 0,0 1 0,0 1 0,1 0 0,-1 0 0,24 0 0,-33 2 0,0 1 0,1 0 0,-1 0 0,1 1 0,-1-1 0,1 1 0,-1 0 0,0 0 0,1 0 0,-1 0 0,0 0 0,0 1 0,0-1 0,0 1 0,0 0 0,0 0 0,0 0 0,-1 1 0,1-1 0,-1 0 0,0 1 0,1 0 0,-1-1 0,0 1 0,-1 0 0,1 0 0,0 0 0,-1 0 0,0 1 0,0-1 0,0 0 0,2 7 0,-2 4 0,1 0 0,-2 0 0,1 0 0,-2-1 0,0 1 0,-1 0 0,-6 26 0,-36 93 0,43-131 0,-59 139 0,-144 247 0,60-168 0,141-216 0,-8 12 0,1-1 0,-2-1 0,-20 20 0,32-33 0,-1-1 0,1 0 0,-1 1 0,1-1 0,-1 0 0,1 1 0,-1-1 0,1 1 0,-1-1 0,1 1 0,0-1 0,-1 1 0,1 0 0,0-1 0,0 1 0,-1-1 0,1 1 0,0 0 0,0-1 0,0 1 0,0 0 0,0-1 0,0 1 0,0-1 0,0 1 0,0 0 0,0-1 0,0 1 0,0 0 0,0-1 0,0 1 0,1-1 0,-1 1 0,0 0 0,0-1 0,1 1 0,-1-1 0,0 1 0,1-1 0,-1 1 0,1-1 0,-1 1 0,0-1 0,1 1 0,-1-1 0,1 0 0,0 1 0,-1-1 0,2 1 0,4 3 0,1-1 0,-1 0 0,14 5 0,-5-3 0,-2 1 0,-1 1 0,1 0 0,-1 1 0,0 0 0,-1 0 0,0 2 0,-1-1 0,1 1 0,-2 1 0,1 0 0,12 20 0,-9-12 0,-1 2 0,0-1 0,-2 2 0,0-1 0,-1 1 0,-2 1 0,0 0 0,-1 0 0,-1 0 0,-2 0 0,0 1 0,-1 33 0,-3-29 0,-2-1 0,-1 1 0,-13 49 0,2-27 0,-24 53 0,24-70 0,-2-1 0,0-1 0,-2 0 0,-2-2 0,0 0 0,-28 27 0,29-36 0,0 0 0,-2-1 0,0-2 0,-1 0 0,-1-1 0,-1-2 0,0 0 0,-30 11 0,37-19 0,0-2 0,1-1 0,-2 0 0,1-1 0,0-1 0,0 0 0,-31-4 0,-1 1 0,49 2-65,-1 0 0,1 0 0,-1 0 0,1 0 0,-1 0 0,1 0 0,-1-1 0,1 1 0,-1-1 0,1 1 0,0-1 0,-1 1 0,1-1 0,0 0 0,-1 0 0,1 0 0,0 1 0,0-1 0,0 0 0,-1-2 0,-3-3-6761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3.388"/>
    </inkml:context>
    <inkml:brush xml:id="br0">
      <inkml:brushProperty name="width" value="0.025" units="cm"/>
      <inkml:brushProperty name="height" value="0.025" units="cm"/>
      <inkml:brushProperty name="color" value="#E71224"/>
    </inkml:brush>
  </inkml:definitions>
  <inkml:trace contextRef="#ctx0" brushRef="#br0">0 1 24575,'0'0'0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4.261"/>
    </inkml:context>
    <inkml:brush xml:id="br0">
      <inkml:brushProperty name="width" value="0.025" units="cm"/>
      <inkml:brushProperty name="height" value="0.025" units="cm"/>
      <inkml:brushProperty name="color" value="#E71224"/>
    </inkml:brush>
  </inkml:definitions>
  <inkml:trace contextRef="#ctx0" brushRef="#br0">997 262 24575,'-12'-22'0,"-60"-61"0,61 72 0,0 0 0,-1 1 0,-1 1 0,0 0 0,-14-7 0,-9-3 0,-2 1 0,-56-18 0,78 31 0,0 1 0,0 1 0,-1 1 0,1 0 0,-1 1 0,1 1 0,-1 0 0,1 1 0,-20 4 0,16-1 0,0 2 0,1 0 0,0 0 0,0 2 0,1 0 0,0 2 0,1 0 0,-22 16 0,19-11 0,1 2 0,0 1 0,1 0 0,1 1 0,1 1 0,-15 25 0,6-7 0,2 2 0,2 1 0,-17 45 0,30-63 0,0 0 0,2 1 0,1 0 0,0 0 0,2 0 0,1 1 0,1 34 0,1-51 0,1 1 0,0 0 0,1 0 0,0-1 0,1 1 0,0-1 0,0 1 0,6 10 0,-7-15 0,1 0 0,-1 0 0,1 0 0,0-1 0,0 1 0,0-1 0,1 0 0,-1 0 0,1 0 0,-1 0 0,1-1 0,0 1 0,0-1 0,0 0 0,1 0 0,-1-1 0,8 3 0,7-1 0,0-1 0,0-1 0,0-1 0,-1 0 0,1-1 0,0-1 0,32-8 0,8-6 0,57-24 0,-101 35 0,1-1 0,0-1 0,-1 0 0,-1-1 0,1-1 0,-1 0 0,-1-1 0,1-1 0,-2 0 0,22-24 0,-33 35 0,14-18 0,-9 18 0,-5 11 0,-9 37 0,-2 0 0,-26 79 0,1-8 0,-76 306 0,-42 170 0,133-516 140,-14 60 5,29-112-558,2-1 1,0 1-1,2 36 1,2-52-6414</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4.691"/>
    </inkml:context>
    <inkml:brush xml:id="br0">
      <inkml:brushProperty name="width" value="0.025" units="cm"/>
      <inkml:brushProperty name="height" value="0.025" units="cm"/>
      <inkml:brushProperty name="color" value="#E71224"/>
    </inkml:brush>
  </inkml:definitions>
  <inkml:trace contextRef="#ctx0" brushRef="#br0">176 0 24575,'-1'1'0,"0"1"0,0-1 0,0 0 0,0 0 0,0 0 0,0 1 0,0-1 0,1 0 0,-1 1 0,0-1 0,1 1 0,-1 1 0,-10 35 0,2 0 0,-6 69 0,14-104 0,-72 570 0,29-172 0,33-241 0,11-158-105,-1 0 0,1 0 0,1 0 0,-1 0 0,0 0 0,0 0 0,1 0 0,-1 0 0,1 0 0,0 0 0,-1 0 0,2 2 0,5 3-6721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5.245"/>
    </inkml:context>
    <inkml:brush xml:id="br0">
      <inkml:brushProperty name="width" value="0.025" units="cm"/>
      <inkml:brushProperty name="height" value="0.025" units="cm"/>
      <inkml:brushProperty name="color" value="#E71224"/>
    </inkml:brush>
  </inkml:definitions>
  <inkml:trace contextRef="#ctx0" brushRef="#br0">0 116 24575,'25'-11'0,"8"-11"0,-17 11 0,1 0 0,0 1 0,0 1 0,1 0 0,0 1 0,0 2 0,28-8 0,-33 12 0,-1 1 0,1 0 0,0 1 0,0 0 0,0 1 0,0 0 0,-1 1 0,1 1 0,-1 0 0,1 0 0,-1 1 0,0 1 0,0 0 0,-1 1 0,0 0 0,0 1 0,0 0 0,-1 0 0,0 1 0,13 14 0,-12-12 0,-1 0 0,0 2 0,0-1 0,-1 1 0,-1 0 0,0 1 0,0 0 0,-2 0 0,1 1 0,6 22 0,-6-6 0,0 0 0,-2 0 0,-1 0 0,-1 1 0,-2 30 0,-17 156 0,9-146 0,-48 392 0,38-369 0,-4 0 0,-62 167 0,70-228 0,-35 94 0,47-122-195,-1 0 0,1 0 0,0 0 0,1 0 0,-1 1 0,1 6 0,1-7-6631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5.755"/>
    </inkml:context>
    <inkml:brush xml:id="br0">
      <inkml:brushProperty name="width" value="0.025" units="cm"/>
      <inkml:brushProperty name="height" value="0.025" units="cm"/>
      <inkml:brushProperty name="color" value="#E71224"/>
    </inkml:brush>
  </inkml:definitions>
  <inkml:trace contextRef="#ctx0" brushRef="#br0">1 207 24575,'2'0'0,"0"0"0,0-1 0,0 1 0,0 0 0,0-1 0,0 0 0,0 1 0,0-1 0,0 0 0,0 0 0,2-1 0,6-3 0,270-97 0,-126 47 0,-131 47 0,1 1 0,-1 0 0,2 2 0,-1 1 0,0 1 0,1 1 0,34 2 0,-8 1-1365,-44-1-5461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1.501"/>
    </inkml:context>
    <inkml:brush xml:id="br0">
      <inkml:brushProperty name="width" value="0.025" units="cm"/>
      <inkml:brushProperty name="height" value="0.025" units="cm"/>
      <inkml:brushProperty name="color" value="#E71224"/>
    </inkml:brush>
  </inkml:definitions>
  <inkml:trace contextRef="#ctx0" brushRef="#br0">0 326 24575,'6'-11'0,"21"-8"0,1 1 0,1 2 0,47-20 0,100-28 0,-49 20 0,-64 19 0,117-40 0,-152 58 0,-1 0 0,1 2 0,0 1 0,50-1 0,-29 7-1365,-29-1-5461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1.820"/>
    </inkml:context>
    <inkml:brush xml:id="br0">
      <inkml:brushProperty name="width" value="0.025" units="cm"/>
      <inkml:brushProperty name="height" value="0.025" units="cm"/>
      <inkml:brushProperty name="color" value="#E71224"/>
    </inkml:brush>
  </inkml:definitions>
  <inkml:trace contextRef="#ctx0" brushRef="#br0">1 219 24575,'2'-1'0,"1"1"0,-1-1 0,0 1 0,1 0 0,-1 0 0,1 0 0,-1 0 0,4 0 0,10 1 0,86-13 0,120-30 0,97-45 0,-272 72-682,66-32-1,-84 33-6143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E1B124-F008-4812-8C3C-7322EF152ED0}" type="datetimeFigureOut">
              <a:rPr lang="en-US" smtClean="0"/>
              <a:t>6/15/2025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1699-4C5C-4635-94E5-5AE39DBEB665}" type="slidenum">
              <a:rPr lang="en-US" smtClean="0"/>
              <a:t>‹#›</a:t>
            </a:fld>
            <a:endParaRPr lang="en-US"/>
          </a:p>
        </p:txBody>
      </p:sp>
    </p:spTree>
    <p:extLst>
      <p:ext uri="{BB962C8B-B14F-4D97-AF65-F5344CB8AC3E}">
        <p14:creationId xmlns:p14="http://schemas.microsoft.com/office/powerpoint/2010/main" val="4137898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1699-4C5C-4635-94E5-5AE39DBEB665}" type="slidenum">
              <a:rPr lang="en-US" smtClean="0"/>
              <a:t>1</a:t>
            </a:fld>
            <a:endParaRPr lang="en-US"/>
          </a:p>
        </p:txBody>
      </p:sp>
    </p:spTree>
    <p:extLst>
      <p:ext uri="{BB962C8B-B14F-4D97-AF65-F5344CB8AC3E}">
        <p14:creationId xmlns:p14="http://schemas.microsoft.com/office/powerpoint/2010/main" val="1609128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11</a:t>
            </a:fld>
            <a:endParaRPr lang="en-US"/>
          </a:p>
        </p:txBody>
      </p:sp>
    </p:spTree>
    <p:extLst>
      <p:ext uri="{BB962C8B-B14F-4D97-AF65-F5344CB8AC3E}">
        <p14:creationId xmlns:p14="http://schemas.microsoft.com/office/powerpoint/2010/main" val="1662709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12</a:t>
            </a:fld>
            <a:endParaRPr lang="en-US"/>
          </a:p>
        </p:txBody>
      </p:sp>
    </p:spTree>
    <p:extLst>
      <p:ext uri="{BB962C8B-B14F-4D97-AF65-F5344CB8AC3E}">
        <p14:creationId xmlns:p14="http://schemas.microsoft.com/office/powerpoint/2010/main" val="413479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13</a:t>
            </a:fld>
            <a:endParaRPr lang="en-US"/>
          </a:p>
        </p:txBody>
      </p:sp>
    </p:spTree>
    <p:extLst>
      <p:ext uri="{BB962C8B-B14F-4D97-AF65-F5344CB8AC3E}">
        <p14:creationId xmlns:p14="http://schemas.microsoft.com/office/powerpoint/2010/main" val="381006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14</a:t>
            </a:fld>
            <a:endParaRPr lang="en-US"/>
          </a:p>
        </p:txBody>
      </p:sp>
    </p:spTree>
    <p:extLst>
      <p:ext uri="{BB962C8B-B14F-4D97-AF65-F5344CB8AC3E}">
        <p14:creationId xmlns:p14="http://schemas.microsoft.com/office/powerpoint/2010/main" val="177397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15</a:t>
            </a:fld>
            <a:endParaRPr lang="en-US"/>
          </a:p>
        </p:txBody>
      </p:sp>
    </p:spTree>
    <p:extLst>
      <p:ext uri="{BB962C8B-B14F-4D97-AF65-F5344CB8AC3E}">
        <p14:creationId xmlns:p14="http://schemas.microsoft.com/office/powerpoint/2010/main" val="1021935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36</a:t>
            </a:fld>
            <a:endParaRPr lang="en-US"/>
          </a:p>
        </p:txBody>
      </p:sp>
    </p:spTree>
    <p:extLst>
      <p:ext uri="{BB962C8B-B14F-4D97-AF65-F5344CB8AC3E}">
        <p14:creationId xmlns:p14="http://schemas.microsoft.com/office/powerpoint/2010/main" val="3240747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37</a:t>
            </a:fld>
            <a:endParaRPr lang="en-US"/>
          </a:p>
        </p:txBody>
      </p:sp>
    </p:spTree>
    <p:extLst>
      <p:ext uri="{BB962C8B-B14F-4D97-AF65-F5344CB8AC3E}">
        <p14:creationId xmlns:p14="http://schemas.microsoft.com/office/powerpoint/2010/main" val="357467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38</a:t>
            </a:fld>
            <a:endParaRPr lang="en-US"/>
          </a:p>
        </p:txBody>
      </p:sp>
    </p:spTree>
    <p:extLst>
      <p:ext uri="{BB962C8B-B14F-4D97-AF65-F5344CB8AC3E}">
        <p14:creationId xmlns:p14="http://schemas.microsoft.com/office/powerpoint/2010/main" val="1577846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39</a:t>
            </a:fld>
            <a:endParaRPr lang="en-US"/>
          </a:p>
        </p:txBody>
      </p:sp>
    </p:spTree>
    <p:extLst>
      <p:ext uri="{BB962C8B-B14F-4D97-AF65-F5344CB8AC3E}">
        <p14:creationId xmlns:p14="http://schemas.microsoft.com/office/powerpoint/2010/main" val="522157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44</a:t>
            </a:fld>
            <a:endParaRPr lang="en-US"/>
          </a:p>
        </p:txBody>
      </p:sp>
    </p:spTree>
    <p:extLst>
      <p:ext uri="{BB962C8B-B14F-4D97-AF65-F5344CB8AC3E}">
        <p14:creationId xmlns:p14="http://schemas.microsoft.com/office/powerpoint/2010/main" val="62423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2</a:t>
            </a:fld>
            <a:endParaRPr lang="en-US"/>
          </a:p>
        </p:txBody>
      </p:sp>
    </p:spTree>
    <p:extLst>
      <p:ext uri="{BB962C8B-B14F-4D97-AF65-F5344CB8AC3E}">
        <p14:creationId xmlns:p14="http://schemas.microsoft.com/office/powerpoint/2010/main" val="3359372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45</a:t>
            </a:fld>
            <a:endParaRPr lang="en-US"/>
          </a:p>
        </p:txBody>
      </p:sp>
    </p:spTree>
    <p:extLst>
      <p:ext uri="{BB962C8B-B14F-4D97-AF65-F5344CB8AC3E}">
        <p14:creationId xmlns:p14="http://schemas.microsoft.com/office/powerpoint/2010/main" val="40808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46</a:t>
            </a:fld>
            <a:endParaRPr lang="en-US"/>
          </a:p>
        </p:txBody>
      </p:sp>
    </p:spTree>
    <p:extLst>
      <p:ext uri="{BB962C8B-B14F-4D97-AF65-F5344CB8AC3E}">
        <p14:creationId xmlns:p14="http://schemas.microsoft.com/office/powerpoint/2010/main" val="3838297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47</a:t>
            </a:fld>
            <a:endParaRPr lang="en-US"/>
          </a:p>
        </p:txBody>
      </p:sp>
    </p:spTree>
    <p:extLst>
      <p:ext uri="{BB962C8B-B14F-4D97-AF65-F5344CB8AC3E}">
        <p14:creationId xmlns:p14="http://schemas.microsoft.com/office/powerpoint/2010/main" val="2688907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48</a:t>
            </a:fld>
            <a:endParaRPr lang="en-US"/>
          </a:p>
        </p:txBody>
      </p:sp>
    </p:spTree>
    <p:extLst>
      <p:ext uri="{BB962C8B-B14F-4D97-AF65-F5344CB8AC3E}">
        <p14:creationId xmlns:p14="http://schemas.microsoft.com/office/powerpoint/2010/main" val="526118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49</a:t>
            </a:fld>
            <a:endParaRPr lang="en-US"/>
          </a:p>
        </p:txBody>
      </p:sp>
    </p:spTree>
    <p:extLst>
      <p:ext uri="{BB962C8B-B14F-4D97-AF65-F5344CB8AC3E}">
        <p14:creationId xmlns:p14="http://schemas.microsoft.com/office/powerpoint/2010/main" val="2303621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50</a:t>
            </a:fld>
            <a:endParaRPr lang="en-US"/>
          </a:p>
        </p:txBody>
      </p:sp>
    </p:spTree>
    <p:extLst>
      <p:ext uri="{BB962C8B-B14F-4D97-AF65-F5344CB8AC3E}">
        <p14:creationId xmlns:p14="http://schemas.microsoft.com/office/powerpoint/2010/main" val="1713758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51</a:t>
            </a:fld>
            <a:endParaRPr lang="en-US"/>
          </a:p>
        </p:txBody>
      </p:sp>
    </p:spTree>
    <p:extLst>
      <p:ext uri="{BB962C8B-B14F-4D97-AF65-F5344CB8AC3E}">
        <p14:creationId xmlns:p14="http://schemas.microsoft.com/office/powerpoint/2010/main" val="3272380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52</a:t>
            </a:fld>
            <a:endParaRPr lang="en-US"/>
          </a:p>
        </p:txBody>
      </p:sp>
    </p:spTree>
    <p:extLst>
      <p:ext uri="{BB962C8B-B14F-4D97-AF65-F5344CB8AC3E}">
        <p14:creationId xmlns:p14="http://schemas.microsoft.com/office/powerpoint/2010/main" val="1088779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53</a:t>
            </a:fld>
            <a:endParaRPr lang="en-US"/>
          </a:p>
        </p:txBody>
      </p:sp>
    </p:spTree>
    <p:extLst>
      <p:ext uri="{BB962C8B-B14F-4D97-AF65-F5344CB8AC3E}">
        <p14:creationId xmlns:p14="http://schemas.microsoft.com/office/powerpoint/2010/main" val="649975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54</a:t>
            </a:fld>
            <a:endParaRPr lang="en-US"/>
          </a:p>
        </p:txBody>
      </p:sp>
    </p:spTree>
    <p:extLst>
      <p:ext uri="{BB962C8B-B14F-4D97-AF65-F5344CB8AC3E}">
        <p14:creationId xmlns:p14="http://schemas.microsoft.com/office/powerpoint/2010/main" val="236023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a:t>
            </a:fld>
            <a:endParaRPr lang="en-US"/>
          </a:p>
        </p:txBody>
      </p:sp>
    </p:spTree>
    <p:extLst>
      <p:ext uri="{BB962C8B-B14F-4D97-AF65-F5344CB8AC3E}">
        <p14:creationId xmlns:p14="http://schemas.microsoft.com/office/powerpoint/2010/main" val="1242971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55</a:t>
            </a:fld>
            <a:endParaRPr lang="en-US"/>
          </a:p>
        </p:txBody>
      </p:sp>
    </p:spTree>
    <p:extLst>
      <p:ext uri="{BB962C8B-B14F-4D97-AF65-F5344CB8AC3E}">
        <p14:creationId xmlns:p14="http://schemas.microsoft.com/office/powerpoint/2010/main" val="3795990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56</a:t>
            </a:fld>
            <a:endParaRPr lang="en-US"/>
          </a:p>
        </p:txBody>
      </p:sp>
    </p:spTree>
    <p:extLst>
      <p:ext uri="{BB962C8B-B14F-4D97-AF65-F5344CB8AC3E}">
        <p14:creationId xmlns:p14="http://schemas.microsoft.com/office/powerpoint/2010/main" val="2530639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57</a:t>
            </a:fld>
            <a:endParaRPr lang="en-US"/>
          </a:p>
        </p:txBody>
      </p:sp>
    </p:spTree>
    <p:extLst>
      <p:ext uri="{BB962C8B-B14F-4D97-AF65-F5344CB8AC3E}">
        <p14:creationId xmlns:p14="http://schemas.microsoft.com/office/powerpoint/2010/main" val="2400958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58</a:t>
            </a:fld>
            <a:endParaRPr lang="en-US"/>
          </a:p>
        </p:txBody>
      </p:sp>
    </p:spTree>
    <p:extLst>
      <p:ext uri="{BB962C8B-B14F-4D97-AF65-F5344CB8AC3E}">
        <p14:creationId xmlns:p14="http://schemas.microsoft.com/office/powerpoint/2010/main" val="321694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59</a:t>
            </a:fld>
            <a:endParaRPr lang="en-US"/>
          </a:p>
        </p:txBody>
      </p:sp>
    </p:spTree>
    <p:extLst>
      <p:ext uri="{BB962C8B-B14F-4D97-AF65-F5344CB8AC3E}">
        <p14:creationId xmlns:p14="http://schemas.microsoft.com/office/powerpoint/2010/main" val="4205979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60</a:t>
            </a:fld>
            <a:endParaRPr lang="en-US"/>
          </a:p>
        </p:txBody>
      </p:sp>
    </p:spTree>
    <p:extLst>
      <p:ext uri="{BB962C8B-B14F-4D97-AF65-F5344CB8AC3E}">
        <p14:creationId xmlns:p14="http://schemas.microsoft.com/office/powerpoint/2010/main" val="2701415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61</a:t>
            </a:fld>
            <a:endParaRPr lang="en-US"/>
          </a:p>
        </p:txBody>
      </p:sp>
    </p:spTree>
    <p:extLst>
      <p:ext uri="{BB962C8B-B14F-4D97-AF65-F5344CB8AC3E}">
        <p14:creationId xmlns:p14="http://schemas.microsoft.com/office/powerpoint/2010/main" val="3508189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62</a:t>
            </a:fld>
            <a:endParaRPr lang="en-US"/>
          </a:p>
        </p:txBody>
      </p:sp>
    </p:spTree>
    <p:extLst>
      <p:ext uri="{BB962C8B-B14F-4D97-AF65-F5344CB8AC3E}">
        <p14:creationId xmlns:p14="http://schemas.microsoft.com/office/powerpoint/2010/main" val="1215835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63</a:t>
            </a:fld>
            <a:endParaRPr lang="en-US"/>
          </a:p>
        </p:txBody>
      </p:sp>
    </p:spTree>
    <p:extLst>
      <p:ext uri="{BB962C8B-B14F-4D97-AF65-F5344CB8AC3E}">
        <p14:creationId xmlns:p14="http://schemas.microsoft.com/office/powerpoint/2010/main" val="2666455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64</a:t>
            </a:fld>
            <a:endParaRPr lang="en-US"/>
          </a:p>
        </p:txBody>
      </p:sp>
    </p:spTree>
    <p:extLst>
      <p:ext uri="{BB962C8B-B14F-4D97-AF65-F5344CB8AC3E}">
        <p14:creationId xmlns:p14="http://schemas.microsoft.com/office/powerpoint/2010/main" val="3312438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a:t>
            </a:fld>
            <a:endParaRPr lang="en-US"/>
          </a:p>
        </p:txBody>
      </p:sp>
    </p:spTree>
    <p:extLst>
      <p:ext uri="{BB962C8B-B14F-4D97-AF65-F5344CB8AC3E}">
        <p14:creationId xmlns:p14="http://schemas.microsoft.com/office/powerpoint/2010/main" val="1170384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65</a:t>
            </a:fld>
            <a:endParaRPr lang="en-US"/>
          </a:p>
        </p:txBody>
      </p:sp>
    </p:spTree>
    <p:extLst>
      <p:ext uri="{BB962C8B-B14F-4D97-AF65-F5344CB8AC3E}">
        <p14:creationId xmlns:p14="http://schemas.microsoft.com/office/powerpoint/2010/main" val="944655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66</a:t>
            </a:fld>
            <a:endParaRPr lang="en-US"/>
          </a:p>
        </p:txBody>
      </p:sp>
    </p:spTree>
    <p:extLst>
      <p:ext uri="{BB962C8B-B14F-4D97-AF65-F5344CB8AC3E}">
        <p14:creationId xmlns:p14="http://schemas.microsoft.com/office/powerpoint/2010/main" val="3427721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67</a:t>
            </a:fld>
            <a:endParaRPr lang="en-US"/>
          </a:p>
        </p:txBody>
      </p:sp>
    </p:spTree>
    <p:extLst>
      <p:ext uri="{BB962C8B-B14F-4D97-AF65-F5344CB8AC3E}">
        <p14:creationId xmlns:p14="http://schemas.microsoft.com/office/powerpoint/2010/main" val="1409757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68</a:t>
            </a:fld>
            <a:endParaRPr lang="en-US"/>
          </a:p>
        </p:txBody>
      </p:sp>
    </p:spTree>
    <p:extLst>
      <p:ext uri="{BB962C8B-B14F-4D97-AF65-F5344CB8AC3E}">
        <p14:creationId xmlns:p14="http://schemas.microsoft.com/office/powerpoint/2010/main" val="3107233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69</a:t>
            </a:fld>
            <a:endParaRPr lang="en-US"/>
          </a:p>
        </p:txBody>
      </p:sp>
    </p:spTree>
    <p:extLst>
      <p:ext uri="{BB962C8B-B14F-4D97-AF65-F5344CB8AC3E}">
        <p14:creationId xmlns:p14="http://schemas.microsoft.com/office/powerpoint/2010/main" val="1842329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70</a:t>
            </a:fld>
            <a:endParaRPr lang="en-US"/>
          </a:p>
        </p:txBody>
      </p:sp>
    </p:spTree>
    <p:extLst>
      <p:ext uri="{BB962C8B-B14F-4D97-AF65-F5344CB8AC3E}">
        <p14:creationId xmlns:p14="http://schemas.microsoft.com/office/powerpoint/2010/main" val="1202099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a:t>
            </a:fld>
            <a:endParaRPr lang="en-US"/>
          </a:p>
        </p:txBody>
      </p:sp>
    </p:spTree>
    <p:extLst>
      <p:ext uri="{BB962C8B-B14F-4D97-AF65-F5344CB8AC3E}">
        <p14:creationId xmlns:p14="http://schemas.microsoft.com/office/powerpoint/2010/main" val="878363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7</a:t>
            </a:fld>
            <a:endParaRPr lang="en-US"/>
          </a:p>
        </p:txBody>
      </p:sp>
    </p:spTree>
    <p:extLst>
      <p:ext uri="{BB962C8B-B14F-4D97-AF65-F5344CB8AC3E}">
        <p14:creationId xmlns:p14="http://schemas.microsoft.com/office/powerpoint/2010/main" val="2246066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8</a:t>
            </a:fld>
            <a:endParaRPr lang="en-US"/>
          </a:p>
        </p:txBody>
      </p:sp>
    </p:spTree>
    <p:extLst>
      <p:ext uri="{BB962C8B-B14F-4D97-AF65-F5344CB8AC3E}">
        <p14:creationId xmlns:p14="http://schemas.microsoft.com/office/powerpoint/2010/main" val="88626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9</a:t>
            </a:fld>
            <a:endParaRPr lang="en-US"/>
          </a:p>
        </p:txBody>
      </p:sp>
    </p:spTree>
    <p:extLst>
      <p:ext uri="{BB962C8B-B14F-4D97-AF65-F5344CB8AC3E}">
        <p14:creationId xmlns:p14="http://schemas.microsoft.com/office/powerpoint/2010/main" val="2477928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10</a:t>
            </a:fld>
            <a:endParaRPr lang="en-US"/>
          </a:p>
        </p:txBody>
      </p:sp>
    </p:spTree>
    <p:extLst>
      <p:ext uri="{BB962C8B-B14F-4D97-AF65-F5344CB8AC3E}">
        <p14:creationId xmlns:p14="http://schemas.microsoft.com/office/powerpoint/2010/main" val="1995951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39EE-BEB5-0079-9C80-D6F7B1A5C1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364489-06DF-F584-A69D-BD6B101D8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5E6C30-7CA3-B3EB-6D73-751D400C9085}"/>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0A273E0A-C318-2789-EEEA-2AF36EA52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05C6F-9384-4208-1997-F93EBF45D9F2}"/>
              </a:ext>
            </a:extLst>
          </p:cNvPr>
          <p:cNvSpPr>
            <a:spLocks noGrp="1"/>
          </p:cNvSpPr>
          <p:nvPr>
            <p:ph type="sldNum" sz="quarter" idx="12"/>
          </p:nvPr>
        </p:nvSpPr>
        <p:spPr/>
        <p:txBody>
          <a:bodyPr/>
          <a:lstStyle/>
          <a:p>
            <a:fld id="{B15811C8-7B02-46CE-9E51-658D1E471C50}" type="slidenum">
              <a:rPr lang="en-US" smtClean="0"/>
              <a:t>‹#›</a:t>
            </a:fld>
            <a:endParaRPr lang="en-US"/>
          </a:p>
        </p:txBody>
      </p:sp>
      <p:pic>
        <p:nvPicPr>
          <p:cNvPr id="7" name="Picture 6">
            <a:extLst>
              <a:ext uri="{FF2B5EF4-FFF2-40B4-BE49-F238E27FC236}">
                <a16:creationId xmlns:a16="http://schemas.microsoft.com/office/drawing/2014/main" id="{A423DE48-7822-1E24-B416-B3251EDCDCEC}"/>
              </a:ext>
            </a:extLst>
          </p:cNvPr>
          <p:cNvPicPr>
            <a:picLocks noChangeAspect="1"/>
          </p:cNvPicPr>
          <p:nvPr userDrawn="1"/>
        </p:nvPicPr>
        <p:blipFill rotWithShape="1">
          <a:blip r:embed="rId2"/>
          <a:srcRect l="28118" t="1" b="34440"/>
          <a:stretch/>
        </p:blipFill>
        <p:spPr>
          <a:xfrm>
            <a:off x="0" y="0"/>
            <a:ext cx="12192000" cy="6857999"/>
          </a:xfrm>
          <a:prstGeom prst="rect">
            <a:avLst/>
          </a:prstGeom>
        </p:spPr>
      </p:pic>
      <p:pic>
        <p:nvPicPr>
          <p:cNvPr id="8" name="Picture 7">
            <a:extLst>
              <a:ext uri="{FF2B5EF4-FFF2-40B4-BE49-F238E27FC236}">
                <a16:creationId xmlns:a16="http://schemas.microsoft.com/office/drawing/2014/main" id="{8BAFBFD7-14B8-9F8C-6A48-89B02501B76D}"/>
              </a:ext>
            </a:extLst>
          </p:cNvPr>
          <p:cNvPicPr>
            <a:picLocks noChangeAspect="1"/>
          </p:cNvPicPr>
          <p:nvPr userDrawn="1"/>
        </p:nvPicPr>
        <p:blipFill>
          <a:blip r:embed="rId3"/>
          <a:stretch>
            <a:fillRect/>
          </a:stretch>
        </p:blipFill>
        <p:spPr>
          <a:xfrm>
            <a:off x="381000" y="5902045"/>
            <a:ext cx="688908" cy="682811"/>
          </a:xfrm>
          <a:prstGeom prst="rect">
            <a:avLst/>
          </a:prstGeom>
        </p:spPr>
      </p:pic>
      <p:sp>
        <p:nvSpPr>
          <p:cNvPr id="9" name="Rectangle 8">
            <a:extLst>
              <a:ext uri="{FF2B5EF4-FFF2-40B4-BE49-F238E27FC236}">
                <a16:creationId xmlns:a16="http://schemas.microsoft.com/office/drawing/2014/main" id="{9C87F8E4-8551-96AB-41F7-F767124BC93E}"/>
              </a:ext>
            </a:extLst>
          </p:cNvPr>
          <p:cNvSpPr/>
          <p:nvPr userDrawn="1"/>
        </p:nvSpPr>
        <p:spPr>
          <a:xfrm>
            <a:off x="3733800" y="1524794"/>
            <a:ext cx="8458200" cy="1985169"/>
          </a:xfrm>
          <a:custGeom>
            <a:avLst/>
            <a:gdLst>
              <a:gd name="connsiteX0" fmla="*/ 0 w 6096000"/>
              <a:gd name="connsiteY0" fmla="*/ 0 h 1308100"/>
              <a:gd name="connsiteX1" fmla="*/ 6096000 w 6096000"/>
              <a:gd name="connsiteY1" fmla="*/ 0 h 1308100"/>
              <a:gd name="connsiteX2" fmla="*/ 6096000 w 6096000"/>
              <a:gd name="connsiteY2" fmla="*/ 1308100 h 1308100"/>
              <a:gd name="connsiteX3" fmla="*/ 0 w 6096000"/>
              <a:gd name="connsiteY3" fmla="*/ 1308100 h 1308100"/>
              <a:gd name="connsiteX4" fmla="*/ 0 w 6096000"/>
              <a:gd name="connsiteY4" fmla="*/ 0 h 1308100"/>
              <a:gd name="connsiteX0" fmla="*/ 584200 w 6096000"/>
              <a:gd name="connsiteY0" fmla="*/ 0 h 1308100"/>
              <a:gd name="connsiteX1" fmla="*/ 6096000 w 6096000"/>
              <a:gd name="connsiteY1" fmla="*/ 0 h 1308100"/>
              <a:gd name="connsiteX2" fmla="*/ 6096000 w 6096000"/>
              <a:gd name="connsiteY2" fmla="*/ 1308100 h 1308100"/>
              <a:gd name="connsiteX3" fmla="*/ 0 w 6096000"/>
              <a:gd name="connsiteY3" fmla="*/ 1308100 h 1308100"/>
              <a:gd name="connsiteX4" fmla="*/ 584200 w 6096000"/>
              <a:gd name="connsiteY4" fmla="*/ 0 h 1308100"/>
              <a:gd name="connsiteX0" fmla="*/ 305526 w 6096000"/>
              <a:gd name="connsiteY0" fmla="*/ 12700 h 1308100"/>
              <a:gd name="connsiteX1" fmla="*/ 6096000 w 6096000"/>
              <a:gd name="connsiteY1" fmla="*/ 0 h 1308100"/>
              <a:gd name="connsiteX2" fmla="*/ 6096000 w 6096000"/>
              <a:gd name="connsiteY2" fmla="*/ 1308100 h 1308100"/>
              <a:gd name="connsiteX3" fmla="*/ 0 w 6096000"/>
              <a:gd name="connsiteY3" fmla="*/ 1308100 h 1308100"/>
              <a:gd name="connsiteX4" fmla="*/ 305526 w 6096000"/>
              <a:gd name="connsiteY4" fmla="*/ 12700 h 13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308100">
                <a:moveTo>
                  <a:pt x="305526" y="12700"/>
                </a:moveTo>
                <a:lnTo>
                  <a:pt x="6096000" y="0"/>
                </a:lnTo>
                <a:lnTo>
                  <a:pt x="6096000" y="1308100"/>
                </a:lnTo>
                <a:lnTo>
                  <a:pt x="0" y="1308100"/>
                </a:lnTo>
                <a:lnTo>
                  <a:pt x="305526" y="127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5930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8201-6F9E-FBC6-8B50-A3016316C3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39975C-8C8B-145F-7B54-4EA2539C01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F7474E-67E7-3332-6D99-5B3D9F8497B0}"/>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4F54F72B-817E-3681-6558-9ADA517B2B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D234C-E656-81B2-F7F8-7DF375F13218}"/>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4271114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76A694-9FCB-C755-EC67-4BDEF03744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9C26B4-AC0F-A713-BC81-BBE50A5984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E63A0-41A4-BADD-A70F-2BA0F52A62D6}"/>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82CFC10C-006E-F20A-F687-6CF254E75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23EFC-6E58-4BD5-CB53-38565F9455CB}"/>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608843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18E9-BEA5-8AF6-A86B-4576B92D7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407D47-875A-7538-D74B-D9E38FF4C0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B271B-236E-BC0A-85BA-E725CD020556}"/>
              </a:ext>
            </a:extLst>
          </p:cNvPr>
          <p:cNvSpPr>
            <a:spLocks noGrp="1"/>
          </p:cNvSpPr>
          <p:nvPr>
            <p:ph type="dt" sz="half" idx="10"/>
          </p:nvPr>
        </p:nvSpPr>
        <p:spPr/>
        <p:txBody>
          <a:bodyPr/>
          <a:lstStyle/>
          <a:p>
            <a:fld id="{BBAB2B42-F852-4C02-80DC-C8056EBC4F9E}" type="datetimeFigureOut">
              <a:rPr lang="en-US" smtClean="0"/>
              <a:pPr/>
              <a:t>6/15/2025</a:t>
            </a:fld>
            <a:r>
              <a:rPr lang="en-US" dirty="0"/>
              <a:t> </a:t>
            </a:r>
          </a:p>
        </p:txBody>
      </p:sp>
      <p:sp>
        <p:nvSpPr>
          <p:cNvPr id="5" name="Footer Placeholder 4">
            <a:extLst>
              <a:ext uri="{FF2B5EF4-FFF2-40B4-BE49-F238E27FC236}">
                <a16:creationId xmlns:a16="http://schemas.microsoft.com/office/drawing/2014/main" id="{AD8F0FBC-935F-FA5F-B334-0866C3195501}"/>
              </a:ext>
            </a:extLst>
          </p:cNvPr>
          <p:cNvSpPr>
            <a:spLocks noGrp="1"/>
          </p:cNvSpPr>
          <p:nvPr>
            <p:ph type="ftr" sz="quarter" idx="11"/>
          </p:nvPr>
        </p:nvSpPr>
        <p:spPr/>
        <p:txBody>
          <a:bodyPr/>
          <a:lstStyle/>
          <a:p>
            <a:r>
              <a:rPr lang="en-US" dirty="0"/>
              <a:t>BITS </a:t>
            </a:r>
            <a:r>
              <a:rPr lang="en-US" dirty="0" err="1"/>
              <a:t>Pilani</a:t>
            </a:r>
            <a:r>
              <a:rPr lang="en-US" dirty="0"/>
              <a:t> – Work Integrated Learning </a:t>
            </a:r>
            <a:r>
              <a:rPr lang="en-US" dirty="0" err="1"/>
              <a:t>Programmes</a:t>
            </a:r>
            <a:r>
              <a:rPr lang="en-US" dirty="0"/>
              <a:t> Division</a:t>
            </a:r>
          </a:p>
        </p:txBody>
      </p:sp>
      <p:sp>
        <p:nvSpPr>
          <p:cNvPr id="6" name="Slide Number Placeholder 5">
            <a:extLst>
              <a:ext uri="{FF2B5EF4-FFF2-40B4-BE49-F238E27FC236}">
                <a16:creationId xmlns:a16="http://schemas.microsoft.com/office/drawing/2014/main" id="{42210D98-DB67-00A5-976D-6FA274D8CCEB}"/>
              </a:ext>
            </a:extLst>
          </p:cNvPr>
          <p:cNvSpPr>
            <a:spLocks noGrp="1"/>
          </p:cNvSpPr>
          <p:nvPr>
            <p:ph type="sldNum" sz="quarter" idx="12"/>
          </p:nvPr>
        </p:nvSpPr>
        <p:spPr/>
        <p:txBody>
          <a:bodyPr/>
          <a:lstStyle/>
          <a:p>
            <a:fld id="{B15811C8-7B02-46CE-9E51-658D1E471C50}" type="slidenum">
              <a:rPr lang="en-US" smtClean="0"/>
              <a:t>‹#›</a:t>
            </a:fld>
            <a:endParaRPr lang="en-US"/>
          </a:p>
        </p:txBody>
      </p:sp>
      <p:pic>
        <p:nvPicPr>
          <p:cNvPr id="7" name="Picture 6">
            <a:extLst>
              <a:ext uri="{FF2B5EF4-FFF2-40B4-BE49-F238E27FC236}">
                <a16:creationId xmlns:a16="http://schemas.microsoft.com/office/drawing/2014/main" id="{38ED3EE6-ECE8-3F73-1666-9246BF5E07A4}"/>
              </a:ext>
            </a:extLst>
          </p:cNvPr>
          <p:cNvPicPr>
            <a:picLocks noChangeAspect="1"/>
          </p:cNvPicPr>
          <p:nvPr userDrawn="1"/>
        </p:nvPicPr>
        <p:blipFill>
          <a:blip r:embed="rId2"/>
          <a:stretch>
            <a:fillRect/>
          </a:stretch>
        </p:blipFill>
        <p:spPr>
          <a:xfrm>
            <a:off x="95250" y="6192838"/>
            <a:ext cx="571500" cy="566442"/>
          </a:xfrm>
          <a:prstGeom prst="rect">
            <a:avLst/>
          </a:prstGeom>
        </p:spPr>
      </p:pic>
      <p:sp>
        <p:nvSpPr>
          <p:cNvPr id="10" name="Footer Placeholder 4">
            <a:extLst>
              <a:ext uri="{FF2B5EF4-FFF2-40B4-BE49-F238E27FC236}">
                <a16:creationId xmlns:a16="http://schemas.microsoft.com/office/drawing/2014/main" id="{4EF4E408-EFA7-4496-B89B-A927839EF35C}"/>
              </a:ext>
            </a:extLst>
          </p:cNvPr>
          <p:cNvSpPr txBox="1">
            <a:spLocks/>
          </p:cNvSpPr>
          <p:nvPr userDrawn="1"/>
        </p:nvSpPr>
        <p:spPr>
          <a:xfrm>
            <a:off x="4038600" y="635000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BITS Pilani – Work Integrated Learning Programmes Division</a:t>
            </a:r>
            <a:endParaRPr lang="en-US" dirty="0"/>
          </a:p>
        </p:txBody>
      </p:sp>
      <p:sp>
        <p:nvSpPr>
          <p:cNvPr id="11" name="Slide Number Placeholder 5">
            <a:extLst>
              <a:ext uri="{FF2B5EF4-FFF2-40B4-BE49-F238E27FC236}">
                <a16:creationId xmlns:a16="http://schemas.microsoft.com/office/drawing/2014/main" id="{2EA01541-97FB-9188-08A8-B916DA090085}"/>
              </a:ext>
            </a:extLst>
          </p:cNvPr>
          <p:cNvSpPr txBox="1">
            <a:spLocks/>
          </p:cNvSpPr>
          <p:nvPr userDrawn="1"/>
        </p:nvSpPr>
        <p:spPr>
          <a:xfrm>
            <a:off x="8610600" y="634999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5811C8-7B02-46CE-9E51-658D1E471C50}" type="slidenum">
              <a:rPr lang="en-US" smtClean="0"/>
              <a:pPr/>
              <a:t>‹#›</a:t>
            </a:fld>
            <a:endParaRPr lang="en-US"/>
          </a:p>
        </p:txBody>
      </p:sp>
    </p:spTree>
    <p:extLst>
      <p:ext uri="{BB962C8B-B14F-4D97-AF65-F5344CB8AC3E}">
        <p14:creationId xmlns:p14="http://schemas.microsoft.com/office/powerpoint/2010/main" val="83033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BD1E9-3E92-79FE-4F90-425921073B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EAD59D-3066-13E3-7FEF-AFB50D7360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107A54-46DF-4DE7-C9BD-AFABA74A0B2D}"/>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BCC402D4-1CBC-B0C9-55EE-59066C819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30A62-D3EF-7929-6652-DDB663615194}"/>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101661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EBD1F-D673-16F5-1A6C-E9DCB27F7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5833D0-49D2-7BF5-8AEA-AD9003CD99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C31A85-7AF9-4112-5803-FE5223ECDE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C56A0-BBAB-3FF5-1F35-5254B133DF4C}"/>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6" name="Footer Placeholder 5">
            <a:extLst>
              <a:ext uri="{FF2B5EF4-FFF2-40B4-BE49-F238E27FC236}">
                <a16:creationId xmlns:a16="http://schemas.microsoft.com/office/drawing/2014/main" id="{3F1CDA4D-3C44-F48E-370F-858F0F5980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A941F1-6759-1318-BE57-5A3FE0813096}"/>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3975540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4ECA3-5CAA-4880-3684-37CC96C5B9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45FB28-2AA0-7834-C4B1-4F5B1EA5FF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0E58B-F30B-A76C-5FB7-B7D39BC4E6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4CF27E-B43E-A640-771F-AA2E9B1E2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DD7948-F331-CD55-0548-3A843303F0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1D90D0-E243-D533-87AE-FB632E05DE6E}"/>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8" name="Footer Placeholder 7">
            <a:extLst>
              <a:ext uri="{FF2B5EF4-FFF2-40B4-BE49-F238E27FC236}">
                <a16:creationId xmlns:a16="http://schemas.microsoft.com/office/drawing/2014/main" id="{2CEE1DD5-9F1F-6E48-B17A-2B66752F62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0E2F55-11D5-BBA0-750E-75320ACC1258}"/>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4242667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1CED-FDA4-EF29-E5DB-0FA7FF4D2C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41AFA4-EAE9-6E09-8594-134475FD6A1F}"/>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4" name="Footer Placeholder 3">
            <a:extLst>
              <a:ext uri="{FF2B5EF4-FFF2-40B4-BE49-F238E27FC236}">
                <a16:creationId xmlns:a16="http://schemas.microsoft.com/office/drawing/2014/main" id="{4142462B-F623-356A-FFAD-DF41B23CE6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03CCE6-79DD-6E5F-9B04-542369C0EE08}"/>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2135180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BFDFA8-307C-2482-1287-C2A64C724ED3}"/>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3" name="Footer Placeholder 2">
            <a:extLst>
              <a:ext uri="{FF2B5EF4-FFF2-40B4-BE49-F238E27FC236}">
                <a16:creationId xmlns:a16="http://schemas.microsoft.com/office/drawing/2014/main" id="{67DE9060-B074-BDC4-CA4D-DB7199CAF1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AC5906-9983-AE43-EAB3-350CADF69CC4}"/>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3104195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07C8-0019-E8F4-F015-731632293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47668D-09A9-C61D-33CF-4D4A97E0DC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B6FEFB-24F1-9584-7DB0-5036BD34D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9BA3D5-CB31-7FE7-83CE-EBF00F7143B9}"/>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6" name="Footer Placeholder 5">
            <a:extLst>
              <a:ext uri="{FF2B5EF4-FFF2-40B4-BE49-F238E27FC236}">
                <a16:creationId xmlns:a16="http://schemas.microsoft.com/office/drawing/2014/main" id="{275FA992-3DAC-2951-B404-32B99054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6F43EB-F8DE-1048-C24E-65FA4A6E04FE}"/>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208805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5D67-450D-2B99-327E-DE366D7B1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350ACE-1BD6-B188-97A6-BD99DDE059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C8F4CC-0145-D3ED-4A63-1AC1DCDC2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32681-B957-918E-9F62-394213D4AADE}"/>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6" name="Footer Placeholder 5">
            <a:extLst>
              <a:ext uri="{FF2B5EF4-FFF2-40B4-BE49-F238E27FC236}">
                <a16:creationId xmlns:a16="http://schemas.microsoft.com/office/drawing/2014/main" id="{F427CD77-A505-25A7-87DA-2E68D8B72E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B38BA7-1BAA-3241-A914-64D2B1AE854B}"/>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2441475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6164E-F46B-656A-5FE8-0E145C106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765D2A-52A7-73BE-40C5-A991C1953F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D35AF-470D-79FA-BA4D-D10373830E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2F3575E0-D692-BF94-4BDF-3B7157307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7AE334-5200-BBB1-46CD-EAA8172B2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811C8-7B02-46CE-9E51-658D1E471C50}" type="slidenum">
              <a:rPr lang="en-US" smtClean="0"/>
              <a:t>‹#›</a:t>
            </a:fld>
            <a:endParaRPr lang="en-US"/>
          </a:p>
        </p:txBody>
      </p:sp>
    </p:spTree>
    <p:extLst>
      <p:ext uri="{BB962C8B-B14F-4D97-AF65-F5344CB8AC3E}">
        <p14:creationId xmlns:p14="http://schemas.microsoft.com/office/powerpoint/2010/main" val="34528295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gif"/></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10.png"/><Relationship Id="rId5" Type="http://schemas.openxmlformats.org/officeDocument/2006/relationships/customXml" Target="../ink/ink63.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9.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2510.png"/><Relationship Id="rId5" Type="http://schemas.openxmlformats.org/officeDocument/2006/relationships/diagramLayout" Target="../diagrams/layout1.xml"/><Relationship Id="rId10" Type="http://schemas.openxmlformats.org/officeDocument/2006/relationships/customXml" Target="../ink/ink64.xml"/><Relationship Id="rId4" Type="http://schemas.openxmlformats.org/officeDocument/2006/relationships/diagramData" Target="../diagrams/data1.xml"/><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117" Type="http://schemas.openxmlformats.org/officeDocument/2006/relationships/image" Target="../media/image138.png"/><Relationship Id="rId21" Type="http://schemas.openxmlformats.org/officeDocument/2006/relationships/image" Target="../media/image90.png"/><Relationship Id="rId42" Type="http://schemas.openxmlformats.org/officeDocument/2006/relationships/customXml" Target="../ink/ink85.xml"/><Relationship Id="rId63" Type="http://schemas.openxmlformats.org/officeDocument/2006/relationships/image" Target="../media/image111.png"/><Relationship Id="rId84" Type="http://schemas.openxmlformats.org/officeDocument/2006/relationships/customXml" Target="../ink/ink106.xml"/><Relationship Id="rId138" Type="http://schemas.openxmlformats.org/officeDocument/2006/relationships/customXml" Target="../ink/ink133.xml"/><Relationship Id="rId159" Type="http://schemas.openxmlformats.org/officeDocument/2006/relationships/image" Target="../media/image159.png"/><Relationship Id="rId107" Type="http://schemas.openxmlformats.org/officeDocument/2006/relationships/image" Target="../media/image133.png"/><Relationship Id="rId11" Type="http://schemas.openxmlformats.org/officeDocument/2006/relationships/image" Target="../media/image85.png"/><Relationship Id="rId32" Type="http://schemas.openxmlformats.org/officeDocument/2006/relationships/customXml" Target="../ink/ink80.xml"/><Relationship Id="rId53" Type="http://schemas.openxmlformats.org/officeDocument/2006/relationships/image" Target="../media/image106.png"/><Relationship Id="rId74" Type="http://schemas.openxmlformats.org/officeDocument/2006/relationships/customXml" Target="../ink/ink101.xml"/><Relationship Id="rId128" Type="http://schemas.openxmlformats.org/officeDocument/2006/relationships/customXml" Target="../ink/ink128.xml"/><Relationship Id="rId149" Type="http://schemas.openxmlformats.org/officeDocument/2006/relationships/image" Target="../media/image154.png"/><Relationship Id="rId5" Type="http://schemas.openxmlformats.org/officeDocument/2006/relationships/image" Target="../media/image82.png"/><Relationship Id="rId95" Type="http://schemas.openxmlformats.org/officeDocument/2006/relationships/image" Target="../media/image127.png"/><Relationship Id="rId160" Type="http://schemas.openxmlformats.org/officeDocument/2006/relationships/customXml" Target="../ink/ink144.xml"/><Relationship Id="rId22" Type="http://schemas.openxmlformats.org/officeDocument/2006/relationships/customXml" Target="../ink/ink75.xml"/><Relationship Id="rId43" Type="http://schemas.openxmlformats.org/officeDocument/2006/relationships/image" Target="../media/image101.png"/><Relationship Id="rId64" Type="http://schemas.openxmlformats.org/officeDocument/2006/relationships/customXml" Target="../ink/ink96.xml"/><Relationship Id="rId118" Type="http://schemas.openxmlformats.org/officeDocument/2006/relationships/customXml" Target="../ink/ink123.xml"/><Relationship Id="rId139" Type="http://schemas.openxmlformats.org/officeDocument/2006/relationships/image" Target="../media/image149.png"/><Relationship Id="rId85" Type="http://schemas.openxmlformats.org/officeDocument/2006/relationships/image" Target="../media/image122.png"/><Relationship Id="rId150" Type="http://schemas.openxmlformats.org/officeDocument/2006/relationships/customXml" Target="../ink/ink139.xml"/><Relationship Id="rId12" Type="http://schemas.openxmlformats.org/officeDocument/2006/relationships/customXml" Target="../ink/ink70.xml"/><Relationship Id="rId17" Type="http://schemas.openxmlformats.org/officeDocument/2006/relationships/image" Target="../media/image88.png"/><Relationship Id="rId33" Type="http://schemas.openxmlformats.org/officeDocument/2006/relationships/image" Target="../media/image96.png"/><Relationship Id="rId38" Type="http://schemas.openxmlformats.org/officeDocument/2006/relationships/customXml" Target="../ink/ink83.xml"/><Relationship Id="rId59" Type="http://schemas.openxmlformats.org/officeDocument/2006/relationships/image" Target="../media/image109.png"/><Relationship Id="rId103" Type="http://schemas.openxmlformats.org/officeDocument/2006/relationships/image" Target="../media/image131.png"/><Relationship Id="rId108" Type="http://schemas.openxmlformats.org/officeDocument/2006/relationships/customXml" Target="../ink/ink118.xml"/><Relationship Id="rId124" Type="http://schemas.openxmlformats.org/officeDocument/2006/relationships/customXml" Target="../ink/ink126.xml"/><Relationship Id="rId129" Type="http://schemas.openxmlformats.org/officeDocument/2006/relationships/image" Target="../media/image144.png"/><Relationship Id="rId54" Type="http://schemas.openxmlformats.org/officeDocument/2006/relationships/customXml" Target="../ink/ink91.xml"/><Relationship Id="rId70" Type="http://schemas.openxmlformats.org/officeDocument/2006/relationships/customXml" Target="../ink/ink99.xml"/><Relationship Id="rId75" Type="http://schemas.openxmlformats.org/officeDocument/2006/relationships/image" Target="../media/image117.png"/><Relationship Id="rId91" Type="http://schemas.openxmlformats.org/officeDocument/2006/relationships/image" Target="../media/image125.png"/><Relationship Id="rId96" Type="http://schemas.openxmlformats.org/officeDocument/2006/relationships/customXml" Target="../ink/ink112.xml"/><Relationship Id="rId140" Type="http://schemas.openxmlformats.org/officeDocument/2006/relationships/customXml" Target="../ink/ink134.xml"/><Relationship Id="rId145" Type="http://schemas.openxmlformats.org/officeDocument/2006/relationships/image" Target="../media/image152.png"/><Relationship Id="rId161"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ustomXml" Target="../ink/ink67.xml"/><Relationship Id="rId23" Type="http://schemas.openxmlformats.org/officeDocument/2006/relationships/image" Target="../media/image91.png"/><Relationship Id="rId28" Type="http://schemas.openxmlformats.org/officeDocument/2006/relationships/customXml" Target="../ink/ink78.xml"/><Relationship Id="rId49" Type="http://schemas.openxmlformats.org/officeDocument/2006/relationships/image" Target="../media/image104.png"/><Relationship Id="rId114" Type="http://schemas.openxmlformats.org/officeDocument/2006/relationships/customXml" Target="../ink/ink121.xml"/><Relationship Id="rId119" Type="http://schemas.openxmlformats.org/officeDocument/2006/relationships/image" Target="../media/image139.png"/><Relationship Id="rId44" Type="http://schemas.openxmlformats.org/officeDocument/2006/relationships/customXml" Target="../ink/ink86.xml"/><Relationship Id="rId60" Type="http://schemas.openxmlformats.org/officeDocument/2006/relationships/customXml" Target="../ink/ink94.xml"/><Relationship Id="rId65" Type="http://schemas.openxmlformats.org/officeDocument/2006/relationships/image" Target="../media/image112.png"/><Relationship Id="rId81" Type="http://schemas.openxmlformats.org/officeDocument/2006/relationships/image" Target="../media/image120.png"/><Relationship Id="rId86" Type="http://schemas.openxmlformats.org/officeDocument/2006/relationships/customXml" Target="../ink/ink107.xml"/><Relationship Id="rId130" Type="http://schemas.openxmlformats.org/officeDocument/2006/relationships/customXml" Target="../ink/ink129.xml"/><Relationship Id="rId135" Type="http://schemas.openxmlformats.org/officeDocument/2006/relationships/image" Target="../media/image147.png"/><Relationship Id="rId151" Type="http://schemas.openxmlformats.org/officeDocument/2006/relationships/image" Target="../media/image155.png"/><Relationship Id="rId156" Type="http://schemas.openxmlformats.org/officeDocument/2006/relationships/customXml" Target="../ink/ink142.xml"/><Relationship Id="rId13" Type="http://schemas.openxmlformats.org/officeDocument/2006/relationships/image" Target="../media/image86.png"/><Relationship Id="rId18" Type="http://schemas.openxmlformats.org/officeDocument/2006/relationships/customXml" Target="../ink/ink73.xml"/><Relationship Id="rId39" Type="http://schemas.openxmlformats.org/officeDocument/2006/relationships/image" Target="../media/image99.png"/><Relationship Id="rId109" Type="http://schemas.openxmlformats.org/officeDocument/2006/relationships/image" Target="../media/image134.png"/><Relationship Id="rId34" Type="http://schemas.openxmlformats.org/officeDocument/2006/relationships/customXml" Target="../ink/ink81.xml"/><Relationship Id="rId50" Type="http://schemas.openxmlformats.org/officeDocument/2006/relationships/customXml" Target="../ink/ink89.xml"/><Relationship Id="rId55" Type="http://schemas.openxmlformats.org/officeDocument/2006/relationships/image" Target="../media/image107.png"/><Relationship Id="rId76" Type="http://schemas.openxmlformats.org/officeDocument/2006/relationships/customXml" Target="../ink/ink102.xml"/><Relationship Id="rId97" Type="http://schemas.openxmlformats.org/officeDocument/2006/relationships/image" Target="../media/image128.png"/><Relationship Id="rId104" Type="http://schemas.openxmlformats.org/officeDocument/2006/relationships/customXml" Target="../ink/ink116.xml"/><Relationship Id="rId120" Type="http://schemas.openxmlformats.org/officeDocument/2006/relationships/customXml" Target="../ink/ink124.xml"/><Relationship Id="rId125" Type="http://schemas.openxmlformats.org/officeDocument/2006/relationships/image" Target="../media/image142.png"/><Relationship Id="rId141" Type="http://schemas.openxmlformats.org/officeDocument/2006/relationships/image" Target="../media/image150.png"/><Relationship Id="rId146" Type="http://schemas.openxmlformats.org/officeDocument/2006/relationships/customXml" Target="../ink/ink137.xml"/><Relationship Id="rId7" Type="http://schemas.openxmlformats.org/officeDocument/2006/relationships/image" Target="../media/image83.png"/><Relationship Id="rId71" Type="http://schemas.openxmlformats.org/officeDocument/2006/relationships/image" Target="../media/image115.png"/><Relationship Id="rId92" Type="http://schemas.openxmlformats.org/officeDocument/2006/relationships/customXml" Target="../ink/ink110.xml"/><Relationship Id="rId162" Type="http://schemas.openxmlformats.org/officeDocument/2006/relationships/customXml" Target="../ink/ink145.xml"/><Relationship Id="rId2" Type="http://schemas.openxmlformats.org/officeDocument/2006/relationships/customXml" Target="../ink/ink65.xml"/><Relationship Id="rId29" Type="http://schemas.openxmlformats.org/officeDocument/2006/relationships/image" Target="../media/image94.png"/><Relationship Id="rId24" Type="http://schemas.openxmlformats.org/officeDocument/2006/relationships/customXml" Target="../ink/ink76.xml"/><Relationship Id="rId40" Type="http://schemas.openxmlformats.org/officeDocument/2006/relationships/customXml" Target="../ink/ink84.xml"/><Relationship Id="rId45" Type="http://schemas.openxmlformats.org/officeDocument/2006/relationships/image" Target="../media/image102.png"/><Relationship Id="rId66" Type="http://schemas.openxmlformats.org/officeDocument/2006/relationships/customXml" Target="../ink/ink97.xml"/><Relationship Id="rId87" Type="http://schemas.openxmlformats.org/officeDocument/2006/relationships/image" Target="../media/image123.png"/><Relationship Id="rId110" Type="http://schemas.openxmlformats.org/officeDocument/2006/relationships/customXml" Target="../ink/ink119.xml"/><Relationship Id="rId115" Type="http://schemas.openxmlformats.org/officeDocument/2006/relationships/image" Target="../media/image137.png"/><Relationship Id="rId131" Type="http://schemas.openxmlformats.org/officeDocument/2006/relationships/image" Target="../media/image145.png"/><Relationship Id="rId136" Type="http://schemas.openxmlformats.org/officeDocument/2006/relationships/customXml" Target="../ink/ink132.xml"/><Relationship Id="rId157" Type="http://schemas.openxmlformats.org/officeDocument/2006/relationships/image" Target="../media/image158.png"/><Relationship Id="rId61" Type="http://schemas.openxmlformats.org/officeDocument/2006/relationships/image" Target="../media/image110.png"/><Relationship Id="rId82" Type="http://schemas.openxmlformats.org/officeDocument/2006/relationships/customXml" Target="../ink/ink105.xml"/><Relationship Id="rId152" Type="http://schemas.openxmlformats.org/officeDocument/2006/relationships/customXml" Target="../ink/ink140.xml"/><Relationship Id="rId19" Type="http://schemas.openxmlformats.org/officeDocument/2006/relationships/image" Target="../media/image89.png"/><Relationship Id="rId14" Type="http://schemas.openxmlformats.org/officeDocument/2006/relationships/customXml" Target="../ink/ink71.xml"/><Relationship Id="rId30" Type="http://schemas.openxmlformats.org/officeDocument/2006/relationships/customXml" Target="../ink/ink79.xml"/><Relationship Id="rId35" Type="http://schemas.openxmlformats.org/officeDocument/2006/relationships/image" Target="../media/image97.png"/><Relationship Id="rId56" Type="http://schemas.openxmlformats.org/officeDocument/2006/relationships/customXml" Target="../ink/ink92.xml"/><Relationship Id="rId77" Type="http://schemas.openxmlformats.org/officeDocument/2006/relationships/image" Target="../media/image118.png"/><Relationship Id="rId100" Type="http://schemas.openxmlformats.org/officeDocument/2006/relationships/customXml" Target="../ink/ink114.xml"/><Relationship Id="rId105" Type="http://schemas.openxmlformats.org/officeDocument/2006/relationships/image" Target="../media/image132.png"/><Relationship Id="rId126" Type="http://schemas.openxmlformats.org/officeDocument/2006/relationships/customXml" Target="../ink/ink127.xml"/><Relationship Id="rId147" Type="http://schemas.openxmlformats.org/officeDocument/2006/relationships/image" Target="../media/image153.png"/><Relationship Id="rId8" Type="http://schemas.openxmlformats.org/officeDocument/2006/relationships/customXml" Target="../ink/ink68.xml"/><Relationship Id="rId51" Type="http://schemas.openxmlformats.org/officeDocument/2006/relationships/image" Target="../media/image105.png"/><Relationship Id="rId72" Type="http://schemas.openxmlformats.org/officeDocument/2006/relationships/customXml" Target="../ink/ink100.xml"/><Relationship Id="rId93" Type="http://schemas.openxmlformats.org/officeDocument/2006/relationships/image" Target="../media/image126.png"/><Relationship Id="rId98" Type="http://schemas.openxmlformats.org/officeDocument/2006/relationships/customXml" Target="../ink/ink113.xml"/><Relationship Id="rId121" Type="http://schemas.openxmlformats.org/officeDocument/2006/relationships/image" Target="../media/image140.png"/><Relationship Id="rId142" Type="http://schemas.openxmlformats.org/officeDocument/2006/relationships/customXml" Target="../ink/ink135.xml"/><Relationship Id="rId163" Type="http://schemas.openxmlformats.org/officeDocument/2006/relationships/image" Target="../media/image160.png"/><Relationship Id="rId3" Type="http://schemas.openxmlformats.org/officeDocument/2006/relationships/image" Target="../media/image81.png"/><Relationship Id="rId25" Type="http://schemas.openxmlformats.org/officeDocument/2006/relationships/image" Target="../media/image92.png"/><Relationship Id="rId46" Type="http://schemas.openxmlformats.org/officeDocument/2006/relationships/customXml" Target="../ink/ink87.xml"/><Relationship Id="rId67" Type="http://schemas.openxmlformats.org/officeDocument/2006/relationships/image" Target="../media/image113.png"/><Relationship Id="rId116" Type="http://schemas.openxmlformats.org/officeDocument/2006/relationships/customXml" Target="../ink/ink122.xml"/><Relationship Id="rId137" Type="http://schemas.openxmlformats.org/officeDocument/2006/relationships/image" Target="../media/image148.png"/><Relationship Id="rId158" Type="http://schemas.openxmlformats.org/officeDocument/2006/relationships/customXml" Target="../ink/ink143.xml"/><Relationship Id="rId20" Type="http://schemas.openxmlformats.org/officeDocument/2006/relationships/customXml" Target="../ink/ink74.xml"/><Relationship Id="rId41" Type="http://schemas.openxmlformats.org/officeDocument/2006/relationships/image" Target="../media/image100.png"/><Relationship Id="rId62" Type="http://schemas.openxmlformats.org/officeDocument/2006/relationships/customXml" Target="../ink/ink95.xml"/><Relationship Id="rId83" Type="http://schemas.openxmlformats.org/officeDocument/2006/relationships/image" Target="../media/image121.png"/><Relationship Id="rId88" Type="http://schemas.openxmlformats.org/officeDocument/2006/relationships/customXml" Target="../ink/ink108.xml"/><Relationship Id="rId111" Type="http://schemas.openxmlformats.org/officeDocument/2006/relationships/image" Target="../media/image135.png"/><Relationship Id="rId132" Type="http://schemas.openxmlformats.org/officeDocument/2006/relationships/customXml" Target="../ink/ink130.xml"/><Relationship Id="rId153" Type="http://schemas.openxmlformats.org/officeDocument/2006/relationships/image" Target="../media/image156.png"/><Relationship Id="rId15" Type="http://schemas.openxmlformats.org/officeDocument/2006/relationships/image" Target="../media/image87.png"/><Relationship Id="rId36" Type="http://schemas.openxmlformats.org/officeDocument/2006/relationships/customXml" Target="../ink/ink82.xml"/><Relationship Id="rId57" Type="http://schemas.openxmlformats.org/officeDocument/2006/relationships/image" Target="../media/image108.png"/><Relationship Id="rId106" Type="http://schemas.openxmlformats.org/officeDocument/2006/relationships/customXml" Target="../ink/ink117.xml"/><Relationship Id="rId127" Type="http://schemas.openxmlformats.org/officeDocument/2006/relationships/image" Target="../media/image143.png"/><Relationship Id="rId10" Type="http://schemas.openxmlformats.org/officeDocument/2006/relationships/customXml" Target="../ink/ink69.xml"/><Relationship Id="rId31" Type="http://schemas.openxmlformats.org/officeDocument/2006/relationships/image" Target="../media/image95.png"/><Relationship Id="rId52" Type="http://schemas.openxmlformats.org/officeDocument/2006/relationships/customXml" Target="../ink/ink90.xml"/><Relationship Id="rId73" Type="http://schemas.openxmlformats.org/officeDocument/2006/relationships/image" Target="../media/image116.png"/><Relationship Id="rId78" Type="http://schemas.openxmlformats.org/officeDocument/2006/relationships/customXml" Target="../ink/ink103.xml"/><Relationship Id="rId94" Type="http://schemas.openxmlformats.org/officeDocument/2006/relationships/customXml" Target="../ink/ink111.xml"/><Relationship Id="rId99" Type="http://schemas.openxmlformats.org/officeDocument/2006/relationships/image" Target="../media/image129.png"/><Relationship Id="rId101" Type="http://schemas.openxmlformats.org/officeDocument/2006/relationships/image" Target="../media/image130.png"/><Relationship Id="rId122" Type="http://schemas.openxmlformats.org/officeDocument/2006/relationships/customXml" Target="../ink/ink125.xml"/><Relationship Id="rId143" Type="http://schemas.openxmlformats.org/officeDocument/2006/relationships/image" Target="../media/image151.png"/><Relationship Id="rId148" Type="http://schemas.openxmlformats.org/officeDocument/2006/relationships/customXml" Target="../ink/ink138.xml"/><Relationship Id="rId4" Type="http://schemas.openxmlformats.org/officeDocument/2006/relationships/customXml" Target="../ink/ink66.xml"/><Relationship Id="rId9" Type="http://schemas.openxmlformats.org/officeDocument/2006/relationships/image" Target="../media/image84.png"/><Relationship Id="rId26" Type="http://schemas.openxmlformats.org/officeDocument/2006/relationships/customXml" Target="../ink/ink77.xml"/><Relationship Id="rId47" Type="http://schemas.openxmlformats.org/officeDocument/2006/relationships/image" Target="../media/image103.png"/><Relationship Id="rId68" Type="http://schemas.openxmlformats.org/officeDocument/2006/relationships/customXml" Target="../ink/ink98.xml"/><Relationship Id="rId89" Type="http://schemas.openxmlformats.org/officeDocument/2006/relationships/image" Target="../media/image124.png"/><Relationship Id="rId112" Type="http://schemas.openxmlformats.org/officeDocument/2006/relationships/customXml" Target="../ink/ink120.xml"/><Relationship Id="rId133" Type="http://schemas.openxmlformats.org/officeDocument/2006/relationships/image" Target="../media/image146.png"/><Relationship Id="rId154" Type="http://schemas.openxmlformats.org/officeDocument/2006/relationships/customXml" Target="../ink/ink141.xml"/><Relationship Id="rId16" Type="http://schemas.openxmlformats.org/officeDocument/2006/relationships/customXml" Target="../ink/ink72.xml"/><Relationship Id="rId37" Type="http://schemas.openxmlformats.org/officeDocument/2006/relationships/image" Target="../media/image98.png"/><Relationship Id="rId58" Type="http://schemas.openxmlformats.org/officeDocument/2006/relationships/customXml" Target="../ink/ink93.xml"/><Relationship Id="rId79" Type="http://schemas.openxmlformats.org/officeDocument/2006/relationships/image" Target="../media/image119.png"/><Relationship Id="rId102" Type="http://schemas.openxmlformats.org/officeDocument/2006/relationships/customXml" Target="../ink/ink115.xml"/><Relationship Id="rId123" Type="http://schemas.openxmlformats.org/officeDocument/2006/relationships/image" Target="../media/image141.png"/><Relationship Id="rId144" Type="http://schemas.openxmlformats.org/officeDocument/2006/relationships/customXml" Target="../ink/ink136.xml"/><Relationship Id="rId90" Type="http://schemas.openxmlformats.org/officeDocument/2006/relationships/customXml" Target="../ink/ink109.xml"/><Relationship Id="rId27" Type="http://schemas.openxmlformats.org/officeDocument/2006/relationships/image" Target="../media/image93.png"/><Relationship Id="rId48" Type="http://schemas.openxmlformats.org/officeDocument/2006/relationships/customXml" Target="../ink/ink88.xml"/><Relationship Id="rId69" Type="http://schemas.openxmlformats.org/officeDocument/2006/relationships/image" Target="../media/image114.png"/><Relationship Id="rId113" Type="http://schemas.openxmlformats.org/officeDocument/2006/relationships/image" Target="../media/image136.png"/><Relationship Id="rId134" Type="http://schemas.openxmlformats.org/officeDocument/2006/relationships/customXml" Target="../ink/ink131.xml"/><Relationship Id="rId80" Type="http://schemas.openxmlformats.org/officeDocument/2006/relationships/customXml" Target="../ink/ink104.xml"/><Relationship Id="rId155" Type="http://schemas.openxmlformats.org/officeDocument/2006/relationships/image" Target="../media/image157.png"/></Relationships>
</file>

<file path=ppt/slides/_rels/slide17.xml.rels><?xml version="1.0" encoding="UTF-8" standalone="yes"?>
<Relationships xmlns="http://schemas.openxmlformats.org/package/2006/relationships"><Relationship Id="rId26" Type="http://schemas.openxmlformats.org/officeDocument/2006/relationships/customXml" Target="../ink/ink158.xml"/><Relationship Id="rId21" Type="http://schemas.openxmlformats.org/officeDocument/2006/relationships/image" Target="../media/image170.png"/><Relationship Id="rId42" Type="http://schemas.openxmlformats.org/officeDocument/2006/relationships/customXml" Target="../ink/ink166.xml"/><Relationship Id="rId47" Type="http://schemas.openxmlformats.org/officeDocument/2006/relationships/image" Target="../media/image182.png"/><Relationship Id="rId63" Type="http://schemas.openxmlformats.org/officeDocument/2006/relationships/image" Target="../media/image189.png"/><Relationship Id="rId68" Type="http://schemas.openxmlformats.org/officeDocument/2006/relationships/customXml" Target="../ink/ink180.xml"/><Relationship Id="rId84" Type="http://schemas.openxmlformats.org/officeDocument/2006/relationships/customXml" Target="../ink/ink188.xml"/><Relationship Id="rId89" Type="http://schemas.openxmlformats.org/officeDocument/2006/relationships/customXml" Target="../ink/ink191.xml"/><Relationship Id="rId112" Type="http://schemas.openxmlformats.org/officeDocument/2006/relationships/image" Target="../media/image13.png"/><Relationship Id="rId16" Type="http://schemas.openxmlformats.org/officeDocument/2006/relationships/customXml" Target="../ink/ink153.xml"/><Relationship Id="rId107" Type="http://schemas.openxmlformats.org/officeDocument/2006/relationships/customXml" Target="../ink/ink201.xml"/><Relationship Id="rId11" Type="http://schemas.openxmlformats.org/officeDocument/2006/relationships/image" Target="../media/image165.png"/><Relationship Id="rId32" Type="http://schemas.openxmlformats.org/officeDocument/2006/relationships/customXml" Target="../ink/ink161.xml"/><Relationship Id="rId37" Type="http://schemas.openxmlformats.org/officeDocument/2006/relationships/image" Target="../media/image177.png"/><Relationship Id="rId53" Type="http://schemas.openxmlformats.org/officeDocument/2006/relationships/customXml" Target="../ink/ink172.xml"/><Relationship Id="rId58" Type="http://schemas.openxmlformats.org/officeDocument/2006/relationships/customXml" Target="../ink/ink175.xml"/><Relationship Id="rId74" Type="http://schemas.openxmlformats.org/officeDocument/2006/relationships/customXml" Target="../ink/ink183.xml"/><Relationship Id="rId79" Type="http://schemas.openxmlformats.org/officeDocument/2006/relationships/image" Target="../media/image197.png"/><Relationship Id="rId102" Type="http://schemas.openxmlformats.org/officeDocument/2006/relationships/customXml" Target="../ink/ink198.xml"/><Relationship Id="rId5" Type="http://schemas.openxmlformats.org/officeDocument/2006/relationships/image" Target="../media/image162.png"/><Relationship Id="rId90" Type="http://schemas.openxmlformats.org/officeDocument/2006/relationships/image" Target="../media/image202.png"/><Relationship Id="rId95" Type="http://schemas.openxmlformats.org/officeDocument/2006/relationships/customXml" Target="../ink/ink194.xml"/><Relationship Id="rId22" Type="http://schemas.openxmlformats.org/officeDocument/2006/relationships/customXml" Target="../ink/ink156.xml"/><Relationship Id="rId27" Type="http://schemas.openxmlformats.org/officeDocument/2006/relationships/image" Target="../media/image173.png"/><Relationship Id="rId43" Type="http://schemas.openxmlformats.org/officeDocument/2006/relationships/image" Target="../media/image180.png"/><Relationship Id="rId48" Type="http://schemas.openxmlformats.org/officeDocument/2006/relationships/customXml" Target="../ink/ink169.xml"/><Relationship Id="rId64" Type="http://schemas.openxmlformats.org/officeDocument/2006/relationships/customXml" Target="../ink/ink178.xml"/><Relationship Id="rId69" Type="http://schemas.openxmlformats.org/officeDocument/2006/relationships/image" Target="../media/image192.png"/><Relationship Id="rId113" Type="http://schemas.openxmlformats.org/officeDocument/2006/relationships/customXml" Target="../ink/ink204.xml"/><Relationship Id="rId80" Type="http://schemas.openxmlformats.org/officeDocument/2006/relationships/customXml" Target="../ink/ink186.xml"/><Relationship Id="rId85" Type="http://schemas.openxmlformats.org/officeDocument/2006/relationships/image" Target="../media/image200.png"/><Relationship Id="rId12" Type="http://schemas.openxmlformats.org/officeDocument/2006/relationships/customXml" Target="../ink/ink151.xml"/><Relationship Id="rId17" Type="http://schemas.openxmlformats.org/officeDocument/2006/relationships/image" Target="../media/image168.png"/><Relationship Id="rId33" Type="http://schemas.openxmlformats.org/officeDocument/2006/relationships/image" Target="../media/image11.png"/><Relationship Id="rId38" Type="http://schemas.openxmlformats.org/officeDocument/2006/relationships/customXml" Target="../ink/ink164.xml"/><Relationship Id="rId59" Type="http://schemas.openxmlformats.org/officeDocument/2006/relationships/image" Target="../media/image187.png"/><Relationship Id="rId103" Type="http://schemas.openxmlformats.org/officeDocument/2006/relationships/image" Target="../media/image208.png"/><Relationship Id="rId108" Type="http://schemas.openxmlformats.org/officeDocument/2006/relationships/image" Target="../media/image210.png"/><Relationship Id="rId54" Type="http://schemas.openxmlformats.org/officeDocument/2006/relationships/image" Target="../media/image185.png"/><Relationship Id="rId70" Type="http://schemas.openxmlformats.org/officeDocument/2006/relationships/customXml" Target="../ink/ink181.xml"/><Relationship Id="rId75" Type="http://schemas.openxmlformats.org/officeDocument/2006/relationships/image" Target="../media/image195.png"/><Relationship Id="rId91" Type="http://schemas.openxmlformats.org/officeDocument/2006/relationships/customXml" Target="../ink/ink192.xml"/><Relationship Id="rId96"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customXml" Target="../ink/ink148.xml"/><Relationship Id="rId15" Type="http://schemas.openxmlformats.org/officeDocument/2006/relationships/image" Target="../media/image167.png"/><Relationship Id="rId23" Type="http://schemas.openxmlformats.org/officeDocument/2006/relationships/image" Target="../media/image171.png"/><Relationship Id="rId28" Type="http://schemas.openxmlformats.org/officeDocument/2006/relationships/customXml" Target="../ink/ink159.xml"/><Relationship Id="rId36" Type="http://schemas.openxmlformats.org/officeDocument/2006/relationships/customXml" Target="../ink/ink163.xml"/><Relationship Id="rId49" Type="http://schemas.openxmlformats.org/officeDocument/2006/relationships/customXml" Target="../ink/ink170.xml"/><Relationship Id="rId57" Type="http://schemas.openxmlformats.org/officeDocument/2006/relationships/customXml" Target="../ink/ink174.xml"/><Relationship Id="rId106" Type="http://schemas.openxmlformats.org/officeDocument/2006/relationships/image" Target="../media/image209.png"/><Relationship Id="rId114" Type="http://schemas.openxmlformats.org/officeDocument/2006/relationships/image" Target="../media/image212.png"/><Relationship Id="rId10" Type="http://schemas.openxmlformats.org/officeDocument/2006/relationships/customXml" Target="../ink/ink150.xml"/><Relationship Id="rId31" Type="http://schemas.openxmlformats.org/officeDocument/2006/relationships/image" Target="../media/image175.png"/><Relationship Id="rId44" Type="http://schemas.openxmlformats.org/officeDocument/2006/relationships/customXml" Target="../ink/ink167.xml"/><Relationship Id="rId52" Type="http://schemas.openxmlformats.org/officeDocument/2006/relationships/image" Target="../media/image184.png"/><Relationship Id="rId60" Type="http://schemas.openxmlformats.org/officeDocument/2006/relationships/customXml" Target="../ink/ink176.xml"/><Relationship Id="rId65" Type="http://schemas.openxmlformats.org/officeDocument/2006/relationships/image" Target="../media/image190.png"/><Relationship Id="rId73" Type="http://schemas.openxmlformats.org/officeDocument/2006/relationships/image" Target="../media/image194.png"/><Relationship Id="rId78" Type="http://schemas.openxmlformats.org/officeDocument/2006/relationships/customXml" Target="../ink/ink185.xml"/><Relationship Id="rId81" Type="http://schemas.openxmlformats.org/officeDocument/2006/relationships/image" Target="../media/image198.png"/><Relationship Id="rId86" Type="http://schemas.openxmlformats.org/officeDocument/2006/relationships/customXml" Target="../ink/ink189.xml"/><Relationship Id="rId94" Type="http://schemas.openxmlformats.org/officeDocument/2006/relationships/image" Target="../media/image204.png"/><Relationship Id="rId99" Type="http://schemas.openxmlformats.org/officeDocument/2006/relationships/image" Target="../media/image206.png"/><Relationship Id="rId101" Type="http://schemas.openxmlformats.org/officeDocument/2006/relationships/image" Target="../media/image207.png"/><Relationship Id="rId4" Type="http://schemas.openxmlformats.org/officeDocument/2006/relationships/customXml" Target="../ink/ink147.xml"/><Relationship Id="rId9" Type="http://schemas.openxmlformats.org/officeDocument/2006/relationships/image" Target="../media/image164.png"/><Relationship Id="rId13" Type="http://schemas.openxmlformats.org/officeDocument/2006/relationships/image" Target="../media/image166.png"/><Relationship Id="rId18" Type="http://schemas.openxmlformats.org/officeDocument/2006/relationships/customXml" Target="../ink/ink154.xml"/><Relationship Id="rId39" Type="http://schemas.openxmlformats.org/officeDocument/2006/relationships/image" Target="../media/image178.png"/><Relationship Id="rId109" Type="http://schemas.openxmlformats.org/officeDocument/2006/relationships/customXml" Target="../ink/ink202.xml"/><Relationship Id="rId34" Type="http://schemas.openxmlformats.org/officeDocument/2006/relationships/customXml" Target="../ink/ink162.xml"/><Relationship Id="rId50" Type="http://schemas.openxmlformats.org/officeDocument/2006/relationships/image" Target="../media/image183.png"/><Relationship Id="rId55" Type="http://schemas.openxmlformats.org/officeDocument/2006/relationships/customXml" Target="../ink/ink173.xml"/><Relationship Id="rId76" Type="http://schemas.openxmlformats.org/officeDocument/2006/relationships/customXml" Target="../ink/ink184.xml"/><Relationship Id="rId97" Type="http://schemas.openxmlformats.org/officeDocument/2006/relationships/customXml" Target="../ink/ink195.xml"/><Relationship Id="rId104" Type="http://schemas.openxmlformats.org/officeDocument/2006/relationships/customXml" Target="../ink/ink199.xml"/><Relationship Id="rId7" Type="http://schemas.openxmlformats.org/officeDocument/2006/relationships/image" Target="../media/image163.png"/><Relationship Id="rId71" Type="http://schemas.openxmlformats.org/officeDocument/2006/relationships/image" Target="../media/image193.png"/><Relationship Id="rId92" Type="http://schemas.openxmlformats.org/officeDocument/2006/relationships/image" Target="../media/image203.png"/><Relationship Id="rId2" Type="http://schemas.openxmlformats.org/officeDocument/2006/relationships/customXml" Target="../ink/ink146.xml"/><Relationship Id="rId29" Type="http://schemas.openxmlformats.org/officeDocument/2006/relationships/image" Target="../media/image174.png"/><Relationship Id="rId24" Type="http://schemas.openxmlformats.org/officeDocument/2006/relationships/customXml" Target="../ink/ink157.xml"/><Relationship Id="rId40" Type="http://schemas.openxmlformats.org/officeDocument/2006/relationships/customXml" Target="../ink/ink165.xml"/><Relationship Id="rId45" Type="http://schemas.openxmlformats.org/officeDocument/2006/relationships/image" Target="../media/image181.png"/><Relationship Id="rId66" Type="http://schemas.openxmlformats.org/officeDocument/2006/relationships/customXml" Target="../ink/ink179.xml"/><Relationship Id="rId87" Type="http://schemas.openxmlformats.org/officeDocument/2006/relationships/image" Target="../media/image201.png"/><Relationship Id="rId110" Type="http://schemas.openxmlformats.org/officeDocument/2006/relationships/image" Target="../media/image211.png"/><Relationship Id="rId115" Type="http://schemas.openxmlformats.org/officeDocument/2006/relationships/customXml" Target="../ink/ink205.xml"/><Relationship Id="rId61" Type="http://schemas.openxmlformats.org/officeDocument/2006/relationships/image" Target="../media/image188.png"/><Relationship Id="rId82" Type="http://schemas.openxmlformats.org/officeDocument/2006/relationships/customXml" Target="../ink/ink187.xml"/><Relationship Id="rId19" Type="http://schemas.openxmlformats.org/officeDocument/2006/relationships/image" Target="../media/image169.png"/><Relationship Id="rId14" Type="http://schemas.openxmlformats.org/officeDocument/2006/relationships/customXml" Target="../ink/ink152.xml"/><Relationship Id="rId30" Type="http://schemas.openxmlformats.org/officeDocument/2006/relationships/customXml" Target="../ink/ink160.xml"/><Relationship Id="rId35" Type="http://schemas.openxmlformats.org/officeDocument/2006/relationships/image" Target="../media/image176.png"/><Relationship Id="rId56" Type="http://schemas.openxmlformats.org/officeDocument/2006/relationships/image" Target="../media/image186.png"/><Relationship Id="rId77" Type="http://schemas.openxmlformats.org/officeDocument/2006/relationships/image" Target="../media/image196.png"/><Relationship Id="rId100" Type="http://schemas.openxmlformats.org/officeDocument/2006/relationships/customXml" Target="../ink/ink197.xml"/><Relationship Id="rId105" Type="http://schemas.openxmlformats.org/officeDocument/2006/relationships/customXml" Target="../ink/ink200.xml"/><Relationship Id="rId8" Type="http://schemas.openxmlformats.org/officeDocument/2006/relationships/customXml" Target="../ink/ink149.xml"/><Relationship Id="rId51" Type="http://schemas.openxmlformats.org/officeDocument/2006/relationships/customXml" Target="../ink/ink171.xml"/><Relationship Id="rId72" Type="http://schemas.openxmlformats.org/officeDocument/2006/relationships/customXml" Target="../ink/ink182.xml"/><Relationship Id="rId93" Type="http://schemas.openxmlformats.org/officeDocument/2006/relationships/customXml" Target="../ink/ink193.xml"/><Relationship Id="rId98" Type="http://schemas.openxmlformats.org/officeDocument/2006/relationships/customXml" Target="../ink/ink196.xml"/><Relationship Id="rId3" Type="http://schemas.openxmlformats.org/officeDocument/2006/relationships/image" Target="../media/image161.png"/><Relationship Id="rId25" Type="http://schemas.openxmlformats.org/officeDocument/2006/relationships/image" Target="../media/image172.png"/><Relationship Id="rId46" Type="http://schemas.openxmlformats.org/officeDocument/2006/relationships/customXml" Target="../ink/ink168.xml"/><Relationship Id="rId67" Type="http://schemas.openxmlformats.org/officeDocument/2006/relationships/image" Target="../media/image191.png"/><Relationship Id="rId116" Type="http://schemas.openxmlformats.org/officeDocument/2006/relationships/image" Target="../media/image213.png"/><Relationship Id="rId20" Type="http://schemas.openxmlformats.org/officeDocument/2006/relationships/customXml" Target="../ink/ink155.xml"/><Relationship Id="rId41" Type="http://schemas.openxmlformats.org/officeDocument/2006/relationships/image" Target="../media/image179.png"/><Relationship Id="rId62" Type="http://schemas.openxmlformats.org/officeDocument/2006/relationships/customXml" Target="../ink/ink177.xml"/><Relationship Id="rId83" Type="http://schemas.openxmlformats.org/officeDocument/2006/relationships/image" Target="../media/image199.png"/><Relationship Id="rId88" Type="http://schemas.openxmlformats.org/officeDocument/2006/relationships/customXml" Target="../ink/ink190.xml"/><Relationship Id="rId111" Type="http://schemas.openxmlformats.org/officeDocument/2006/relationships/customXml" Target="../ink/ink203.xml"/></Relationships>
</file>

<file path=ppt/slides/_rels/slide18.xml.rels><?xml version="1.0" encoding="UTF-8" standalone="yes"?>
<Relationships xmlns="http://schemas.openxmlformats.org/package/2006/relationships"><Relationship Id="rId26" Type="http://schemas.openxmlformats.org/officeDocument/2006/relationships/customXml" Target="../ink/ink218.xml"/><Relationship Id="rId21" Type="http://schemas.openxmlformats.org/officeDocument/2006/relationships/image" Target="../media/image223.png"/><Relationship Id="rId42" Type="http://schemas.openxmlformats.org/officeDocument/2006/relationships/image" Target="../media/image232.png"/><Relationship Id="rId47" Type="http://schemas.openxmlformats.org/officeDocument/2006/relationships/customXml" Target="../ink/ink229.xml"/><Relationship Id="rId63" Type="http://schemas.openxmlformats.org/officeDocument/2006/relationships/image" Target="../media/image242.png"/><Relationship Id="rId68" Type="http://schemas.openxmlformats.org/officeDocument/2006/relationships/customXml" Target="../ink/ink240.xml"/><Relationship Id="rId2" Type="http://schemas.openxmlformats.org/officeDocument/2006/relationships/customXml" Target="../ink/ink206.xml"/><Relationship Id="rId16" Type="http://schemas.openxmlformats.org/officeDocument/2006/relationships/customXml" Target="../ink/ink213.xml"/><Relationship Id="rId29" Type="http://schemas.openxmlformats.org/officeDocument/2006/relationships/image" Target="../media/image11.png"/><Relationship Id="rId11" Type="http://schemas.openxmlformats.org/officeDocument/2006/relationships/image" Target="../media/image218.png"/><Relationship Id="rId24" Type="http://schemas.openxmlformats.org/officeDocument/2006/relationships/customXml" Target="../ink/ink217.xml"/><Relationship Id="rId32" Type="http://schemas.openxmlformats.org/officeDocument/2006/relationships/customXml" Target="../ink/ink221.xml"/><Relationship Id="rId37" Type="http://schemas.openxmlformats.org/officeDocument/2006/relationships/image" Target="../media/image230.png"/><Relationship Id="rId40" Type="http://schemas.openxmlformats.org/officeDocument/2006/relationships/customXml" Target="../ink/ink225.xml"/><Relationship Id="rId45" Type="http://schemas.openxmlformats.org/officeDocument/2006/relationships/customXml" Target="../ink/ink228.xml"/><Relationship Id="rId53" Type="http://schemas.openxmlformats.org/officeDocument/2006/relationships/customXml" Target="../ink/ink232.xml"/><Relationship Id="rId58" Type="http://schemas.openxmlformats.org/officeDocument/2006/relationships/customXml" Target="../ink/ink235.xml"/><Relationship Id="rId66" Type="http://schemas.openxmlformats.org/officeDocument/2006/relationships/customXml" Target="../ink/ink239.xml"/><Relationship Id="rId74" Type="http://schemas.openxmlformats.org/officeDocument/2006/relationships/customXml" Target="../ink/ink243.xml"/><Relationship Id="rId5" Type="http://schemas.openxmlformats.org/officeDocument/2006/relationships/image" Target="../media/image215.png"/><Relationship Id="rId61" Type="http://schemas.openxmlformats.org/officeDocument/2006/relationships/image" Target="../media/image241.png"/><Relationship Id="rId19" Type="http://schemas.openxmlformats.org/officeDocument/2006/relationships/image" Target="../media/image222.png"/><Relationship Id="rId14" Type="http://schemas.openxmlformats.org/officeDocument/2006/relationships/customXml" Target="../ink/ink212.xml"/><Relationship Id="rId22" Type="http://schemas.openxmlformats.org/officeDocument/2006/relationships/customXml" Target="../ink/ink216.xml"/><Relationship Id="rId27" Type="http://schemas.openxmlformats.org/officeDocument/2006/relationships/image" Target="../media/image226.png"/><Relationship Id="rId30" Type="http://schemas.openxmlformats.org/officeDocument/2006/relationships/customXml" Target="../ink/ink220.xml"/><Relationship Id="rId35" Type="http://schemas.openxmlformats.org/officeDocument/2006/relationships/image" Target="../media/image229.png"/><Relationship Id="rId43" Type="http://schemas.openxmlformats.org/officeDocument/2006/relationships/customXml" Target="../ink/ink227.xml"/><Relationship Id="rId48" Type="http://schemas.openxmlformats.org/officeDocument/2006/relationships/image" Target="../media/image235.png"/><Relationship Id="rId56" Type="http://schemas.openxmlformats.org/officeDocument/2006/relationships/customXml" Target="../ink/ink234.xml"/><Relationship Id="rId64" Type="http://schemas.openxmlformats.org/officeDocument/2006/relationships/customXml" Target="../ink/ink238.xml"/><Relationship Id="rId69" Type="http://schemas.openxmlformats.org/officeDocument/2006/relationships/image" Target="../media/image245.png"/><Relationship Id="rId8" Type="http://schemas.openxmlformats.org/officeDocument/2006/relationships/customXml" Target="../ink/ink209.xml"/><Relationship Id="rId51" Type="http://schemas.openxmlformats.org/officeDocument/2006/relationships/customXml" Target="../ink/ink231.xml"/><Relationship Id="rId72" Type="http://schemas.openxmlformats.org/officeDocument/2006/relationships/customXml" Target="../ink/ink242.xml"/><Relationship Id="rId3" Type="http://schemas.openxmlformats.org/officeDocument/2006/relationships/image" Target="../media/image214.png"/><Relationship Id="rId12" Type="http://schemas.openxmlformats.org/officeDocument/2006/relationships/customXml" Target="../ink/ink211.xml"/><Relationship Id="rId17" Type="http://schemas.openxmlformats.org/officeDocument/2006/relationships/image" Target="../media/image221.png"/><Relationship Id="rId25" Type="http://schemas.openxmlformats.org/officeDocument/2006/relationships/image" Target="../media/image225.png"/><Relationship Id="rId33" Type="http://schemas.openxmlformats.org/officeDocument/2006/relationships/image" Target="../media/image228.png"/><Relationship Id="rId38" Type="http://schemas.openxmlformats.org/officeDocument/2006/relationships/customXml" Target="../ink/ink224.xml"/><Relationship Id="rId46" Type="http://schemas.openxmlformats.org/officeDocument/2006/relationships/image" Target="../media/image234.png"/><Relationship Id="rId59" Type="http://schemas.openxmlformats.org/officeDocument/2006/relationships/image" Target="../media/image240.png"/><Relationship Id="rId67" Type="http://schemas.openxmlformats.org/officeDocument/2006/relationships/image" Target="../media/image244.png"/><Relationship Id="rId20" Type="http://schemas.openxmlformats.org/officeDocument/2006/relationships/customXml" Target="../ink/ink215.xml"/><Relationship Id="rId41" Type="http://schemas.openxmlformats.org/officeDocument/2006/relationships/customXml" Target="../ink/ink226.xml"/><Relationship Id="rId54" Type="http://schemas.openxmlformats.org/officeDocument/2006/relationships/customXml" Target="../ink/ink233.xml"/><Relationship Id="rId62" Type="http://schemas.openxmlformats.org/officeDocument/2006/relationships/customXml" Target="../ink/ink237.xml"/><Relationship Id="rId70" Type="http://schemas.openxmlformats.org/officeDocument/2006/relationships/customXml" Target="../ink/ink241.xml"/><Relationship Id="rId75" Type="http://schemas.openxmlformats.org/officeDocument/2006/relationships/image" Target="../media/image248.png"/><Relationship Id="rId1" Type="http://schemas.openxmlformats.org/officeDocument/2006/relationships/slideLayout" Target="../slideLayouts/slideLayout7.xml"/><Relationship Id="rId6" Type="http://schemas.openxmlformats.org/officeDocument/2006/relationships/customXml" Target="../ink/ink208.xml"/><Relationship Id="rId15" Type="http://schemas.openxmlformats.org/officeDocument/2006/relationships/image" Target="../media/image220.png"/><Relationship Id="rId23" Type="http://schemas.openxmlformats.org/officeDocument/2006/relationships/image" Target="../media/image224.png"/><Relationship Id="rId28" Type="http://schemas.openxmlformats.org/officeDocument/2006/relationships/customXml" Target="../ink/ink219.xml"/><Relationship Id="rId36" Type="http://schemas.openxmlformats.org/officeDocument/2006/relationships/customXml" Target="../ink/ink223.xml"/><Relationship Id="rId49" Type="http://schemas.openxmlformats.org/officeDocument/2006/relationships/customXml" Target="../ink/ink230.xml"/><Relationship Id="rId57" Type="http://schemas.openxmlformats.org/officeDocument/2006/relationships/image" Target="../media/image239.png"/><Relationship Id="rId10" Type="http://schemas.openxmlformats.org/officeDocument/2006/relationships/customXml" Target="../ink/ink210.xml"/><Relationship Id="rId31" Type="http://schemas.openxmlformats.org/officeDocument/2006/relationships/image" Target="../media/image227.png"/><Relationship Id="rId44" Type="http://schemas.openxmlformats.org/officeDocument/2006/relationships/image" Target="../media/image233.png"/><Relationship Id="rId52" Type="http://schemas.openxmlformats.org/officeDocument/2006/relationships/image" Target="../media/image237.png"/><Relationship Id="rId60" Type="http://schemas.openxmlformats.org/officeDocument/2006/relationships/customXml" Target="../ink/ink236.xml"/><Relationship Id="rId65" Type="http://schemas.openxmlformats.org/officeDocument/2006/relationships/image" Target="../media/image243.png"/><Relationship Id="rId73" Type="http://schemas.openxmlformats.org/officeDocument/2006/relationships/image" Target="../media/image247.png"/><Relationship Id="rId4" Type="http://schemas.openxmlformats.org/officeDocument/2006/relationships/customXml" Target="../ink/ink207.xml"/><Relationship Id="rId9" Type="http://schemas.openxmlformats.org/officeDocument/2006/relationships/image" Target="../media/image217.png"/><Relationship Id="rId13" Type="http://schemas.openxmlformats.org/officeDocument/2006/relationships/image" Target="../media/image219.png"/><Relationship Id="rId18" Type="http://schemas.openxmlformats.org/officeDocument/2006/relationships/customXml" Target="../ink/ink214.xml"/><Relationship Id="rId39" Type="http://schemas.openxmlformats.org/officeDocument/2006/relationships/image" Target="../media/image231.png"/><Relationship Id="rId34" Type="http://schemas.openxmlformats.org/officeDocument/2006/relationships/customXml" Target="../ink/ink222.xml"/><Relationship Id="rId50" Type="http://schemas.openxmlformats.org/officeDocument/2006/relationships/image" Target="../media/image236.png"/><Relationship Id="rId55" Type="http://schemas.openxmlformats.org/officeDocument/2006/relationships/image" Target="../media/image238.png"/><Relationship Id="rId7" Type="http://schemas.openxmlformats.org/officeDocument/2006/relationships/image" Target="../media/image216.png"/><Relationship Id="rId71" Type="http://schemas.openxmlformats.org/officeDocument/2006/relationships/image" Target="../media/image246.png"/></Relationships>
</file>

<file path=ppt/slides/_rels/slide19.xml.rels><?xml version="1.0" encoding="UTF-8" standalone="yes"?>
<Relationships xmlns="http://schemas.openxmlformats.org/package/2006/relationships"><Relationship Id="rId117" Type="http://schemas.openxmlformats.org/officeDocument/2006/relationships/customXml" Target="../ink/ink302.xml"/><Relationship Id="rId21" Type="http://schemas.openxmlformats.org/officeDocument/2006/relationships/image" Target="../media/image258.png"/><Relationship Id="rId42" Type="http://schemas.openxmlformats.org/officeDocument/2006/relationships/customXml" Target="../ink/ink264.xml"/><Relationship Id="rId63" Type="http://schemas.openxmlformats.org/officeDocument/2006/relationships/customXml" Target="../ink/ink275.xml"/><Relationship Id="rId84" Type="http://schemas.openxmlformats.org/officeDocument/2006/relationships/image" Target="../media/image289.png"/><Relationship Id="rId138" Type="http://schemas.openxmlformats.org/officeDocument/2006/relationships/image" Target="../media/image316.png"/><Relationship Id="rId107" Type="http://schemas.openxmlformats.org/officeDocument/2006/relationships/customXml" Target="../ink/ink297.xml"/><Relationship Id="rId11" Type="http://schemas.openxmlformats.org/officeDocument/2006/relationships/image" Target="../media/image253.png"/><Relationship Id="rId32" Type="http://schemas.openxmlformats.org/officeDocument/2006/relationships/customXml" Target="../ink/ink259.xml"/><Relationship Id="rId53" Type="http://schemas.openxmlformats.org/officeDocument/2006/relationships/customXml" Target="../ink/ink270.xml"/><Relationship Id="rId74" Type="http://schemas.openxmlformats.org/officeDocument/2006/relationships/image" Target="../media/image284.png"/><Relationship Id="rId128" Type="http://schemas.openxmlformats.org/officeDocument/2006/relationships/image" Target="../media/image311.png"/><Relationship Id="rId149" Type="http://schemas.openxmlformats.org/officeDocument/2006/relationships/customXml" Target="../ink/ink318.xml"/><Relationship Id="rId5" Type="http://schemas.openxmlformats.org/officeDocument/2006/relationships/image" Target="../media/image250.png"/><Relationship Id="rId95" Type="http://schemas.openxmlformats.org/officeDocument/2006/relationships/customXml" Target="../ink/ink291.xml"/><Relationship Id="rId22" Type="http://schemas.openxmlformats.org/officeDocument/2006/relationships/customXml" Target="../ink/ink254.xml"/><Relationship Id="rId43" Type="http://schemas.openxmlformats.org/officeDocument/2006/relationships/image" Target="../media/image269.png"/><Relationship Id="rId64" Type="http://schemas.openxmlformats.org/officeDocument/2006/relationships/image" Target="../media/image279.png"/><Relationship Id="rId118" Type="http://schemas.openxmlformats.org/officeDocument/2006/relationships/image" Target="../media/image306.png"/><Relationship Id="rId139" Type="http://schemas.openxmlformats.org/officeDocument/2006/relationships/customXml" Target="../ink/ink313.xml"/><Relationship Id="rId80" Type="http://schemas.openxmlformats.org/officeDocument/2006/relationships/image" Target="../media/image287.png"/><Relationship Id="rId85" Type="http://schemas.openxmlformats.org/officeDocument/2006/relationships/customXml" Target="../ink/ink286.xml"/><Relationship Id="rId150" Type="http://schemas.openxmlformats.org/officeDocument/2006/relationships/image" Target="../media/image322.png"/><Relationship Id="rId155" Type="http://schemas.openxmlformats.org/officeDocument/2006/relationships/customXml" Target="../ink/ink321.xml"/><Relationship Id="rId12" Type="http://schemas.openxmlformats.org/officeDocument/2006/relationships/customXml" Target="../ink/ink249.xml"/><Relationship Id="rId17" Type="http://schemas.openxmlformats.org/officeDocument/2006/relationships/image" Target="../media/image256.png"/><Relationship Id="rId33" Type="http://schemas.openxmlformats.org/officeDocument/2006/relationships/image" Target="../media/image264.png"/><Relationship Id="rId38" Type="http://schemas.openxmlformats.org/officeDocument/2006/relationships/customXml" Target="../ink/ink262.xml"/><Relationship Id="rId59" Type="http://schemas.openxmlformats.org/officeDocument/2006/relationships/customXml" Target="../ink/ink273.xml"/><Relationship Id="rId103" Type="http://schemas.openxmlformats.org/officeDocument/2006/relationships/customXml" Target="../ink/ink295.xml"/><Relationship Id="rId108" Type="http://schemas.openxmlformats.org/officeDocument/2006/relationships/image" Target="../media/image301.png"/><Relationship Id="rId124" Type="http://schemas.openxmlformats.org/officeDocument/2006/relationships/image" Target="../media/image309.png"/><Relationship Id="rId129" Type="http://schemas.openxmlformats.org/officeDocument/2006/relationships/customXml" Target="../ink/ink308.xml"/><Relationship Id="rId54" Type="http://schemas.openxmlformats.org/officeDocument/2006/relationships/image" Target="../media/image274.png"/><Relationship Id="rId70" Type="http://schemas.openxmlformats.org/officeDocument/2006/relationships/image" Target="../media/image282.png"/><Relationship Id="rId75" Type="http://schemas.openxmlformats.org/officeDocument/2006/relationships/customXml" Target="../ink/ink281.xml"/><Relationship Id="rId91" Type="http://schemas.openxmlformats.org/officeDocument/2006/relationships/customXml" Target="../ink/ink289.xml"/><Relationship Id="rId96" Type="http://schemas.openxmlformats.org/officeDocument/2006/relationships/image" Target="../media/image295.png"/><Relationship Id="rId140" Type="http://schemas.openxmlformats.org/officeDocument/2006/relationships/image" Target="../media/image317.png"/><Relationship Id="rId145" Type="http://schemas.openxmlformats.org/officeDocument/2006/relationships/customXml" Target="../ink/ink316.xml"/><Relationship Id="rId1" Type="http://schemas.openxmlformats.org/officeDocument/2006/relationships/slideLayout" Target="../slideLayouts/slideLayout7.xml"/><Relationship Id="rId6" Type="http://schemas.openxmlformats.org/officeDocument/2006/relationships/customXml" Target="../ink/ink246.xml"/><Relationship Id="rId23" Type="http://schemas.openxmlformats.org/officeDocument/2006/relationships/image" Target="../media/image259.png"/><Relationship Id="rId28" Type="http://schemas.openxmlformats.org/officeDocument/2006/relationships/customXml" Target="../ink/ink257.xml"/><Relationship Id="rId49" Type="http://schemas.openxmlformats.org/officeDocument/2006/relationships/customXml" Target="../ink/ink268.xml"/><Relationship Id="rId114" Type="http://schemas.openxmlformats.org/officeDocument/2006/relationships/image" Target="../media/image304.png"/><Relationship Id="rId119" Type="http://schemas.openxmlformats.org/officeDocument/2006/relationships/customXml" Target="../ink/ink303.xml"/><Relationship Id="rId44" Type="http://schemas.openxmlformats.org/officeDocument/2006/relationships/customXml" Target="../ink/ink265.xml"/><Relationship Id="rId60" Type="http://schemas.openxmlformats.org/officeDocument/2006/relationships/image" Target="../media/image277.png"/><Relationship Id="rId65" Type="http://schemas.openxmlformats.org/officeDocument/2006/relationships/customXml" Target="../ink/ink276.xml"/><Relationship Id="rId81" Type="http://schemas.openxmlformats.org/officeDocument/2006/relationships/customXml" Target="../ink/ink284.xml"/><Relationship Id="rId86" Type="http://schemas.openxmlformats.org/officeDocument/2006/relationships/image" Target="../media/image290.png"/><Relationship Id="rId130" Type="http://schemas.openxmlformats.org/officeDocument/2006/relationships/image" Target="../media/image312.png"/><Relationship Id="rId135" Type="http://schemas.openxmlformats.org/officeDocument/2006/relationships/customXml" Target="../ink/ink311.xml"/><Relationship Id="rId151" Type="http://schemas.openxmlformats.org/officeDocument/2006/relationships/customXml" Target="../ink/ink319.xml"/><Relationship Id="rId156" Type="http://schemas.openxmlformats.org/officeDocument/2006/relationships/image" Target="../media/image325.png"/><Relationship Id="rId13" Type="http://schemas.openxmlformats.org/officeDocument/2006/relationships/image" Target="../media/image254.png"/><Relationship Id="rId18" Type="http://schemas.openxmlformats.org/officeDocument/2006/relationships/customXml" Target="../ink/ink252.xml"/><Relationship Id="rId39" Type="http://schemas.openxmlformats.org/officeDocument/2006/relationships/image" Target="../media/image267.png"/><Relationship Id="rId109" Type="http://schemas.openxmlformats.org/officeDocument/2006/relationships/customXml" Target="../ink/ink298.xml"/><Relationship Id="rId34" Type="http://schemas.openxmlformats.org/officeDocument/2006/relationships/customXml" Target="../ink/ink260.xml"/><Relationship Id="rId50" Type="http://schemas.openxmlformats.org/officeDocument/2006/relationships/image" Target="../media/image272.png"/><Relationship Id="rId55" Type="http://schemas.openxmlformats.org/officeDocument/2006/relationships/customXml" Target="../ink/ink271.xml"/><Relationship Id="rId76" Type="http://schemas.openxmlformats.org/officeDocument/2006/relationships/image" Target="../media/image285.png"/><Relationship Id="rId97" Type="http://schemas.openxmlformats.org/officeDocument/2006/relationships/customXml" Target="../ink/ink292.xml"/><Relationship Id="rId104" Type="http://schemas.openxmlformats.org/officeDocument/2006/relationships/image" Target="../media/image299.png"/><Relationship Id="rId120" Type="http://schemas.openxmlformats.org/officeDocument/2006/relationships/image" Target="../media/image307.png"/><Relationship Id="rId125" Type="http://schemas.openxmlformats.org/officeDocument/2006/relationships/customXml" Target="../ink/ink306.xml"/><Relationship Id="rId141" Type="http://schemas.openxmlformats.org/officeDocument/2006/relationships/customXml" Target="../ink/ink314.xml"/><Relationship Id="rId146" Type="http://schemas.openxmlformats.org/officeDocument/2006/relationships/image" Target="../media/image320.png"/><Relationship Id="rId7" Type="http://schemas.openxmlformats.org/officeDocument/2006/relationships/image" Target="../media/image251.png"/><Relationship Id="rId71" Type="http://schemas.openxmlformats.org/officeDocument/2006/relationships/customXml" Target="../ink/ink279.xml"/><Relationship Id="rId92" Type="http://schemas.openxmlformats.org/officeDocument/2006/relationships/image" Target="../media/image293.png"/><Relationship Id="rId2" Type="http://schemas.openxmlformats.org/officeDocument/2006/relationships/customXml" Target="../ink/ink244.xml"/><Relationship Id="rId29" Type="http://schemas.openxmlformats.org/officeDocument/2006/relationships/image" Target="../media/image262.png"/><Relationship Id="rId24" Type="http://schemas.openxmlformats.org/officeDocument/2006/relationships/customXml" Target="../ink/ink255.xml"/><Relationship Id="rId40" Type="http://schemas.openxmlformats.org/officeDocument/2006/relationships/customXml" Target="../ink/ink263.xml"/><Relationship Id="rId45" Type="http://schemas.openxmlformats.org/officeDocument/2006/relationships/image" Target="../media/image270.png"/><Relationship Id="rId66" Type="http://schemas.openxmlformats.org/officeDocument/2006/relationships/image" Target="../media/image280.png"/><Relationship Id="rId87" Type="http://schemas.openxmlformats.org/officeDocument/2006/relationships/customXml" Target="../ink/ink287.xml"/><Relationship Id="rId110" Type="http://schemas.openxmlformats.org/officeDocument/2006/relationships/image" Target="../media/image302.png"/><Relationship Id="rId115" Type="http://schemas.openxmlformats.org/officeDocument/2006/relationships/customXml" Target="../ink/ink301.xml"/><Relationship Id="rId131" Type="http://schemas.openxmlformats.org/officeDocument/2006/relationships/customXml" Target="../ink/ink309.xml"/><Relationship Id="rId136" Type="http://schemas.openxmlformats.org/officeDocument/2006/relationships/image" Target="../media/image315.png"/><Relationship Id="rId157" Type="http://schemas.openxmlformats.org/officeDocument/2006/relationships/customXml" Target="../ink/ink322.xml"/><Relationship Id="rId61" Type="http://schemas.openxmlformats.org/officeDocument/2006/relationships/customXml" Target="../ink/ink274.xml"/><Relationship Id="rId82" Type="http://schemas.openxmlformats.org/officeDocument/2006/relationships/image" Target="../media/image288.png"/><Relationship Id="rId152" Type="http://schemas.openxmlformats.org/officeDocument/2006/relationships/image" Target="../media/image323.png"/><Relationship Id="rId19" Type="http://schemas.openxmlformats.org/officeDocument/2006/relationships/image" Target="../media/image257.png"/><Relationship Id="rId14" Type="http://schemas.openxmlformats.org/officeDocument/2006/relationships/customXml" Target="../ink/ink250.xml"/><Relationship Id="rId30" Type="http://schemas.openxmlformats.org/officeDocument/2006/relationships/customXml" Target="../ink/ink258.xml"/><Relationship Id="rId35" Type="http://schemas.openxmlformats.org/officeDocument/2006/relationships/image" Target="../media/image265.png"/><Relationship Id="rId56" Type="http://schemas.openxmlformats.org/officeDocument/2006/relationships/image" Target="../media/image275.png"/><Relationship Id="rId77" Type="http://schemas.openxmlformats.org/officeDocument/2006/relationships/customXml" Target="../ink/ink282.xml"/><Relationship Id="rId100" Type="http://schemas.openxmlformats.org/officeDocument/2006/relationships/image" Target="../media/image297.png"/><Relationship Id="rId105" Type="http://schemas.openxmlformats.org/officeDocument/2006/relationships/customXml" Target="../ink/ink296.xml"/><Relationship Id="rId126" Type="http://schemas.openxmlformats.org/officeDocument/2006/relationships/image" Target="../media/image310.png"/><Relationship Id="rId147" Type="http://schemas.openxmlformats.org/officeDocument/2006/relationships/customXml" Target="../ink/ink317.xml"/><Relationship Id="rId8" Type="http://schemas.openxmlformats.org/officeDocument/2006/relationships/customXml" Target="../ink/ink247.xml"/><Relationship Id="rId51" Type="http://schemas.openxmlformats.org/officeDocument/2006/relationships/customXml" Target="../ink/ink269.xml"/><Relationship Id="rId72" Type="http://schemas.openxmlformats.org/officeDocument/2006/relationships/image" Target="../media/image283.png"/><Relationship Id="rId93" Type="http://schemas.openxmlformats.org/officeDocument/2006/relationships/customXml" Target="../ink/ink290.xml"/><Relationship Id="rId98" Type="http://schemas.openxmlformats.org/officeDocument/2006/relationships/image" Target="../media/image296.png"/><Relationship Id="rId121" Type="http://schemas.openxmlformats.org/officeDocument/2006/relationships/customXml" Target="../ink/ink304.xml"/><Relationship Id="rId142" Type="http://schemas.openxmlformats.org/officeDocument/2006/relationships/image" Target="../media/image318.png"/><Relationship Id="rId3" Type="http://schemas.openxmlformats.org/officeDocument/2006/relationships/image" Target="../media/image249.png"/><Relationship Id="rId25" Type="http://schemas.openxmlformats.org/officeDocument/2006/relationships/image" Target="../media/image260.png"/><Relationship Id="rId46" Type="http://schemas.openxmlformats.org/officeDocument/2006/relationships/customXml" Target="../ink/ink266.xml"/><Relationship Id="rId67" Type="http://schemas.openxmlformats.org/officeDocument/2006/relationships/customXml" Target="../ink/ink277.xml"/><Relationship Id="rId116" Type="http://schemas.openxmlformats.org/officeDocument/2006/relationships/image" Target="../media/image305.png"/><Relationship Id="rId137" Type="http://schemas.openxmlformats.org/officeDocument/2006/relationships/customXml" Target="../ink/ink312.xml"/><Relationship Id="rId158" Type="http://schemas.openxmlformats.org/officeDocument/2006/relationships/image" Target="../media/image326.png"/><Relationship Id="rId20" Type="http://schemas.openxmlformats.org/officeDocument/2006/relationships/customXml" Target="../ink/ink253.xml"/><Relationship Id="rId41" Type="http://schemas.openxmlformats.org/officeDocument/2006/relationships/image" Target="../media/image268.png"/><Relationship Id="rId62" Type="http://schemas.openxmlformats.org/officeDocument/2006/relationships/image" Target="../media/image278.png"/><Relationship Id="rId83" Type="http://schemas.openxmlformats.org/officeDocument/2006/relationships/customXml" Target="../ink/ink285.xml"/><Relationship Id="rId88" Type="http://schemas.openxmlformats.org/officeDocument/2006/relationships/image" Target="../media/image291.png"/><Relationship Id="rId111" Type="http://schemas.openxmlformats.org/officeDocument/2006/relationships/customXml" Target="../ink/ink299.xml"/><Relationship Id="rId132" Type="http://schemas.openxmlformats.org/officeDocument/2006/relationships/image" Target="../media/image313.png"/><Relationship Id="rId153" Type="http://schemas.openxmlformats.org/officeDocument/2006/relationships/customXml" Target="../ink/ink320.xml"/><Relationship Id="rId15" Type="http://schemas.openxmlformats.org/officeDocument/2006/relationships/image" Target="../media/image255.png"/><Relationship Id="rId36" Type="http://schemas.openxmlformats.org/officeDocument/2006/relationships/customXml" Target="../ink/ink261.xml"/><Relationship Id="rId57" Type="http://schemas.openxmlformats.org/officeDocument/2006/relationships/customXml" Target="../ink/ink272.xml"/><Relationship Id="rId106" Type="http://schemas.openxmlformats.org/officeDocument/2006/relationships/image" Target="../media/image300.png"/><Relationship Id="rId127" Type="http://schemas.openxmlformats.org/officeDocument/2006/relationships/customXml" Target="../ink/ink307.xml"/><Relationship Id="rId10" Type="http://schemas.openxmlformats.org/officeDocument/2006/relationships/customXml" Target="../ink/ink248.xml"/><Relationship Id="rId31" Type="http://schemas.openxmlformats.org/officeDocument/2006/relationships/image" Target="../media/image263.png"/><Relationship Id="rId52" Type="http://schemas.openxmlformats.org/officeDocument/2006/relationships/image" Target="../media/image273.png"/><Relationship Id="rId73" Type="http://schemas.openxmlformats.org/officeDocument/2006/relationships/customXml" Target="../ink/ink280.xml"/><Relationship Id="rId78" Type="http://schemas.openxmlformats.org/officeDocument/2006/relationships/image" Target="../media/image286.png"/><Relationship Id="rId94" Type="http://schemas.openxmlformats.org/officeDocument/2006/relationships/image" Target="../media/image294.png"/><Relationship Id="rId99" Type="http://schemas.openxmlformats.org/officeDocument/2006/relationships/customXml" Target="../ink/ink293.xml"/><Relationship Id="rId101" Type="http://schemas.openxmlformats.org/officeDocument/2006/relationships/customXml" Target="../ink/ink294.xml"/><Relationship Id="rId122" Type="http://schemas.openxmlformats.org/officeDocument/2006/relationships/image" Target="../media/image308.png"/><Relationship Id="rId143" Type="http://schemas.openxmlformats.org/officeDocument/2006/relationships/customXml" Target="../ink/ink315.xml"/><Relationship Id="rId148" Type="http://schemas.openxmlformats.org/officeDocument/2006/relationships/image" Target="../media/image321.png"/><Relationship Id="rId4" Type="http://schemas.openxmlformats.org/officeDocument/2006/relationships/customXml" Target="../ink/ink245.xml"/><Relationship Id="rId9" Type="http://schemas.openxmlformats.org/officeDocument/2006/relationships/image" Target="../media/image252.png"/><Relationship Id="rId26" Type="http://schemas.openxmlformats.org/officeDocument/2006/relationships/customXml" Target="../ink/ink256.xml"/><Relationship Id="rId47" Type="http://schemas.openxmlformats.org/officeDocument/2006/relationships/image" Target="../media/image271.png"/><Relationship Id="rId68" Type="http://schemas.openxmlformats.org/officeDocument/2006/relationships/image" Target="../media/image281.png"/><Relationship Id="rId89" Type="http://schemas.openxmlformats.org/officeDocument/2006/relationships/customXml" Target="../ink/ink288.xml"/><Relationship Id="rId112" Type="http://schemas.openxmlformats.org/officeDocument/2006/relationships/image" Target="../media/image303.png"/><Relationship Id="rId133" Type="http://schemas.openxmlformats.org/officeDocument/2006/relationships/customXml" Target="../ink/ink310.xml"/><Relationship Id="rId154" Type="http://schemas.openxmlformats.org/officeDocument/2006/relationships/image" Target="../media/image324.png"/><Relationship Id="rId16" Type="http://schemas.openxmlformats.org/officeDocument/2006/relationships/customXml" Target="../ink/ink251.xml"/><Relationship Id="rId37" Type="http://schemas.openxmlformats.org/officeDocument/2006/relationships/image" Target="../media/image266.png"/><Relationship Id="rId58" Type="http://schemas.openxmlformats.org/officeDocument/2006/relationships/image" Target="../media/image276.png"/><Relationship Id="rId79" Type="http://schemas.openxmlformats.org/officeDocument/2006/relationships/customXml" Target="../ink/ink283.xml"/><Relationship Id="rId102" Type="http://schemas.openxmlformats.org/officeDocument/2006/relationships/image" Target="../media/image298.png"/><Relationship Id="rId123" Type="http://schemas.openxmlformats.org/officeDocument/2006/relationships/customXml" Target="../ink/ink305.xml"/><Relationship Id="rId144" Type="http://schemas.openxmlformats.org/officeDocument/2006/relationships/image" Target="../media/image319.png"/><Relationship Id="rId90" Type="http://schemas.openxmlformats.org/officeDocument/2006/relationships/image" Target="../media/image292.png"/><Relationship Id="rId27" Type="http://schemas.openxmlformats.org/officeDocument/2006/relationships/image" Target="../media/image261.png"/><Relationship Id="rId48" Type="http://schemas.openxmlformats.org/officeDocument/2006/relationships/customXml" Target="../ink/ink267.xml"/><Relationship Id="rId69" Type="http://schemas.openxmlformats.org/officeDocument/2006/relationships/customXml" Target="../ink/ink278.xml"/><Relationship Id="rId113" Type="http://schemas.openxmlformats.org/officeDocument/2006/relationships/customXml" Target="../ink/ink300.xml"/><Relationship Id="rId134" Type="http://schemas.openxmlformats.org/officeDocument/2006/relationships/image" Target="../media/image3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383.png"/><Relationship Id="rId21" Type="http://schemas.openxmlformats.org/officeDocument/2006/relationships/image" Target="../media/image336.png"/><Relationship Id="rId42" Type="http://schemas.openxmlformats.org/officeDocument/2006/relationships/customXml" Target="../ink/ink343.xml"/><Relationship Id="rId63" Type="http://schemas.openxmlformats.org/officeDocument/2006/relationships/image" Target="../media/image357.png"/><Relationship Id="rId84" Type="http://schemas.openxmlformats.org/officeDocument/2006/relationships/customXml" Target="../ink/ink364.xml"/><Relationship Id="rId138" Type="http://schemas.openxmlformats.org/officeDocument/2006/relationships/customXml" Target="../ink/ink391.xml"/><Relationship Id="rId159" Type="http://schemas.openxmlformats.org/officeDocument/2006/relationships/customXml" Target="../ink/ink402.xml"/><Relationship Id="rId170" Type="http://schemas.openxmlformats.org/officeDocument/2006/relationships/customXml" Target="../ink/ink408.xml"/><Relationship Id="rId191" Type="http://schemas.openxmlformats.org/officeDocument/2006/relationships/image" Target="../media/image417.png"/><Relationship Id="rId205" Type="http://schemas.openxmlformats.org/officeDocument/2006/relationships/image" Target="../media/image424.png"/><Relationship Id="rId107" Type="http://schemas.openxmlformats.org/officeDocument/2006/relationships/image" Target="../media/image378.png"/><Relationship Id="rId11" Type="http://schemas.openxmlformats.org/officeDocument/2006/relationships/image" Target="../media/image331.png"/><Relationship Id="rId32" Type="http://schemas.openxmlformats.org/officeDocument/2006/relationships/customXml" Target="../ink/ink338.xml"/><Relationship Id="rId53" Type="http://schemas.openxmlformats.org/officeDocument/2006/relationships/image" Target="../media/image352.png"/><Relationship Id="rId74" Type="http://schemas.openxmlformats.org/officeDocument/2006/relationships/customXml" Target="../ink/ink359.xml"/><Relationship Id="rId128" Type="http://schemas.openxmlformats.org/officeDocument/2006/relationships/customXml" Target="../ink/ink386.xml"/><Relationship Id="rId149" Type="http://schemas.openxmlformats.org/officeDocument/2006/relationships/image" Target="../media/image399.png"/><Relationship Id="rId5" Type="http://schemas.openxmlformats.org/officeDocument/2006/relationships/image" Target="../media/image328.png"/><Relationship Id="rId95" Type="http://schemas.openxmlformats.org/officeDocument/2006/relationships/image" Target="../media/image372.png"/><Relationship Id="rId160" Type="http://schemas.openxmlformats.org/officeDocument/2006/relationships/image" Target="../media/image404.png"/><Relationship Id="rId181" Type="http://schemas.openxmlformats.org/officeDocument/2006/relationships/image" Target="../media/image413.png"/><Relationship Id="rId22" Type="http://schemas.openxmlformats.org/officeDocument/2006/relationships/customXml" Target="../ink/ink333.xml"/><Relationship Id="rId43" Type="http://schemas.openxmlformats.org/officeDocument/2006/relationships/image" Target="../media/image347.png"/><Relationship Id="rId64" Type="http://schemas.openxmlformats.org/officeDocument/2006/relationships/customXml" Target="../ink/ink354.xml"/><Relationship Id="rId118" Type="http://schemas.openxmlformats.org/officeDocument/2006/relationships/customXml" Target="../ink/ink381.xml"/><Relationship Id="rId139" Type="http://schemas.openxmlformats.org/officeDocument/2006/relationships/image" Target="../media/image394.png"/><Relationship Id="rId85" Type="http://schemas.openxmlformats.org/officeDocument/2006/relationships/image" Target="../media/image367.png"/><Relationship Id="rId150" Type="http://schemas.openxmlformats.org/officeDocument/2006/relationships/customXml" Target="../ink/ink397.xml"/><Relationship Id="rId171" Type="http://schemas.openxmlformats.org/officeDocument/2006/relationships/image" Target="../media/image409.png"/><Relationship Id="rId192" Type="http://schemas.openxmlformats.org/officeDocument/2006/relationships/customXml" Target="../ink/ink419.xml"/><Relationship Id="rId206" Type="http://schemas.openxmlformats.org/officeDocument/2006/relationships/customXml" Target="../ink/ink426.xml"/><Relationship Id="rId12" Type="http://schemas.openxmlformats.org/officeDocument/2006/relationships/customXml" Target="../ink/ink328.xml"/><Relationship Id="rId33" Type="http://schemas.openxmlformats.org/officeDocument/2006/relationships/image" Target="../media/image342.png"/><Relationship Id="rId108" Type="http://schemas.openxmlformats.org/officeDocument/2006/relationships/customXml" Target="../ink/ink376.xml"/><Relationship Id="rId129" Type="http://schemas.openxmlformats.org/officeDocument/2006/relationships/image" Target="../media/image389.png"/><Relationship Id="rId54" Type="http://schemas.openxmlformats.org/officeDocument/2006/relationships/customXml" Target="../ink/ink349.xml"/><Relationship Id="rId75" Type="http://schemas.openxmlformats.org/officeDocument/2006/relationships/image" Target="../media/image363.png"/><Relationship Id="rId96" Type="http://schemas.openxmlformats.org/officeDocument/2006/relationships/customXml" Target="../ink/ink370.xml"/><Relationship Id="rId140" Type="http://schemas.openxmlformats.org/officeDocument/2006/relationships/customXml" Target="../ink/ink392.xml"/><Relationship Id="rId161" Type="http://schemas.openxmlformats.org/officeDocument/2006/relationships/customXml" Target="../ink/ink403.xml"/><Relationship Id="rId182" Type="http://schemas.openxmlformats.org/officeDocument/2006/relationships/customXml" Target="../ink/ink414.xml"/><Relationship Id="rId6" Type="http://schemas.openxmlformats.org/officeDocument/2006/relationships/customXml" Target="../ink/ink325.xml"/><Relationship Id="rId23" Type="http://schemas.openxmlformats.org/officeDocument/2006/relationships/image" Target="../media/image337.png"/><Relationship Id="rId119" Type="http://schemas.openxmlformats.org/officeDocument/2006/relationships/image" Target="../media/image384.png"/><Relationship Id="rId44" Type="http://schemas.openxmlformats.org/officeDocument/2006/relationships/customXml" Target="../ink/ink344.xml"/><Relationship Id="rId65" Type="http://schemas.openxmlformats.org/officeDocument/2006/relationships/image" Target="../media/image358.png"/><Relationship Id="rId86" Type="http://schemas.openxmlformats.org/officeDocument/2006/relationships/customXml" Target="../ink/ink365.xml"/><Relationship Id="rId130" Type="http://schemas.openxmlformats.org/officeDocument/2006/relationships/customXml" Target="../ink/ink387.xml"/><Relationship Id="rId151" Type="http://schemas.openxmlformats.org/officeDocument/2006/relationships/customXml" Target="../ink/ink398.xml"/><Relationship Id="rId172" Type="http://schemas.openxmlformats.org/officeDocument/2006/relationships/customXml" Target="../ink/ink409.xml"/><Relationship Id="rId193" Type="http://schemas.openxmlformats.org/officeDocument/2006/relationships/image" Target="../media/image418.png"/><Relationship Id="rId207" Type="http://schemas.openxmlformats.org/officeDocument/2006/relationships/image" Target="../media/image425.png"/><Relationship Id="rId13" Type="http://schemas.openxmlformats.org/officeDocument/2006/relationships/image" Target="../media/image332.png"/><Relationship Id="rId109" Type="http://schemas.openxmlformats.org/officeDocument/2006/relationships/image" Target="../media/image379.png"/><Relationship Id="rId34" Type="http://schemas.openxmlformats.org/officeDocument/2006/relationships/customXml" Target="../ink/ink339.xml"/><Relationship Id="rId55" Type="http://schemas.openxmlformats.org/officeDocument/2006/relationships/image" Target="../media/image353.png"/><Relationship Id="rId76" Type="http://schemas.openxmlformats.org/officeDocument/2006/relationships/customXml" Target="../ink/ink360.xml"/><Relationship Id="rId97" Type="http://schemas.openxmlformats.org/officeDocument/2006/relationships/image" Target="../media/image373.png"/><Relationship Id="rId120" Type="http://schemas.openxmlformats.org/officeDocument/2006/relationships/customXml" Target="../ink/ink382.xml"/><Relationship Id="rId141" Type="http://schemas.openxmlformats.org/officeDocument/2006/relationships/image" Target="../media/image395.png"/><Relationship Id="rId7" Type="http://schemas.openxmlformats.org/officeDocument/2006/relationships/image" Target="../media/image329.png"/><Relationship Id="rId162" Type="http://schemas.openxmlformats.org/officeDocument/2006/relationships/image" Target="../media/image405.png"/><Relationship Id="rId183" Type="http://schemas.openxmlformats.org/officeDocument/2006/relationships/image" Target="../media/image414.png"/><Relationship Id="rId24" Type="http://schemas.openxmlformats.org/officeDocument/2006/relationships/customXml" Target="../ink/ink334.xml"/><Relationship Id="rId45" Type="http://schemas.openxmlformats.org/officeDocument/2006/relationships/image" Target="../media/image348.png"/><Relationship Id="rId66" Type="http://schemas.openxmlformats.org/officeDocument/2006/relationships/customXml" Target="../ink/ink355.xml"/><Relationship Id="rId87" Type="http://schemas.openxmlformats.org/officeDocument/2006/relationships/image" Target="../media/image368.png"/><Relationship Id="rId110" Type="http://schemas.openxmlformats.org/officeDocument/2006/relationships/customXml" Target="../ink/ink377.xml"/><Relationship Id="rId131" Type="http://schemas.openxmlformats.org/officeDocument/2006/relationships/image" Target="../media/image390.png"/><Relationship Id="rId61" Type="http://schemas.openxmlformats.org/officeDocument/2006/relationships/image" Target="../media/image356.png"/><Relationship Id="rId82" Type="http://schemas.openxmlformats.org/officeDocument/2006/relationships/customXml" Target="../ink/ink363.xml"/><Relationship Id="rId152" Type="http://schemas.openxmlformats.org/officeDocument/2006/relationships/image" Target="../media/image400.png"/><Relationship Id="rId173" Type="http://schemas.openxmlformats.org/officeDocument/2006/relationships/image" Target="../media/image410.png"/><Relationship Id="rId194" Type="http://schemas.openxmlformats.org/officeDocument/2006/relationships/customXml" Target="../ink/ink420.xml"/><Relationship Id="rId199" Type="http://schemas.openxmlformats.org/officeDocument/2006/relationships/image" Target="../media/image421.png"/><Relationship Id="rId203" Type="http://schemas.openxmlformats.org/officeDocument/2006/relationships/image" Target="../media/image423.png"/><Relationship Id="rId208" Type="http://schemas.openxmlformats.org/officeDocument/2006/relationships/customXml" Target="../ink/ink427.xml"/><Relationship Id="rId19" Type="http://schemas.openxmlformats.org/officeDocument/2006/relationships/image" Target="../media/image335.png"/><Relationship Id="rId14" Type="http://schemas.openxmlformats.org/officeDocument/2006/relationships/customXml" Target="../ink/ink329.xml"/><Relationship Id="rId30" Type="http://schemas.openxmlformats.org/officeDocument/2006/relationships/customXml" Target="../ink/ink337.xml"/><Relationship Id="rId35" Type="http://schemas.openxmlformats.org/officeDocument/2006/relationships/image" Target="../media/image343.png"/><Relationship Id="rId56" Type="http://schemas.openxmlformats.org/officeDocument/2006/relationships/customXml" Target="../ink/ink350.xml"/><Relationship Id="rId77" Type="http://schemas.openxmlformats.org/officeDocument/2006/relationships/image" Target="../media/image13.png"/><Relationship Id="rId100" Type="http://schemas.openxmlformats.org/officeDocument/2006/relationships/customXml" Target="../ink/ink372.xml"/><Relationship Id="rId105" Type="http://schemas.openxmlformats.org/officeDocument/2006/relationships/image" Target="../media/image377.png"/><Relationship Id="rId126" Type="http://schemas.openxmlformats.org/officeDocument/2006/relationships/customXml" Target="../ink/ink385.xml"/><Relationship Id="rId147" Type="http://schemas.openxmlformats.org/officeDocument/2006/relationships/image" Target="../media/image398.png"/><Relationship Id="rId168" Type="http://schemas.openxmlformats.org/officeDocument/2006/relationships/customXml" Target="../ink/ink407.xml"/><Relationship Id="rId8" Type="http://schemas.openxmlformats.org/officeDocument/2006/relationships/customXml" Target="../ink/ink326.xml"/><Relationship Id="rId51" Type="http://schemas.openxmlformats.org/officeDocument/2006/relationships/image" Target="../media/image351.png"/><Relationship Id="rId72" Type="http://schemas.openxmlformats.org/officeDocument/2006/relationships/customXml" Target="../ink/ink358.xml"/><Relationship Id="rId93" Type="http://schemas.openxmlformats.org/officeDocument/2006/relationships/image" Target="../media/image371.png"/><Relationship Id="rId98" Type="http://schemas.openxmlformats.org/officeDocument/2006/relationships/customXml" Target="../ink/ink371.xml"/><Relationship Id="rId121" Type="http://schemas.openxmlformats.org/officeDocument/2006/relationships/image" Target="../media/image385.png"/><Relationship Id="rId142" Type="http://schemas.openxmlformats.org/officeDocument/2006/relationships/customXml" Target="../ink/ink393.xml"/><Relationship Id="rId163" Type="http://schemas.openxmlformats.org/officeDocument/2006/relationships/customXml" Target="../ink/ink404.xml"/><Relationship Id="rId184" Type="http://schemas.openxmlformats.org/officeDocument/2006/relationships/customXml" Target="../ink/ink415.xml"/><Relationship Id="rId189" Type="http://schemas.openxmlformats.org/officeDocument/2006/relationships/image" Target="../media/image191.png"/><Relationship Id="rId3" Type="http://schemas.openxmlformats.org/officeDocument/2006/relationships/image" Target="../media/image327.png"/><Relationship Id="rId25" Type="http://schemas.openxmlformats.org/officeDocument/2006/relationships/image" Target="../media/image338.png"/><Relationship Id="rId46" Type="http://schemas.openxmlformats.org/officeDocument/2006/relationships/customXml" Target="../ink/ink345.xml"/><Relationship Id="rId67" Type="http://schemas.openxmlformats.org/officeDocument/2006/relationships/image" Target="../media/image359.png"/><Relationship Id="rId116" Type="http://schemas.openxmlformats.org/officeDocument/2006/relationships/customXml" Target="../ink/ink380.xml"/><Relationship Id="rId137" Type="http://schemas.openxmlformats.org/officeDocument/2006/relationships/image" Target="../media/image393.png"/><Relationship Id="rId158" Type="http://schemas.openxmlformats.org/officeDocument/2006/relationships/image" Target="../media/image403.png"/><Relationship Id="rId20" Type="http://schemas.openxmlformats.org/officeDocument/2006/relationships/customXml" Target="../ink/ink332.xml"/><Relationship Id="rId41" Type="http://schemas.openxmlformats.org/officeDocument/2006/relationships/image" Target="../media/image346.png"/><Relationship Id="rId62" Type="http://schemas.openxmlformats.org/officeDocument/2006/relationships/customXml" Target="../ink/ink353.xml"/><Relationship Id="rId83" Type="http://schemas.openxmlformats.org/officeDocument/2006/relationships/image" Target="../media/image366.png"/><Relationship Id="rId88" Type="http://schemas.openxmlformats.org/officeDocument/2006/relationships/customXml" Target="../ink/ink366.xml"/><Relationship Id="rId111" Type="http://schemas.openxmlformats.org/officeDocument/2006/relationships/image" Target="../media/image380.png"/><Relationship Id="rId132" Type="http://schemas.openxmlformats.org/officeDocument/2006/relationships/customXml" Target="../ink/ink388.xml"/><Relationship Id="rId153" Type="http://schemas.openxmlformats.org/officeDocument/2006/relationships/customXml" Target="../ink/ink399.xml"/><Relationship Id="rId174" Type="http://schemas.openxmlformats.org/officeDocument/2006/relationships/customXml" Target="../ink/ink410.xml"/><Relationship Id="rId179" Type="http://schemas.openxmlformats.org/officeDocument/2006/relationships/image" Target="../media/image412.png"/><Relationship Id="rId195" Type="http://schemas.openxmlformats.org/officeDocument/2006/relationships/image" Target="../media/image419.png"/><Relationship Id="rId209" Type="http://schemas.openxmlformats.org/officeDocument/2006/relationships/image" Target="../media/image426.png"/><Relationship Id="rId190" Type="http://schemas.openxmlformats.org/officeDocument/2006/relationships/customXml" Target="../ink/ink418.xml"/><Relationship Id="rId204" Type="http://schemas.openxmlformats.org/officeDocument/2006/relationships/customXml" Target="../ink/ink425.xml"/><Relationship Id="rId15" Type="http://schemas.openxmlformats.org/officeDocument/2006/relationships/image" Target="../media/image333.png"/><Relationship Id="rId36" Type="http://schemas.openxmlformats.org/officeDocument/2006/relationships/customXml" Target="../ink/ink340.xml"/><Relationship Id="rId57" Type="http://schemas.openxmlformats.org/officeDocument/2006/relationships/image" Target="../media/image354.png"/><Relationship Id="rId106" Type="http://schemas.openxmlformats.org/officeDocument/2006/relationships/customXml" Target="../ink/ink375.xml"/><Relationship Id="rId127" Type="http://schemas.openxmlformats.org/officeDocument/2006/relationships/image" Target="../media/image388.png"/><Relationship Id="rId10" Type="http://schemas.openxmlformats.org/officeDocument/2006/relationships/customXml" Target="../ink/ink327.xml"/><Relationship Id="rId31" Type="http://schemas.openxmlformats.org/officeDocument/2006/relationships/image" Target="../media/image341.png"/><Relationship Id="rId52" Type="http://schemas.openxmlformats.org/officeDocument/2006/relationships/customXml" Target="../ink/ink348.xml"/><Relationship Id="rId73" Type="http://schemas.openxmlformats.org/officeDocument/2006/relationships/image" Target="../media/image362.png"/><Relationship Id="rId78" Type="http://schemas.openxmlformats.org/officeDocument/2006/relationships/customXml" Target="../ink/ink361.xml"/><Relationship Id="rId94" Type="http://schemas.openxmlformats.org/officeDocument/2006/relationships/customXml" Target="../ink/ink369.xml"/><Relationship Id="rId99" Type="http://schemas.openxmlformats.org/officeDocument/2006/relationships/image" Target="../media/image374.png"/><Relationship Id="rId101" Type="http://schemas.openxmlformats.org/officeDocument/2006/relationships/image" Target="../media/image375.png"/><Relationship Id="rId122" Type="http://schemas.openxmlformats.org/officeDocument/2006/relationships/customXml" Target="../ink/ink383.xml"/><Relationship Id="rId143" Type="http://schemas.openxmlformats.org/officeDocument/2006/relationships/image" Target="../media/image396.png"/><Relationship Id="rId148" Type="http://schemas.openxmlformats.org/officeDocument/2006/relationships/customXml" Target="../ink/ink396.xml"/><Relationship Id="rId164" Type="http://schemas.openxmlformats.org/officeDocument/2006/relationships/image" Target="../media/image406.png"/><Relationship Id="rId169" Type="http://schemas.openxmlformats.org/officeDocument/2006/relationships/image" Target="../media/image408.png"/><Relationship Id="rId185" Type="http://schemas.openxmlformats.org/officeDocument/2006/relationships/image" Target="../media/image415.png"/><Relationship Id="rId4" Type="http://schemas.openxmlformats.org/officeDocument/2006/relationships/customXml" Target="../ink/ink324.xml"/><Relationship Id="rId9" Type="http://schemas.openxmlformats.org/officeDocument/2006/relationships/image" Target="../media/image330.png"/><Relationship Id="rId180" Type="http://schemas.openxmlformats.org/officeDocument/2006/relationships/customXml" Target="../ink/ink413.xml"/><Relationship Id="rId26" Type="http://schemas.openxmlformats.org/officeDocument/2006/relationships/customXml" Target="../ink/ink335.xml"/><Relationship Id="rId47" Type="http://schemas.openxmlformats.org/officeDocument/2006/relationships/image" Target="../media/image349.png"/><Relationship Id="rId68" Type="http://schemas.openxmlformats.org/officeDocument/2006/relationships/customXml" Target="../ink/ink356.xml"/><Relationship Id="rId89" Type="http://schemas.openxmlformats.org/officeDocument/2006/relationships/image" Target="../media/image369.png"/><Relationship Id="rId112" Type="http://schemas.openxmlformats.org/officeDocument/2006/relationships/customXml" Target="../ink/ink378.xml"/><Relationship Id="rId133" Type="http://schemas.openxmlformats.org/officeDocument/2006/relationships/image" Target="../media/image391.png"/><Relationship Id="rId154" Type="http://schemas.openxmlformats.org/officeDocument/2006/relationships/image" Target="../media/image401.png"/><Relationship Id="rId175" Type="http://schemas.openxmlformats.org/officeDocument/2006/relationships/image" Target="../media/image411.png"/><Relationship Id="rId196" Type="http://schemas.openxmlformats.org/officeDocument/2006/relationships/customXml" Target="../ink/ink421.xml"/><Relationship Id="rId200" Type="http://schemas.openxmlformats.org/officeDocument/2006/relationships/customXml" Target="../ink/ink423.xml"/><Relationship Id="rId16" Type="http://schemas.openxmlformats.org/officeDocument/2006/relationships/customXml" Target="../ink/ink330.xml"/><Relationship Id="rId37" Type="http://schemas.openxmlformats.org/officeDocument/2006/relationships/image" Target="../media/image344.png"/><Relationship Id="rId58" Type="http://schemas.openxmlformats.org/officeDocument/2006/relationships/customXml" Target="../ink/ink351.xml"/><Relationship Id="rId79" Type="http://schemas.openxmlformats.org/officeDocument/2006/relationships/image" Target="../media/image364.png"/><Relationship Id="rId102" Type="http://schemas.openxmlformats.org/officeDocument/2006/relationships/customXml" Target="../ink/ink373.xml"/><Relationship Id="rId123" Type="http://schemas.openxmlformats.org/officeDocument/2006/relationships/image" Target="../media/image386.png"/><Relationship Id="rId144" Type="http://schemas.openxmlformats.org/officeDocument/2006/relationships/customXml" Target="../ink/ink394.xml"/><Relationship Id="rId90" Type="http://schemas.openxmlformats.org/officeDocument/2006/relationships/customXml" Target="../ink/ink367.xml"/><Relationship Id="rId165" Type="http://schemas.openxmlformats.org/officeDocument/2006/relationships/customXml" Target="../ink/ink405.xml"/><Relationship Id="rId186" Type="http://schemas.openxmlformats.org/officeDocument/2006/relationships/customXml" Target="../ink/ink416.xml"/><Relationship Id="rId27" Type="http://schemas.openxmlformats.org/officeDocument/2006/relationships/image" Target="../media/image339.png"/><Relationship Id="rId48" Type="http://schemas.openxmlformats.org/officeDocument/2006/relationships/customXml" Target="../ink/ink346.xml"/><Relationship Id="rId69" Type="http://schemas.openxmlformats.org/officeDocument/2006/relationships/image" Target="../media/image360.png"/><Relationship Id="rId113" Type="http://schemas.openxmlformats.org/officeDocument/2006/relationships/image" Target="../media/image381.png"/><Relationship Id="rId134" Type="http://schemas.openxmlformats.org/officeDocument/2006/relationships/customXml" Target="../ink/ink389.xml"/><Relationship Id="rId80" Type="http://schemas.openxmlformats.org/officeDocument/2006/relationships/customXml" Target="../ink/ink362.xml"/><Relationship Id="rId155" Type="http://schemas.openxmlformats.org/officeDocument/2006/relationships/customXml" Target="../ink/ink400.xml"/><Relationship Id="rId176" Type="http://schemas.openxmlformats.org/officeDocument/2006/relationships/customXml" Target="../ink/ink411.xml"/><Relationship Id="rId197" Type="http://schemas.openxmlformats.org/officeDocument/2006/relationships/image" Target="../media/image420.png"/><Relationship Id="rId201" Type="http://schemas.openxmlformats.org/officeDocument/2006/relationships/image" Target="../media/image422.png"/><Relationship Id="rId17" Type="http://schemas.openxmlformats.org/officeDocument/2006/relationships/image" Target="../media/image334.png"/><Relationship Id="rId38" Type="http://schemas.openxmlformats.org/officeDocument/2006/relationships/customXml" Target="../ink/ink341.xml"/><Relationship Id="rId59" Type="http://schemas.openxmlformats.org/officeDocument/2006/relationships/image" Target="../media/image355.png"/><Relationship Id="rId103" Type="http://schemas.openxmlformats.org/officeDocument/2006/relationships/image" Target="../media/image376.png"/><Relationship Id="rId124" Type="http://schemas.openxmlformats.org/officeDocument/2006/relationships/customXml" Target="../ink/ink384.xml"/><Relationship Id="rId70" Type="http://schemas.openxmlformats.org/officeDocument/2006/relationships/customXml" Target="../ink/ink357.xml"/><Relationship Id="rId91" Type="http://schemas.openxmlformats.org/officeDocument/2006/relationships/image" Target="../media/image370.png"/><Relationship Id="rId145" Type="http://schemas.openxmlformats.org/officeDocument/2006/relationships/image" Target="../media/image397.png"/><Relationship Id="rId166" Type="http://schemas.openxmlformats.org/officeDocument/2006/relationships/image" Target="../media/image407.png"/><Relationship Id="rId187" Type="http://schemas.openxmlformats.org/officeDocument/2006/relationships/image" Target="../media/image416.png"/><Relationship Id="rId1" Type="http://schemas.openxmlformats.org/officeDocument/2006/relationships/slideLayout" Target="../slideLayouts/slideLayout7.xml"/><Relationship Id="rId28" Type="http://schemas.openxmlformats.org/officeDocument/2006/relationships/customXml" Target="../ink/ink336.xml"/><Relationship Id="rId49" Type="http://schemas.openxmlformats.org/officeDocument/2006/relationships/image" Target="../media/image350.png"/><Relationship Id="rId114" Type="http://schemas.openxmlformats.org/officeDocument/2006/relationships/customXml" Target="../ink/ink379.xml"/><Relationship Id="rId60" Type="http://schemas.openxmlformats.org/officeDocument/2006/relationships/customXml" Target="../ink/ink352.xml"/><Relationship Id="rId81" Type="http://schemas.openxmlformats.org/officeDocument/2006/relationships/image" Target="../media/image365.png"/><Relationship Id="rId135" Type="http://schemas.openxmlformats.org/officeDocument/2006/relationships/image" Target="../media/image392.png"/><Relationship Id="rId156" Type="http://schemas.openxmlformats.org/officeDocument/2006/relationships/image" Target="../media/image402.png"/><Relationship Id="rId177" Type="http://schemas.openxmlformats.org/officeDocument/2006/relationships/image" Target="../media/image11.png"/><Relationship Id="rId198" Type="http://schemas.openxmlformats.org/officeDocument/2006/relationships/customXml" Target="../ink/ink422.xml"/><Relationship Id="rId202" Type="http://schemas.openxmlformats.org/officeDocument/2006/relationships/customXml" Target="../ink/ink424.xml"/><Relationship Id="rId18" Type="http://schemas.openxmlformats.org/officeDocument/2006/relationships/customXml" Target="../ink/ink331.xml"/><Relationship Id="rId39" Type="http://schemas.openxmlformats.org/officeDocument/2006/relationships/image" Target="../media/image345.png"/><Relationship Id="rId50" Type="http://schemas.openxmlformats.org/officeDocument/2006/relationships/customXml" Target="../ink/ink347.xml"/><Relationship Id="rId104" Type="http://schemas.openxmlformats.org/officeDocument/2006/relationships/customXml" Target="../ink/ink374.xml"/><Relationship Id="rId125" Type="http://schemas.openxmlformats.org/officeDocument/2006/relationships/image" Target="../media/image387.png"/><Relationship Id="rId146" Type="http://schemas.openxmlformats.org/officeDocument/2006/relationships/customXml" Target="../ink/ink395.xml"/><Relationship Id="rId167" Type="http://schemas.openxmlformats.org/officeDocument/2006/relationships/customXml" Target="../ink/ink406.xml"/><Relationship Id="rId188" Type="http://schemas.openxmlformats.org/officeDocument/2006/relationships/customXml" Target="../ink/ink417.xml"/><Relationship Id="rId71" Type="http://schemas.openxmlformats.org/officeDocument/2006/relationships/image" Target="../media/image361.png"/><Relationship Id="rId92" Type="http://schemas.openxmlformats.org/officeDocument/2006/relationships/customXml" Target="../ink/ink368.xml"/><Relationship Id="rId2" Type="http://schemas.openxmlformats.org/officeDocument/2006/relationships/customXml" Target="../ink/ink323.xml"/><Relationship Id="rId29" Type="http://schemas.openxmlformats.org/officeDocument/2006/relationships/image" Target="../media/image340.png"/><Relationship Id="rId40" Type="http://schemas.openxmlformats.org/officeDocument/2006/relationships/customXml" Target="../ink/ink342.xml"/><Relationship Id="rId115" Type="http://schemas.openxmlformats.org/officeDocument/2006/relationships/image" Target="../media/image382.png"/><Relationship Id="rId136" Type="http://schemas.openxmlformats.org/officeDocument/2006/relationships/customXml" Target="../ink/ink390.xml"/><Relationship Id="rId157" Type="http://schemas.openxmlformats.org/officeDocument/2006/relationships/customXml" Target="../ink/ink401.xml"/><Relationship Id="rId178" Type="http://schemas.openxmlformats.org/officeDocument/2006/relationships/customXml" Target="../ink/ink412.xml"/></Relationships>
</file>

<file path=ppt/slides/_rels/slide21.xml.rels><?xml version="1.0" encoding="UTF-8" standalone="yes"?>
<Relationships xmlns="http://schemas.openxmlformats.org/package/2006/relationships"><Relationship Id="rId26" Type="http://schemas.openxmlformats.org/officeDocument/2006/relationships/customXml" Target="../ink/ink440.xml"/><Relationship Id="rId21" Type="http://schemas.openxmlformats.org/officeDocument/2006/relationships/image" Target="../media/image436.png"/><Relationship Id="rId42" Type="http://schemas.openxmlformats.org/officeDocument/2006/relationships/customXml" Target="../ink/ink448.xml"/><Relationship Id="rId47" Type="http://schemas.openxmlformats.org/officeDocument/2006/relationships/image" Target="../media/image448.png"/><Relationship Id="rId63" Type="http://schemas.openxmlformats.org/officeDocument/2006/relationships/image" Target="../media/image456.png"/><Relationship Id="rId68" Type="http://schemas.openxmlformats.org/officeDocument/2006/relationships/customXml" Target="../ink/ink461.xml"/><Relationship Id="rId84" Type="http://schemas.openxmlformats.org/officeDocument/2006/relationships/customXml" Target="../ink/ink469.xml"/><Relationship Id="rId89" Type="http://schemas.openxmlformats.org/officeDocument/2006/relationships/customXml" Target="../ink/ink472.xml"/><Relationship Id="rId16" Type="http://schemas.openxmlformats.org/officeDocument/2006/relationships/customXml" Target="../ink/ink435.xml"/><Relationship Id="rId11" Type="http://schemas.openxmlformats.org/officeDocument/2006/relationships/image" Target="../media/image431.png"/><Relationship Id="rId32" Type="http://schemas.openxmlformats.org/officeDocument/2006/relationships/customXml" Target="../ink/ink443.xml"/><Relationship Id="rId37" Type="http://schemas.openxmlformats.org/officeDocument/2006/relationships/image" Target="../media/image444.png"/><Relationship Id="rId53" Type="http://schemas.openxmlformats.org/officeDocument/2006/relationships/image" Target="../media/image451.png"/><Relationship Id="rId58" Type="http://schemas.openxmlformats.org/officeDocument/2006/relationships/customXml" Target="../ink/ink456.xml"/><Relationship Id="rId74" Type="http://schemas.openxmlformats.org/officeDocument/2006/relationships/customXml" Target="../ink/ink464.xml"/><Relationship Id="rId79" Type="http://schemas.openxmlformats.org/officeDocument/2006/relationships/image" Target="../media/image464.png"/><Relationship Id="rId102" Type="http://schemas.openxmlformats.org/officeDocument/2006/relationships/image" Target="../media/image475.png"/><Relationship Id="rId5" Type="http://schemas.openxmlformats.org/officeDocument/2006/relationships/image" Target="../media/image428.png"/><Relationship Id="rId90" Type="http://schemas.openxmlformats.org/officeDocument/2006/relationships/image" Target="../media/image469.png"/><Relationship Id="rId95" Type="http://schemas.openxmlformats.org/officeDocument/2006/relationships/customXml" Target="../ink/ink475.xml"/><Relationship Id="rId22" Type="http://schemas.openxmlformats.org/officeDocument/2006/relationships/customXml" Target="../ink/ink438.xml"/><Relationship Id="rId27" Type="http://schemas.openxmlformats.org/officeDocument/2006/relationships/image" Target="../media/image439.png"/><Relationship Id="rId43" Type="http://schemas.openxmlformats.org/officeDocument/2006/relationships/image" Target="../media/image11.png"/><Relationship Id="rId48" Type="http://schemas.openxmlformats.org/officeDocument/2006/relationships/customXml" Target="../ink/ink451.xml"/><Relationship Id="rId64" Type="http://schemas.openxmlformats.org/officeDocument/2006/relationships/customXml" Target="../ink/ink459.xml"/><Relationship Id="rId69" Type="http://schemas.openxmlformats.org/officeDocument/2006/relationships/image" Target="../media/image459.png"/><Relationship Id="rId80" Type="http://schemas.openxmlformats.org/officeDocument/2006/relationships/customXml" Target="../ink/ink467.xml"/><Relationship Id="rId85" Type="http://schemas.openxmlformats.org/officeDocument/2006/relationships/customXml" Target="../ink/ink470.xml"/><Relationship Id="rId12" Type="http://schemas.openxmlformats.org/officeDocument/2006/relationships/customXml" Target="../ink/ink433.xml"/><Relationship Id="rId17" Type="http://schemas.openxmlformats.org/officeDocument/2006/relationships/image" Target="../media/image434.png"/><Relationship Id="rId25" Type="http://schemas.openxmlformats.org/officeDocument/2006/relationships/image" Target="../media/image438.png"/><Relationship Id="rId33" Type="http://schemas.openxmlformats.org/officeDocument/2006/relationships/image" Target="../media/image442.png"/><Relationship Id="rId38" Type="http://schemas.openxmlformats.org/officeDocument/2006/relationships/customXml" Target="../ink/ink446.xml"/><Relationship Id="rId46" Type="http://schemas.openxmlformats.org/officeDocument/2006/relationships/customXml" Target="../ink/ink450.xml"/><Relationship Id="rId59" Type="http://schemas.openxmlformats.org/officeDocument/2006/relationships/image" Target="../media/image454.png"/><Relationship Id="rId67" Type="http://schemas.openxmlformats.org/officeDocument/2006/relationships/image" Target="../media/image458.png"/><Relationship Id="rId20" Type="http://schemas.openxmlformats.org/officeDocument/2006/relationships/customXml" Target="../ink/ink437.xml"/><Relationship Id="rId41" Type="http://schemas.openxmlformats.org/officeDocument/2006/relationships/image" Target="../media/image446.png"/><Relationship Id="rId54" Type="http://schemas.openxmlformats.org/officeDocument/2006/relationships/customXml" Target="../ink/ink454.xml"/><Relationship Id="rId62" Type="http://schemas.openxmlformats.org/officeDocument/2006/relationships/customXml" Target="../ink/ink458.xml"/><Relationship Id="rId70" Type="http://schemas.openxmlformats.org/officeDocument/2006/relationships/customXml" Target="../ink/ink462.xml"/><Relationship Id="rId75" Type="http://schemas.openxmlformats.org/officeDocument/2006/relationships/image" Target="../media/image462.png"/><Relationship Id="rId83" Type="http://schemas.openxmlformats.org/officeDocument/2006/relationships/image" Target="../media/image466.png"/><Relationship Id="rId88" Type="http://schemas.openxmlformats.org/officeDocument/2006/relationships/image" Target="../media/image468.png"/><Relationship Id="rId91" Type="http://schemas.openxmlformats.org/officeDocument/2006/relationships/customXml" Target="../ink/ink473.xml"/><Relationship Id="rId96"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customXml" Target="../ink/ink430.xml"/><Relationship Id="rId15" Type="http://schemas.openxmlformats.org/officeDocument/2006/relationships/image" Target="../media/image433.png"/><Relationship Id="rId23" Type="http://schemas.openxmlformats.org/officeDocument/2006/relationships/image" Target="../media/image437.png"/><Relationship Id="rId28" Type="http://schemas.openxmlformats.org/officeDocument/2006/relationships/customXml" Target="../ink/ink441.xml"/><Relationship Id="rId36" Type="http://schemas.openxmlformats.org/officeDocument/2006/relationships/customXml" Target="../ink/ink445.xml"/><Relationship Id="rId49" Type="http://schemas.openxmlformats.org/officeDocument/2006/relationships/image" Target="../media/image449.png"/><Relationship Id="rId57" Type="http://schemas.openxmlformats.org/officeDocument/2006/relationships/image" Target="../media/image453.png"/><Relationship Id="rId10" Type="http://schemas.openxmlformats.org/officeDocument/2006/relationships/customXml" Target="../ink/ink432.xml"/><Relationship Id="rId31" Type="http://schemas.openxmlformats.org/officeDocument/2006/relationships/image" Target="../media/image441.png"/><Relationship Id="rId44" Type="http://schemas.openxmlformats.org/officeDocument/2006/relationships/customXml" Target="../ink/ink449.xml"/><Relationship Id="rId52" Type="http://schemas.openxmlformats.org/officeDocument/2006/relationships/customXml" Target="../ink/ink453.xml"/><Relationship Id="rId60" Type="http://schemas.openxmlformats.org/officeDocument/2006/relationships/customXml" Target="../ink/ink457.xml"/><Relationship Id="rId65" Type="http://schemas.openxmlformats.org/officeDocument/2006/relationships/image" Target="../media/image457.png"/><Relationship Id="rId73" Type="http://schemas.openxmlformats.org/officeDocument/2006/relationships/image" Target="../media/image461.png"/><Relationship Id="rId78" Type="http://schemas.openxmlformats.org/officeDocument/2006/relationships/customXml" Target="../ink/ink466.xml"/><Relationship Id="rId81" Type="http://schemas.openxmlformats.org/officeDocument/2006/relationships/image" Target="../media/image465.png"/><Relationship Id="rId86" Type="http://schemas.openxmlformats.org/officeDocument/2006/relationships/image" Target="../media/image467.png"/><Relationship Id="rId94" Type="http://schemas.openxmlformats.org/officeDocument/2006/relationships/image" Target="../media/image471.png"/><Relationship Id="rId99" Type="http://schemas.openxmlformats.org/officeDocument/2006/relationships/customXml" Target="../ink/ink477.xml"/><Relationship Id="rId101" Type="http://schemas.openxmlformats.org/officeDocument/2006/relationships/customXml" Target="../ink/ink478.xml"/><Relationship Id="rId4" Type="http://schemas.openxmlformats.org/officeDocument/2006/relationships/customXml" Target="../ink/ink429.xml"/><Relationship Id="rId9" Type="http://schemas.openxmlformats.org/officeDocument/2006/relationships/image" Target="../media/image430.png"/><Relationship Id="rId13" Type="http://schemas.openxmlformats.org/officeDocument/2006/relationships/image" Target="../media/image432.png"/><Relationship Id="rId18" Type="http://schemas.openxmlformats.org/officeDocument/2006/relationships/customXml" Target="../ink/ink436.xml"/><Relationship Id="rId39" Type="http://schemas.openxmlformats.org/officeDocument/2006/relationships/image" Target="../media/image445.png"/><Relationship Id="rId34" Type="http://schemas.openxmlformats.org/officeDocument/2006/relationships/customXml" Target="../ink/ink444.xml"/><Relationship Id="rId50" Type="http://schemas.openxmlformats.org/officeDocument/2006/relationships/customXml" Target="../ink/ink452.xml"/><Relationship Id="rId55" Type="http://schemas.openxmlformats.org/officeDocument/2006/relationships/image" Target="../media/image452.png"/><Relationship Id="rId76" Type="http://schemas.openxmlformats.org/officeDocument/2006/relationships/customXml" Target="../ink/ink465.xml"/><Relationship Id="rId97" Type="http://schemas.openxmlformats.org/officeDocument/2006/relationships/customXml" Target="../ink/ink476.xml"/><Relationship Id="rId7" Type="http://schemas.openxmlformats.org/officeDocument/2006/relationships/image" Target="../media/image429.png"/><Relationship Id="rId71" Type="http://schemas.openxmlformats.org/officeDocument/2006/relationships/image" Target="../media/image460.png"/><Relationship Id="rId92" Type="http://schemas.openxmlformats.org/officeDocument/2006/relationships/image" Target="../media/image470.png"/><Relationship Id="rId2" Type="http://schemas.openxmlformats.org/officeDocument/2006/relationships/customXml" Target="../ink/ink428.xml"/><Relationship Id="rId29" Type="http://schemas.openxmlformats.org/officeDocument/2006/relationships/image" Target="../media/image440.png"/><Relationship Id="rId24" Type="http://schemas.openxmlformats.org/officeDocument/2006/relationships/customXml" Target="../ink/ink439.xml"/><Relationship Id="rId40" Type="http://schemas.openxmlformats.org/officeDocument/2006/relationships/customXml" Target="../ink/ink447.xml"/><Relationship Id="rId45" Type="http://schemas.openxmlformats.org/officeDocument/2006/relationships/image" Target="../media/image447.png"/><Relationship Id="rId66" Type="http://schemas.openxmlformats.org/officeDocument/2006/relationships/customXml" Target="../ink/ink460.xml"/><Relationship Id="rId87" Type="http://schemas.openxmlformats.org/officeDocument/2006/relationships/customXml" Target="../ink/ink471.xml"/><Relationship Id="rId61" Type="http://schemas.openxmlformats.org/officeDocument/2006/relationships/image" Target="../media/image455.png"/><Relationship Id="rId82" Type="http://schemas.openxmlformats.org/officeDocument/2006/relationships/customXml" Target="../ink/ink468.xml"/><Relationship Id="rId19" Type="http://schemas.openxmlformats.org/officeDocument/2006/relationships/image" Target="../media/image435.png"/><Relationship Id="rId14" Type="http://schemas.openxmlformats.org/officeDocument/2006/relationships/customXml" Target="../ink/ink434.xml"/><Relationship Id="rId30" Type="http://schemas.openxmlformats.org/officeDocument/2006/relationships/customXml" Target="../ink/ink442.xml"/><Relationship Id="rId35" Type="http://schemas.openxmlformats.org/officeDocument/2006/relationships/image" Target="../media/image443.png"/><Relationship Id="rId56" Type="http://schemas.openxmlformats.org/officeDocument/2006/relationships/customXml" Target="../ink/ink455.xml"/><Relationship Id="rId77" Type="http://schemas.openxmlformats.org/officeDocument/2006/relationships/image" Target="../media/image463.png"/><Relationship Id="rId100" Type="http://schemas.openxmlformats.org/officeDocument/2006/relationships/image" Target="../media/image474.png"/><Relationship Id="rId8" Type="http://schemas.openxmlformats.org/officeDocument/2006/relationships/customXml" Target="../ink/ink431.xml"/><Relationship Id="rId51" Type="http://schemas.openxmlformats.org/officeDocument/2006/relationships/image" Target="../media/image450.png"/><Relationship Id="rId72" Type="http://schemas.openxmlformats.org/officeDocument/2006/relationships/customXml" Target="../ink/ink463.xml"/><Relationship Id="rId93" Type="http://schemas.openxmlformats.org/officeDocument/2006/relationships/customXml" Target="../ink/ink474.xml"/><Relationship Id="rId98" Type="http://schemas.openxmlformats.org/officeDocument/2006/relationships/image" Target="../media/image473.png"/><Relationship Id="rId3" Type="http://schemas.openxmlformats.org/officeDocument/2006/relationships/image" Target="../media/image427.png"/></Relationships>
</file>

<file path=ppt/slides/_rels/slide22.xml.rels><?xml version="1.0" encoding="UTF-8" standalone="yes"?>
<Relationships xmlns="http://schemas.openxmlformats.org/package/2006/relationships"><Relationship Id="rId13" Type="http://schemas.openxmlformats.org/officeDocument/2006/relationships/image" Target="../media/image481.png"/><Relationship Id="rId18" Type="http://schemas.openxmlformats.org/officeDocument/2006/relationships/customXml" Target="../ink/ink487.xml"/><Relationship Id="rId26" Type="http://schemas.openxmlformats.org/officeDocument/2006/relationships/customXml" Target="../ink/ink491.xml"/><Relationship Id="rId39" Type="http://schemas.openxmlformats.org/officeDocument/2006/relationships/image" Target="../media/image492.png"/><Relationship Id="rId21" Type="http://schemas.openxmlformats.org/officeDocument/2006/relationships/image" Target="../media/image485.png"/><Relationship Id="rId34" Type="http://schemas.openxmlformats.org/officeDocument/2006/relationships/customXml" Target="../ink/ink495.xml"/><Relationship Id="rId42" Type="http://schemas.openxmlformats.org/officeDocument/2006/relationships/customXml" Target="../ink/ink499.xml"/><Relationship Id="rId47" Type="http://schemas.openxmlformats.org/officeDocument/2006/relationships/image" Target="../media/image496.png"/><Relationship Id="rId50" Type="http://schemas.openxmlformats.org/officeDocument/2006/relationships/image" Target="../media/image497.png"/><Relationship Id="rId55" Type="http://schemas.openxmlformats.org/officeDocument/2006/relationships/customXml" Target="../ink/ink506.xml"/><Relationship Id="rId7" Type="http://schemas.openxmlformats.org/officeDocument/2006/relationships/image" Target="../media/image478.png"/><Relationship Id="rId2" Type="http://schemas.openxmlformats.org/officeDocument/2006/relationships/customXml" Target="../ink/ink479.xml"/><Relationship Id="rId16" Type="http://schemas.openxmlformats.org/officeDocument/2006/relationships/customXml" Target="../ink/ink486.xml"/><Relationship Id="rId29" Type="http://schemas.openxmlformats.org/officeDocument/2006/relationships/image" Target="../media/image488.png"/><Relationship Id="rId11" Type="http://schemas.openxmlformats.org/officeDocument/2006/relationships/image" Target="../media/image480.png"/><Relationship Id="rId24" Type="http://schemas.openxmlformats.org/officeDocument/2006/relationships/customXml" Target="../ink/ink490.xml"/><Relationship Id="rId32" Type="http://schemas.openxmlformats.org/officeDocument/2006/relationships/customXml" Target="../ink/ink494.xml"/><Relationship Id="rId37" Type="http://schemas.openxmlformats.org/officeDocument/2006/relationships/image" Target="../media/image491.png"/><Relationship Id="rId40" Type="http://schemas.openxmlformats.org/officeDocument/2006/relationships/customXml" Target="../ink/ink498.xml"/><Relationship Id="rId45" Type="http://schemas.openxmlformats.org/officeDocument/2006/relationships/image" Target="../media/image495.png"/><Relationship Id="rId53" Type="http://schemas.openxmlformats.org/officeDocument/2006/relationships/customXml" Target="../ink/ink505.xml"/><Relationship Id="rId5" Type="http://schemas.openxmlformats.org/officeDocument/2006/relationships/image" Target="../media/image477.png"/><Relationship Id="rId10" Type="http://schemas.openxmlformats.org/officeDocument/2006/relationships/customXml" Target="../ink/ink483.xml"/><Relationship Id="rId19" Type="http://schemas.openxmlformats.org/officeDocument/2006/relationships/image" Target="../media/image484.png"/><Relationship Id="rId31" Type="http://schemas.openxmlformats.org/officeDocument/2006/relationships/image" Target="../media/image489.png"/><Relationship Id="rId44" Type="http://schemas.openxmlformats.org/officeDocument/2006/relationships/customXml" Target="../ink/ink500.xml"/><Relationship Id="rId52" Type="http://schemas.openxmlformats.org/officeDocument/2006/relationships/image" Target="../media/image498.png"/><Relationship Id="rId4" Type="http://schemas.openxmlformats.org/officeDocument/2006/relationships/customXml" Target="../ink/ink480.xml"/><Relationship Id="rId9" Type="http://schemas.openxmlformats.org/officeDocument/2006/relationships/image" Target="../media/image479.png"/><Relationship Id="rId14" Type="http://schemas.openxmlformats.org/officeDocument/2006/relationships/customXml" Target="../ink/ink485.xml"/><Relationship Id="rId22" Type="http://schemas.openxmlformats.org/officeDocument/2006/relationships/customXml" Target="../ink/ink489.xml"/><Relationship Id="rId27" Type="http://schemas.openxmlformats.org/officeDocument/2006/relationships/image" Target="../media/image487.png"/><Relationship Id="rId30" Type="http://schemas.openxmlformats.org/officeDocument/2006/relationships/customXml" Target="../ink/ink493.xml"/><Relationship Id="rId35" Type="http://schemas.openxmlformats.org/officeDocument/2006/relationships/image" Target="../media/image490.png"/><Relationship Id="rId43" Type="http://schemas.openxmlformats.org/officeDocument/2006/relationships/image" Target="../media/image494.png"/><Relationship Id="rId48" Type="http://schemas.openxmlformats.org/officeDocument/2006/relationships/customXml" Target="../ink/ink502.xml"/><Relationship Id="rId56" Type="http://schemas.openxmlformats.org/officeDocument/2006/relationships/image" Target="../media/image500.png"/><Relationship Id="rId8" Type="http://schemas.openxmlformats.org/officeDocument/2006/relationships/customXml" Target="../ink/ink482.xml"/><Relationship Id="rId51" Type="http://schemas.openxmlformats.org/officeDocument/2006/relationships/customXml" Target="../ink/ink504.xml"/><Relationship Id="rId3" Type="http://schemas.openxmlformats.org/officeDocument/2006/relationships/image" Target="../media/image476.png"/><Relationship Id="rId12" Type="http://schemas.openxmlformats.org/officeDocument/2006/relationships/customXml" Target="../ink/ink484.xml"/><Relationship Id="rId17" Type="http://schemas.openxmlformats.org/officeDocument/2006/relationships/image" Target="../media/image483.png"/><Relationship Id="rId25" Type="http://schemas.openxmlformats.org/officeDocument/2006/relationships/image" Target="../media/image486.png"/><Relationship Id="rId33" Type="http://schemas.openxmlformats.org/officeDocument/2006/relationships/image" Target="../media/image394.png"/><Relationship Id="rId38" Type="http://schemas.openxmlformats.org/officeDocument/2006/relationships/customXml" Target="../ink/ink497.xml"/><Relationship Id="rId46" Type="http://schemas.openxmlformats.org/officeDocument/2006/relationships/customXml" Target="../ink/ink501.xml"/><Relationship Id="rId20" Type="http://schemas.openxmlformats.org/officeDocument/2006/relationships/customXml" Target="../ink/ink488.xml"/><Relationship Id="rId41" Type="http://schemas.openxmlformats.org/officeDocument/2006/relationships/image" Target="../media/image493.png"/><Relationship Id="rId54" Type="http://schemas.openxmlformats.org/officeDocument/2006/relationships/image" Target="../media/image499.png"/><Relationship Id="rId1" Type="http://schemas.openxmlformats.org/officeDocument/2006/relationships/slideLayout" Target="../slideLayouts/slideLayout7.xml"/><Relationship Id="rId6" Type="http://schemas.openxmlformats.org/officeDocument/2006/relationships/customXml" Target="../ink/ink481.xml"/><Relationship Id="rId15" Type="http://schemas.openxmlformats.org/officeDocument/2006/relationships/image" Target="../media/image482.png"/><Relationship Id="rId23" Type="http://schemas.openxmlformats.org/officeDocument/2006/relationships/image" Target="../media/image11.png"/><Relationship Id="rId28" Type="http://schemas.openxmlformats.org/officeDocument/2006/relationships/customXml" Target="../ink/ink492.xml"/><Relationship Id="rId36" Type="http://schemas.openxmlformats.org/officeDocument/2006/relationships/customXml" Target="../ink/ink496.xml"/><Relationship Id="rId49" Type="http://schemas.openxmlformats.org/officeDocument/2006/relationships/customXml" Target="../ink/ink503.xml"/></Relationships>
</file>

<file path=ppt/slides/_rels/slide23.xml.rels><?xml version="1.0" encoding="UTF-8" standalone="yes"?>
<Relationships xmlns="http://schemas.openxmlformats.org/package/2006/relationships"><Relationship Id="rId117" Type="http://schemas.openxmlformats.org/officeDocument/2006/relationships/customXml" Target="../ink/ink565.xml"/><Relationship Id="rId21" Type="http://schemas.openxmlformats.org/officeDocument/2006/relationships/image" Target="../media/image510.png"/><Relationship Id="rId42" Type="http://schemas.openxmlformats.org/officeDocument/2006/relationships/customXml" Target="../ink/ink527.xml"/><Relationship Id="rId63" Type="http://schemas.openxmlformats.org/officeDocument/2006/relationships/image" Target="../media/image530.png"/><Relationship Id="rId84" Type="http://schemas.openxmlformats.org/officeDocument/2006/relationships/image" Target="../media/image540.png"/><Relationship Id="rId138" Type="http://schemas.openxmlformats.org/officeDocument/2006/relationships/image" Target="../media/image566.png"/><Relationship Id="rId159" Type="http://schemas.openxmlformats.org/officeDocument/2006/relationships/customXml" Target="../ink/ink586.xml"/><Relationship Id="rId170" Type="http://schemas.openxmlformats.org/officeDocument/2006/relationships/image" Target="../media/image582.png"/><Relationship Id="rId107" Type="http://schemas.openxmlformats.org/officeDocument/2006/relationships/customXml" Target="../ink/ink560.xml"/><Relationship Id="rId11" Type="http://schemas.openxmlformats.org/officeDocument/2006/relationships/image" Target="../media/image505.png"/><Relationship Id="rId32" Type="http://schemas.openxmlformats.org/officeDocument/2006/relationships/customXml" Target="../ink/ink522.xml"/><Relationship Id="rId53" Type="http://schemas.openxmlformats.org/officeDocument/2006/relationships/image" Target="../media/image525.png"/><Relationship Id="rId74" Type="http://schemas.openxmlformats.org/officeDocument/2006/relationships/customXml" Target="../ink/ink543.xml"/><Relationship Id="rId128" Type="http://schemas.openxmlformats.org/officeDocument/2006/relationships/image" Target="../media/image561.png"/><Relationship Id="rId149" Type="http://schemas.openxmlformats.org/officeDocument/2006/relationships/customXml" Target="../ink/ink581.xml"/><Relationship Id="rId5" Type="http://schemas.openxmlformats.org/officeDocument/2006/relationships/image" Target="../media/image502.png"/><Relationship Id="rId95" Type="http://schemas.openxmlformats.org/officeDocument/2006/relationships/customXml" Target="../ink/ink554.xml"/><Relationship Id="rId160" Type="http://schemas.openxmlformats.org/officeDocument/2006/relationships/image" Target="../media/image577.png"/><Relationship Id="rId22" Type="http://schemas.openxmlformats.org/officeDocument/2006/relationships/customXml" Target="../ink/ink517.xml"/><Relationship Id="rId43" Type="http://schemas.openxmlformats.org/officeDocument/2006/relationships/image" Target="../media/image520.png"/><Relationship Id="rId64" Type="http://schemas.openxmlformats.org/officeDocument/2006/relationships/customXml" Target="../ink/ink538.xml"/><Relationship Id="rId118" Type="http://schemas.openxmlformats.org/officeDocument/2006/relationships/image" Target="../media/image435.png"/><Relationship Id="rId139" Type="http://schemas.openxmlformats.org/officeDocument/2006/relationships/customXml" Target="../ink/ink576.xml"/><Relationship Id="rId85" Type="http://schemas.openxmlformats.org/officeDocument/2006/relationships/customXml" Target="../ink/ink549.xml"/><Relationship Id="rId150" Type="http://schemas.openxmlformats.org/officeDocument/2006/relationships/image" Target="../media/image572.png"/><Relationship Id="rId171" Type="http://schemas.openxmlformats.org/officeDocument/2006/relationships/customXml" Target="../ink/ink592.xml"/><Relationship Id="rId12" Type="http://schemas.openxmlformats.org/officeDocument/2006/relationships/customXml" Target="../ink/ink512.xml"/><Relationship Id="rId33" Type="http://schemas.openxmlformats.org/officeDocument/2006/relationships/image" Target="../media/image516.png"/><Relationship Id="rId108" Type="http://schemas.openxmlformats.org/officeDocument/2006/relationships/image" Target="../media/image552.png"/><Relationship Id="rId129" Type="http://schemas.openxmlformats.org/officeDocument/2006/relationships/customXml" Target="../ink/ink571.xml"/><Relationship Id="rId54" Type="http://schemas.openxmlformats.org/officeDocument/2006/relationships/customXml" Target="../ink/ink533.xml"/><Relationship Id="rId75" Type="http://schemas.openxmlformats.org/officeDocument/2006/relationships/customXml" Target="../ink/ink544.xml"/><Relationship Id="rId96" Type="http://schemas.openxmlformats.org/officeDocument/2006/relationships/image" Target="../media/image546.png"/><Relationship Id="rId140" Type="http://schemas.openxmlformats.org/officeDocument/2006/relationships/image" Target="../media/image567.png"/><Relationship Id="rId161" Type="http://schemas.openxmlformats.org/officeDocument/2006/relationships/customXml" Target="../ink/ink587.xml"/><Relationship Id="rId6" Type="http://schemas.openxmlformats.org/officeDocument/2006/relationships/customXml" Target="../ink/ink509.xml"/><Relationship Id="rId23" Type="http://schemas.openxmlformats.org/officeDocument/2006/relationships/image" Target="../media/image511.png"/><Relationship Id="rId28" Type="http://schemas.openxmlformats.org/officeDocument/2006/relationships/customXml" Target="../ink/ink520.xml"/><Relationship Id="rId49" Type="http://schemas.openxmlformats.org/officeDocument/2006/relationships/image" Target="../media/image523.png"/><Relationship Id="rId114" Type="http://schemas.openxmlformats.org/officeDocument/2006/relationships/image" Target="../media/image555.png"/><Relationship Id="rId119" Type="http://schemas.openxmlformats.org/officeDocument/2006/relationships/customXml" Target="../ink/ink566.xml"/><Relationship Id="rId44" Type="http://schemas.openxmlformats.org/officeDocument/2006/relationships/customXml" Target="../ink/ink528.xml"/><Relationship Id="rId60" Type="http://schemas.openxmlformats.org/officeDocument/2006/relationships/customXml" Target="../ink/ink536.xml"/><Relationship Id="rId65" Type="http://schemas.openxmlformats.org/officeDocument/2006/relationships/image" Target="../media/image531.png"/><Relationship Id="rId81" Type="http://schemas.openxmlformats.org/officeDocument/2006/relationships/customXml" Target="../ink/ink547.xml"/><Relationship Id="rId86" Type="http://schemas.openxmlformats.org/officeDocument/2006/relationships/image" Target="../media/image541.png"/><Relationship Id="rId130" Type="http://schemas.openxmlformats.org/officeDocument/2006/relationships/image" Target="../media/image562.png"/><Relationship Id="rId135" Type="http://schemas.openxmlformats.org/officeDocument/2006/relationships/customXml" Target="../ink/ink574.xml"/><Relationship Id="rId151" Type="http://schemas.openxmlformats.org/officeDocument/2006/relationships/customXml" Target="../ink/ink582.xml"/><Relationship Id="rId156" Type="http://schemas.openxmlformats.org/officeDocument/2006/relationships/image" Target="../media/image575.png"/><Relationship Id="rId177" Type="http://schemas.openxmlformats.org/officeDocument/2006/relationships/customXml" Target="../ink/ink595.xml"/><Relationship Id="rId172" Type="http://schemas.openxmlformats.org/officeDocument/2006/relationships/image" Target="../media/image583.png"/><Relationship Id="rId13" Type="http://schemas.openxmlformats.org/officeDocument/2006/relationships/image" Target="../media/image506.png"/><Relationship Id="rId18" Type="http://schemas.openxmlformats.org/officeDocument/2006/relationships/customXml" Target="../ink/ink515.xml"/><Relationship Id="rId39" Type="http://schemas.openxmlformats.org/officeDocument/2006/relationships/image" Target="../media/image518.png"/><Relationship Id="rId109" Type="http://schemas.openxmlformats.org/officeDocument/2006/relationships/customXml" Target="../ink/ink561.xml"/><Relationship Id="rId34" Type="http://schemas.openxmlformats.org/officeDocument/2006/relationships/customXml" Target="../ink/ink523.xml"/><Relationship Id="rId50" Type="http://schemas.openxmlformats.org/officeDocument/2006/relationships/customXml" Target="../ink/ink531.xml"/><Relationship Id="rId55" Type="http://schemas.openxmlformats.org/officeDocument/2006/relationships/image" Target="../media/image526.png"/><Relationship Id="rId76" Type="http://schemas.openxmlformats.org/officeDocument/2006/relationships/image" Target="../media/image536.png"/><Relationship Id="rId97" Type="http://schemas.openxmlformats.org/officeDocument/2006/relationships/customXml" Target="../ink/ink555.xml"/><Relationship Id="rId104" Type="http://schemas.openxmlformats.org/officeDocument/2006/relationships/image" Target="../media/image550.png"/><Relationship Id="rId120" Type="http://schemas.openxmlformats.org/officeDocument/2006/relationships/image" Target="../media/image557.png"/><Relationship Id="rId125" Type="http://schemas.openxmlformats.org/officeDocument/2006/relationships/customXml" Target="../ink/ink569.xml"/><Relationship Id="rId141" Type="http://schemas.openxmlformats.org/officeDocument/2006/relationships/customXml" Target="../ink/ink577.xml"/><Relationship Id="rId146" Type="http://schemas.openxmlformats.org/officeDocument/2006/relationships/image" Target="../media/image570.png"/><Relationship Id="rId167" Type="http://schemas.openxmlformats.org/officeDocument/2006/relationships/customXml" Target="../ink/ink590.xml"/><Relationship Id="rId7" Type="http://schemas.openxmlformats.org/officeDocument/2006/relationships/image" Target="../media/image503.png"/><Relationship Id="rId71" Type="http://schemas.openxmlformats.org/officeDocument/2006/relationships/image" Target="../media/image534.png"/><Relationship Id="rId92" Type="http://schemas.openxmlformats.org/officeDocument/2006/relationships/image" Target="../media/image544.png"/><Relationship Id="rId162" Type="http://schemas.openxmlformats.org/officeDocument/2006/relationships/image" Target="../media/image578.png"/><Relationship Id="rId2" Type="http://schemas.openxmlformats.org/officeDocument/2006/relationships/customXml" Target="../ink/ink507.xml"/><Relationship Id="rId29" Type="http://schemas.openxmlformats.org/officeDocument/2006/relationships/image" Target="../media/image514.png"/><Relationship Id="rId24" Type="http://schemas.openxmlformats.org/officeDocument/2006/relationships/customXml" Target="../ink/ink518.xml"/><Relationship Id="rId40" Type="http://schemas.openxmlformats.org/officeDocument/2006/relationships/customXml" Target="../ink/ink526.xml"/><Relationship Id="rId45" Type="http://schemas.openxmlformats.org/officeDocument/2006/relationships/image" Target="../media/image521.png"/><Relationship Id="rId66" Type="http://schemas.openxmlformats.org/officeDocument/2006/relationships/customXml" Target="../ink/ink539.xml"/><Relationship Id="rId87" Type="http://schemas.openxmlformats.org/officeDocument/2006/relationships/customXml" Target="../ink/ink550.xml"/><Relationship Id="rId110" Type="http://schemas.openxmlformats.org/officeDocument/2006/relationships/image" Target="../media/image553.png"/><Relationship Id="rId115" Type="http://schemas.openxmlformats.org/officeDocument/2006/relationships/customXml" Target="../ink/ink564.xml"/><Relationship Id="rId131" Type="http://schemas.openxmlformats.org/officeDocument/2006/relationships/customXml" Target="../ink/ink572.xml"/><Relationship Id="rId136" Type="http://schemas.openxmlformats.org/officeDocument/2006/relationships/image" Target="../media/image565.png"/><Relationship Id="rId157" Type="http://schemas.openxmlformats.org/officeDocument/2006/relationships/customXml" Target="../ink/ink585.xml"/><Relationship Id="rId178" Type="http://schemas.openxmlformats.org/officeDocument/2006/relationships/image" Target="../media/image586.png"/><Relationship Id="rId61" Type="http://schemas.openxmlformats.org/officeDocument/2006/relationships/image" Target="../media/image529.png"/><Relationship Id="rId82" Type="http://schemas.openxmlformats.org/officeDocument/2006/relationships/image" Target="../media/image539.png"/><Relationship Id="rId152" Type="http://schemas.openxmlformats.org/officeDocument/2006/relationships/image" Target="../media/image573.png"/><Relationship Id="rId173" Type="http://schemas.openxmlformats.org/officeDocument/2006/relationships/customXml" Target="../ink/ink593.xml"/><Relationship Id="rId19" Type="http://schemas.openxmlformats.org/officeDocument/2006/relationships/image" Target="../media/image509.png"/><Relationship Id="rId14" Type="http://schemas.openxmlformats.org/officeDocument/2006/relationships/customXml" Target="../ink/ink513.xml"/><Relationship Id="rId30" Type="http://schemas.openxmlformats.org/officeDocument/2006/relationships/customXml" Target="../ink/ink521.xml"/><Relationship Id="rId35" Type="http://schemas.openxmlformats.org/officeDocument/2006/relationships/image" Target="../media/image517.png"/><Relationship Id="rId56" Type="http://schemas.openxmlformats.org/officeDocument/2006/relationships/customXml" Target="../ink/ink534.xml"/><Relationship Id="rId77" Type="http://schemas.openxmlformats.org/officeDocument/2006/relationships/customXml" Target="../ink/ink545.xml"/><Relationship Id="rId100" Type="http://schemas.openxmlformats.org/officeDocument/2006/relationships/image" Target="../media/image548.png"/><Relationship Id="rId105" Type="http://schemas.openxmlformats.org/officeDocument/2006/relationships/customXml" Target="../ink/ink559.xml"/><Relationship Id="rId126" Type="http://schemas.openxmlformats.org/officeDocument/2006/relationships/image" Target="../media/image560.png"/><Relationship Id="rId147" Type="http://schemas.openxmlformats.org/officeDocument/2006/relationships/customXml" Target="../ink/ink580.xml"/><Relationship Id="rId168" Type="http://schemas.openxmlformats.org/officeDocument/2006/relationships/image" Target="../media/image581.png"/><Relationship Id="rId8" Type="http://schemas.openxmlformats.org/officeDocument/2006/relationships/customXml" Target="../ink/ink510.xml"/><Relationship Id="rId51" Type="http://schemas.openxmlformats.org/officeDocument/2006/relationships/image" Target="../media/image524.png"/><Relationship Id="rId72" Type="http://schemas.openxmlformats.org/officeDocument/2006/relationships/customXml" Target="../ink/ink542.xml"/><Relationship Id="rId93" Type="http://schemas.openxmlformats.org/officeDocument/2006/relationships/customXml" Target="../ink/ink553.xml"/><Relationship Id="rId98" Type="http://schemas.openxmlformats.org/officeDocument/2006/relationships/image" Target="../media/image547.png"/><Relationship Id="rId121" Type="http://schemas.openxmlformats.org/officeDocument/2006/relationships/customXml" Target="../ink/ink567.xml"/><Relationship Id="rId142" Type="http://schemas.openxmlformats.org/officeDocument/2006/relationships/image" Target="../media/image568.png"/><Relationship Id="rId163" Type="http://schemas.openxmlformats.org/officeDocument/2006/relationships/customXml" Target="../ink/ink588.xml"/><Relationship Id="rId3" Type="http://schemas.openxmlformats.org/officeDocument/2006/relationships/image" Target="../media/image501.png"/><Relationship Id="rId25" Type="http://schemas.openxmlformats.org/officeDocument/2006/relationships/image" Target="../media/image512.png"/><Relationship Id="rId46" Type="http://schemas.openxmlformats.org/officeDocument/2006/relationships/customXml" Target="../ink/ink529.xml"/><Relationship Id="rId67" Type="http://schemas.openxmlformats.org/officeDocument/2006/relationships/image" Target="../media/image532.png"/><Relationship Id="rId116" Type="http://schemas.openxmlformats.org/officeDocument/2006/relationships/image" Target="../media/image556.png"/><Relationship Id="rId137" Type="http://schemas.openxmlformats.org/officeDocument/2006/relationships/customXml" Target="../ink/ink575.xml"/><Relationship Id="rId158" Type="http://schemas.openxmlformats.org/officeDocument/2006/relationships/image" Target="../media/image576.png"/><Relationship Id="rId20" Type="http://schemas.openxmlformats.org/officeDocument/2006/relationships/customXml" Target="../ink/ink516.xml"/><Relationship Id="rId41" Type="http://schemas.openxmlformats.org/officeDocument/2006/relationships/image" Target="../media/image519.png"/><Relationship Id="rId62" Type="http://schemas.openxmlformats.org/officeDocument/2006/relationships/customXml" Target="../ink/ink537.xml"/><Relationship Id="rId83" Type="http://schemas.openxmlformats.org/officeDocument/2006/relationships/customXml" Target="../ink/ink548.xml"/><Relationship Id="rId88" Type="http://schemas.openxmlformats.org/officeDocument/2006/relationships/image" Target="../media/image542.png"/><Relationship Id="rId111" Type="http://schemas.openxmlformats.org/officeDocument/2006/relationships/customXml" Target="../ink/ink562.xml"/><Relationship Id="rId132" Type="http://schemas.openxmlformats.org/officeDocument/2006/relationships/image" Target="../media/image563.png"/><Relationship Id="rId153" Type="http://schemas.openxmlformats.org/officeDocument/2006/relationships/customXml" Target="../ink/ink583.xml"/><Relationship Id="rId174" Type="http://schemas.openxmlformats.org/officeDocument/2006/relationships/image" Target="../media/image584.png"/><Relationship Id="rId15" Type="http://schemas.openxmlformats.org/officeDocument/2006/relationships/image" Target="../media/image507.png"/><Relationship Id="rId36" Type="http://schemas.openxmlformats.org/officeDocument/2006/relationships/customXml" Target="../ink/ink524.xml"/><Relationship Id="rId57" Type="http://schemas.openxmlformats.org/officeDocument/2006/relationships/image" Target="../media/image527.png"/><Relationship Id="rId106" Type="http://schemas.openxmlformats.org/officeDocument/2006/relationships/image" Target="../media/image551.png"/><Relationship Id="rId127" Type="http://schemas.openxmlformats.org/officeDocument/2006/relationships/customXml" Target="../ink/ink570.xml"/><Relationship Id="rId10" Type="http://schemas.openxmlformats.org/officeDocument/2006/relationships/customXml" Target="../ink/ink511.xml"/><Relationship Id="rId31" Type="http://schemas.openxmlformats.org/officeDocument/2006/relationships/image" Target="../media/image515.png"/><Relationship Id="rId52" Type="http://schemas.openxmlformats.org/officeDocument/2006/relationships/customXml" Target="../ink/ink532.xml"/><Relationship Id="rId73" Type="http://schemas.openxmlformats.org/officeDocument/2006/relationships/image" Target="../media/image535.png"/><Relationship Id="rId78" Type="http://schemas.openxmlformats.org/officeDocument/2006/relationships/image" Target="../media/image537.png"/><Relationship Id="rId94" Type="http://schemas.openxmlformats.org/officeDocument/2006/relationships/image" Target="../media/image545.png"/><Relationship Id="rId99" Type="http://schemas.openxmlformats.org/officeDocument/2006/relationships/customXml" Target="../ink/ink556.xml"/><Relationship Id="rId101" Type="http://schemas.openxmlformats.org/officeDocument/2006/relationships/customXml" Target="../ink/ink557.xml"/><Relationship Id="rId122" Type="http://schemas.openxmlformats.org/officeDocument/2006/relationships/image" Target="../media/image558.png"/><Relationship Id="rId143" Type="http://schemas.openxmlformats.org/officeDocument/2006/relationships/customXml" Target="../ink/ink578.xml"/><Relationship Id="rId148" Type="http://schemas.openxmlformats.org/officeDocument/2006/relationships/image" Target="../media/image571.png"/><Relationship Id="rId164" Type="http://schemas.openxmlformats.org/officeDocument/2006/relationships/image" Target="../media/image579.png"/><Relationship Id="rId169" Type="http://schemas.openxmlformats.org/officeDocument/2006/relationships/customXml" Target="../ink/ink591.xml"/><Relationship Id="rId4" Type="http://schemas.openxmlformats.org/officeDocument/2006/relationships/customXml" Target="../ink/ink508.xml"/><Relationship Id="rId9" Type="http://schemas.openxmlformats.org/officeDocument/2006/relationships/image" Target="../media/image504.png"/><Relationship Id="rId26" Type="http://schemas.openxmlformats.org/officeDocument/2006/relationships/customXml" Target="../ink/ink519.xml"/><Relationship Id="rId47" Type="http://schemas.openxmlformats.org/officeDocument/2006/relationships/image" Target="../media/image522.png"/><Relationship Id="rId68" Type="http://schemas.openxmlformats.org/officeDocument/2006/relationships/customXml" Target="../ink/ink540.xml"/><Relationship Id="rId89" Type="http://schemas.openxmlformats.org/officeDocument/2006/relationships/customXml" Target="../ink/ink551.xml"/><Relationship Id="rId112" Type="http://schemas.openxmlformats.org/officeDocument/2006/relationships/image" Target="../media/image554.png"/><Relationship Id="rId133" Type="http://schemas.openxmlformats.org/officeDocument/2006/relationships/customXml" Target="../ink/ink573.xml"/><Relationship Id="rId154" Type="http://schemas.openxmlformats.org/officeDocument/2006/relationships/image" Target="../media/image574.png"/><Relationship Id="rId175" Type="http://schemas.openxmlformats.org/officeDocument/2006/relationships/customXml" Target="../ink/ink594.xml"/><Relationship Id="rId16" Type="http://schemas.openxmlformats.org/officeDocument/2006/relationships/customXml" Target="../ink/ink514.xml"/><Relationship Id="rId37" Type="http://schemas.openxmlformats.org/officeDocument/2006/relationships/image" Target="../media/image13.png"/><Relationship Id="rId58" Type="http://schemas.openxmlformats.org/officeDocument/2006/relationships/customXml" Target="../ink/ink535.xml"/><Relationship Id="rId79" Type="http://schemas.openxmlformats.org/officeDocument/2006/relationships/customXml" Target="../ink/ink546.xml"/><Relationship Id="rId102" Type="http://schemas.openxmlformats.org/officeDocument/2006/relationships/image" Target="../media/image549.png"/><Relationship Id="rId123" Type="http://schemas.openxmlformats.org/officeDocument/2006/relationships/customXml" Target="../ink/ink568.xml"/><Relationship Id="rId144" Type="http://schemas.openxmlformats.org/officeDocument/2006/relationships/image" Target="../media/image569.png"/><Relationship Id="rId90" Type="http://schemas.openxmlformats.org/officeDocument/2006/relationships/image" Target="../media/image543.png"/><Relationship Id="rId165" Type="http://schemas.openxmlformats.org/officeDocument/2006/relationships/customXml" Target="../ink/ink589.xml"/><Relationship Id="rId27" Type="http://schemas.openxmlformats.org/officeDocument/2006/relationships/image" Target="../media/image513.png"/><Relationship Id="rId48" Type="http://schemas.openxmlformats.org/officeDocument/2006/relationships/customXml" Target="../ink/ink530.xml"/><Relationship Id="rId69" Type="http://schemas.openxmlformats.org/officeDocument/2006/relationships/image" Target="../media/image533.png"/><Relationship Id="rId113" Type="http://schemas.openxmlformats.org/officeDocument/2006/relationships/customXml" Target="../ink/ink563.xml"/><Relationship Id="rId134" Type="http://schemas.openxmlformats.org/officeDocument/2006/relationships/image" Target="../media/image564.png"/><Relationship Id="rId80" Type="http://schemas.openxmlformats.org/officeDocument/2006/relationships/image" Target="../media/image538.png"/><Relationship Id="rId155" Type="http://schemas.openxmlformats.org/officeDocument/2006/relationships/customXml" Target="../ink/ink584.xml"/><Relationship Id="rId176" Type="http://schemas.openxmlformats.org/officeDocument/2006/relationships/image" Target="../media/image585.png"/><Relationship Id="rId17" Type="http://schemas.openxmlformats.org/officeDocument/2006/relationships/image" Target="../media/image508.png"/><Relationship Id="rId38" Type="http://schemas.openxmlformats.org/officeDocument/2006/relationships/customXml" Target="../ink/ink525.xml"/><Relationship Id="rId59" Type="http://schemas.openxmlformats.org/officeDocument/2006/relationships/image" Target="../media/image528.png"/><Relationship Id="rId103" Type="http://schemas.openxmlformats.org/officeDocument/2006/relationships/customXml" Target="../ink/ink558.xml"/><Relationship Id="rId124" Type="http://schemas.openxmlformats.org/officeDocument/2006/relationships/image" Target="../media/image559.png"/><Relationship Id="rId70" Type="http://schemas.openxmlformats.org/officeDocument/2006/relationships/customXml" Target="../ink/ink541.xml"/><Relationship Id="rId91" Type="http://schemas.openxmlformats.org/officeDocument/2006/relationships/customXml" Target="../ink/ink552.xml"/><Relationship Id="rId145" Type="http://schemas.openxmlformats.org/officeDocument/2006/relationships/customXml" Target="../ink/ink579.xml"/><Relationship Id="rId166" Type="http://schemas.openxmlformats.org/officeDocument/2006/relationships/image" Target="../media/image58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17" Type="http://schemas.openxmlformats.org/officeDocument/2006/relationships/customXml" Target="../ink/ink656.xml"/><Relationship Id="rId21" Type="http://schemas.openxmlformats.org/officeDocument/2006/relationships/image" Target="../media/image596.png"/><Relationship Id="rId42" Type="http://schemas.openxmlformats.org/officeDocument/2006/relationships/customXml" Target="../ink/ink616.xml"/><Relationship Id="rId63" Type="http://schemas.openxmlformats.org/officeDocument/2006/relationships/customXml" Target="../ink/ink627.xml"/><Relationship Id="rId84" Type="http://schemas.openxmlformats.org/officeDocument/2006/relationships/customXml" Target="../ink/ink638.xml"/><Relationship Id="rId16" Type="http://schemas.openxmlformats.org/officeDocument/2006/relationships/customXml" Target="../ink/ink603.xml"/><Relationship Id="rId107" Type="http://schemas.openxmlformats.org/officeDocument/2006/relationships/customXml" Target="../ink/ink650.xml"/><Relationship Id="rId11" Type="http://schemas.openxmlformats.org/officeDocument/2006/relationships/image" Target="../media/image591.png"/><Relationship Id="rId32" Type="http://schemas.openxmlformats.org/officeDocument/2006/relationships/customXml" Target="../ink/ink611.xml"/><Relationship Id="rId37" Type="http://schemas.openxmlformats.org/officeDocument/2006/relationships/image" Target="../media/image11.png"/><Relationship Id="rId53" Type="http://schemas.openxmlformats.org/officeDocument/2006/relationships/image" Target="../media/image611.png"/><Relationship Id="rId58" Type="http://schemas.openxmlformats.org/officeDocument/2006/relationships/image" Target="../media/image613.png"/><Relationship Id="rId74" Type="http://schemas.openxmlformats.org/officeDocument/2006/relationships/customXml" Target="../ink/ink633.xml"/><Relationship Id="rId79" Type="http://schemas.openxmlformats.org/officeDocument/2006/relationships/image" Target="../media/image623.png"/><Relationship Id="rId102" Type="http://schemas.openxmlformats.org/officeDocument/2006/relationships/image" Target="../media/image634.png"/><Relationship Id="rId123" Type="http://schemas.openxmlformats.org/officeDocument/2006/relationships/customXml" Target="../ink/ink659.xml"/><Relationship Id="rId128" Type="http://schemas.openxmlformats.org/officeDocument/2006/relationships/image" Target="../media/image646.png"/><Relationship Id="rId5" Type="http://schemas.openxmlformats.org/officeDocument/2006/relationships/image" Target="../media/image588.png"/><Relationship Id="rId90" Type="http://schemas.openxmlformats.org/officeDocument/2006/relationships/customXml" Target="../ink/ink641.xml"/><Relationship Id="rId95" Type="http://schemas.openxmlformats.org/officeDocument/2006/relationships/customXml" Target="../ink/ink644.xml"/><Relationship Id="rId22" Type="http://schemas.openxmlformats.org/officeDocument/2006/relationships/customXml" Target="../ink/ink606.xml"/><Relationship Id="rId27" Type="http://schemas.openxmlformats.org/officeDocument/2006/relationships/image" Target="../media/image599.png"/><Relationship Id="rId43" Type="http://schemas.openxmlformats.org/officeDocument/2006/relationships/image" Target="../media/image606.png"/><Relationship Id="rId48" Type="http://schemas.openxmlformats.org/officeDocument/2006/relationships/customXml" Target="../ink/ink619.xml"/><Relationship Id="rId64" Type="http://schemas.openxmlformats.org/officeDocument/2006/relationships/image" Target="../media/image616.png"/><Relationship Id="rId69" Type="http://schemas.openxmlformats.org/officeDocument/2006/relationships/customXml" Target="../ink/ink630.xml"/><Relationship Id="rId113" Type="http://schemas.openxmlformats.org/officeDocument/2006/relationships/image" Target="../media/image639.png"/><Relationship Id="rId118" Type="http://schemas.openxmlformats.org/officeDocument/2006/relationships/image" Target="../media/image641.png"/><Relationship Id="rId134" Type="http://schemas.openxmlformats.org/officeDocument/2006/relationships/image" Target="../media/image649.png"/><Relationship Id="rId80" Type="http://schemas.openxmlformats.org/officeDocument/2006/relationships/customXml" Target="../ink/ink636.xml"/><Relationship Id="rId85" Type="http://schemas.openxmlformats.org/officeDocument/2006/relationships/image" Target="../media/image626.png"/><Relationship Id="rId12" Type="http://schemas.openxmlformats.org/officeDocument/2006/relationships/customXml" Target="../ink/ink601.xml"/><Relationship Id="rId17" Type="http://schemas.openxmlformats.org/officeDocument/2006/relationships/image" Target="../media/image594.png"/><Relationship Id="rId33" Type="http://schemas.openxmlformats.org/officeDocument/2006/relationships/image" Target="../media/image602.png"/><Relationship Id="rId38" Type="http://schemas.openxmlformats.org/officeDocument/2006/relationships/customXml" Target="../ink/ink614.xml"/><Relationship Id="rId59" Type="http://schemas.openxmlformats.org/officeDocument/2006/relationships/customXml" Target="../ink/ink625.xml"/><Relationship Id="rId103" Type="http://schemas.openxmlformats.org/officeDocument/2006/relationships/customXml" Target="../ink/ink648.xml"/><Relationship Id="rId108" Type="http://schemas.openxmlformats.org/officeDocument/2006/relationships/image" Target="../media/image637.png"/><Relationship Id="rId124" Type="http://schemas.openxmlformats.org/officeDocument/2006/relationships/image" Target="../media/image644.png"/><Relationship Id="rId129" Type="http://schemas.openxmlformats.org/officeDocument/2006/relationships/customXml" Target="../ink/ink662.xml"/><Relationship Id="rId54" Type="http://schemas.openxmlformats.org/officeDocument/2006/relationships/customXml" Target="../ink/ink622.xml"/><Relationship Id="rId70" Type="http://schemas.openxmlformats.org/officeDocument/2006/relationships/image" Target="../media/image619.png"/><Relationship Id="rId75" Type="http://schemas.openxmlformats.org/officeDocument/2006/relationships/image" Target="../media/image621.png"/><Relationship Id="rId91" Type="http://schemas.openxmlformats.org/officeDocument/2006/relationships/customXml" Target="../ink/ink642.xml"/><Relationship Id="rId96" Type="http://schemas.openxmlformats.org/officeDocument/2006/relationships/image" Target="../media/image631.png"/><Relationship Id="rId1" Type="http://schemas.openxmlformats.org/officeDocument/2006/relationships/slideLayout" Target="../slideLayouts/slideLayout7.xml"/><Relationship Id="rId6" Type="http://schemas.openxmlformats.org/officeDocument/2006/relationships/customXml" Target="../ink/ink598.xml"/><Relationship Id="rId23" Type="http://schemas.openxmlformats.org/officeDocument/2006/relationships/image" Target="../media/image597.png"/><Relationship Id="rId28" Type="http://schemas.openxmlformats.org/officeDocument/2006/relationships/customXml" Target="../ink/ink609.xml"/><Relationship Id="rId49" Type="http://schemas.openxmlformats.org/officeDocument/2006/relationships/image" Target="../media/image609.png"/><Relationship Id="rId114" Type="http://schemas.openxmlformats.org/officeDocument/2006/relationships/customXml" Target="../ink/ink654.xml"/><Relationship Id="rId119" Type="http://schemas.openxmlformats.org/officeDocument/2006/relationships/customXml" Target="../ink/ink657.xml"/><Relationship Id="rId44" Type="http://schemas.openxmlformats.org/officeDocument/2006/relationships/customXml" Target="../ink/ink617.xml"/><Relationship Id="rId60" Type="http://schemas.openxmlformats.org/officeDocument/2006/relationships/image" Target="../media/image614.png"/><Relationship Id="rId65" Type="http://schemas.openxmlformats.org/officeDocument/2006/relationships/customXml" Target="../ink/ink628.xml"/><Relationship Id="rId81" Type="http://schemas.openxmlformats.org/officeDocument/2006/relationships/image" Target="../media/image624.png"/><Relationship Id="rId86" Type="http://schemas.openxmlformats.org/officeDocument/2006/relationships/customXml" Target="../ink/ink639.xml"/><Relationship Id="rId130" Type="http://schemas.openxmlformats.org/officeDocument/2006/relationships/image" Target="../media/image647.png"/><Relationship Id="rId135" Type="http://schemas.openxmlformats.org/officeDocument/2006/relationships/customXml" Target="../ink/ink665.xml"/><Relationship Id="rId13" Type="http://schemas.openxmlformats.org/officeDocument/2006/relationships/image" Target="../media/image592.png"/><Relationship Id="rId18" Type="http://schemas.openxmlformats.org/officeDocument/2006/relationships/customXml" Target="../ink/ink604.xml"/><Relationship Id="rId39" Type="http://schemas.openxmlformats.org/officeDocument/2006/relationships/image" Target="../media/image604.png"/><Relationship Id="rId109" Type="http://schemas.openxmlformats.org/officeDocument/2006/relationships/customXml" Target="../ink/ink651.xml"/><Relationship Id="rId34" Type="http://schemas.openxmlformats.org/officeDocument/2006/relationships/customXml" Target="../ink/ink612.xml"/><Relationship Id="rId50" Type="http://schemas.openxmlformats.org/officeDocument/2006/relationships/customXml" Target="../ink/ink620.xml"/><Relationship Id="rId55" Type="http://schemas.openxmlformats.org/officeDocument/2006/relationships/image" Target="../media/image612.png"/><Relationship Id="rId76" Type="http://schemas.openxmlformats.org/officeDocument/2006/relationships/customXml" Target="../ink/ink634.xml"/><Relationship Id="rId97" Type="http://schemas.openxmlformats.org/officeDocument/2006/relationships/customXml" Target="../ink/ink645.xml"/><Relationship Id="rId104" Type="http://schemas.openxmlformats.org/officeDocument/2006/relationships/image" Target="../media/image635.png"/><Relationship Id="rId120" Type="http://schemas.openxmlformats.org/officeDocument/2006/relationships/image" Target="../media/image642.png"/><Relationship Id="rId125" Type="http://schemas.openxmlformats.org/officeDocument/2006/relationships/customXml" Target="../ink/ink660.xml"/><Relationship Id="rId7" Type="http://schemas.openxmlformats.org/officeDocument/2006/relationships/image" Target="../media/image589.png"/><Relationship Id="rId71" Type="http://schemas.openxmlformats.org/officeDocument/2006/relationships/customXml" Target="../ink/ink631.xml"/><Relationship Id="rId92" Type="http://schemas.openxmlformats.org/officeDocument/2006/relationships/image" Target="../media/image629.png"/><Relationship Id="rId2" Type="http://schemas.openxmlformats.org/officeDocument/2006/relationships/customXml" Target="../ink/ink596.xml"/><Relationship Id="rId29" Type="http://schemas.openxmlformats.org/officeDocument/2006/relationships/image" Target="../media/image600.png"/><Relationship Id="rId24" Type="http://schemas.openxmlformats.org/officeDocument/2006/relationships/customXml" Target="../ink/ink607.xml"/><Relationship Id="rId40" Type="http://schemas.openxmlformats.org/officeDocument/2006/relationships/customXml" Target="../ink/ink615.xml"/><Relationship Id="rId45" Type="http://schemas.openxmlformats.org/officeDocument/2006/relationships/image" Target="../media/image607.png"/><Relationship Id="rId66" Type="http://schemas.openxmlformats.org/officeDocument/2006/relationships/image" Target="../media/image617.png"/><Relationship Id="rId87" Type="http://schemas.openxmlformats.org/officeDocument/2006/relationships/image" Target="../media/image627.png"/><Relationship Id="rId110" Type="http://schemas.openxmlformats.org/officeDocument/2006/relationships/customXml" Target="../ink/ink652.xml"/><Relationship Id="rId115" Type="http://schemas.openxmlformats.org/officeDocument/2006/relationships/customXml" Target="../ink/ink655.xml"/><Relationship Id="rId131" Type="http://schemas.openxmlformats.org/officeDocument/2006/relationships/customXml" Target="../ink/ink663.xml"/><Relationship Id="rId136" Type="http://schemas.openxmlformats.org/officeDocument/2006/relationships/image" Target="../media/image650.png"/><Relationship Id="rId61" Type="http://schemas.openxmlformats.org/officeDocument/2006/relationships/customXml" Target="../ink/ink626.xml"/><Relationship Id="rId82" Type="http://schemas.openxmlformats.org/officeDocument/2006/relationships/customXml" Target="../ink/ink637.xml"/><Relationship Id="rId19" Type="http://schemas.openxmlformats.org/officeDocument/2006/relationships/image" Target="../media/image595.png"/><Relationship Id="rId14" Type="http://schemas.openxmlformats.org/officeDocument/2006/relationships/customXml" Target="../ink/ink602.xml"/><Relationship Id="rId30" Type="http://schemas.openxmlformats.org/officeDocument/2006/relationships/customXml" Target="../ink/ink610.xml"/><Relationship Id="rId35" Type="http://schemas.openxmlformats.org/officeDocument/2006/relationships/image" Target="../media/image603.png"/><Relationship Id="rId56" Type="http://schemas.openxmlformats.org/officeDocument/2006/relationships/customXml" Target="../ink/ink623.xml"/><Relationship Id="rId77" Type="http://schemas.openxmlformats.org/officeDocument/2006/relationships/image" Target="../media/image622.png"/><Relationship Id="rId100" Type="http://schemas.openxmlformats.org/officeDocument/2006/relationships/image" Target="../media/image633.png"/><Relationship Id="rId105" Type="http://schemas.openxmlformats.org/officeDocument/2006/relationships/customXml" Target="../ink/ink649.xml"/><Relationship Id="rId126" Type="http://schemas.openxmlformats.org/officeDocument/2006/relationships/image" Target="../media/image645.png"/><Relationship Id="rId8" Type="http://schemas.openxmlformats.org/officeDocument/2006/relationships/customXml" Target="../ink/ink599.xml"/><Relationship Id="rId51" Type="http://schemas.openxmlformats.org/officeDocument/2006/relationships/image" Target="../media/image610.png"/><Relationship Id="rId72" Type="http://schemas.openxmlformats.org/officeDocument/2006/relationships/image" Target="../media/image620.png"/><Relationship Id="rId93" Type="http://schemas.openxmlformats.org/officeDocument/2006/relationships/customXml" Target="../ink/ink643.xml"/><Relationship Id="rId98" Type="http://schemas.openxmlformats.org/officeDocument/2006/relationships/image" Target="../media/image632.png"/><Relationship Id="rId121" Type="http://schemas.openxmlformats.org/officeDocument/2006/relationships/customXml" Target="../ink/ink658.xml"/><Relationship Id="rId3" Type="http://schemas.openxmlformats.org/officeDocument/2006/relationships/image" Target="../media/image587.png"/><Relationship Id="rId25" Type="http://schemas.openxmlformats.org/officeDocument/2006/relationships/image" Target="../media/image598.png"/><Relationship Id="rId46" Type="http://schemas.openxmlformats.org/officeDocument/2006/relationships/customXml" Target="../ink/ink618.xml"/><Relationship Id="rId67" Type="http://schemas.openxmlformats.org/officeDocument/2006/relationships/customXml" Target="../ink/ink629.xml"/><Relationship Id="rId116" Type="http://schemas.openxmlformats.org/officeDocument/2006/relationships/image" Target="../media/image640.png"/><Relationship Id="rId20" Type="http://schemas.openxmlformats.org/officeDocument/2006/relationships/customXml" Target="../ink/ink605.xml"/><Relationship Id="rId41" Type="http://schemas.openxmlformats.org/officeDocument/2006/relationships/image" Target="../media/image605.png"/><Relationship Id="rId62" Type="http://schemas.openxmlformats.org/officeDocument/2006/relationships/image" Target="../media/image615.png"/><Relationship Id="rId83" Type="http://schemas.openxmlformats.org/officeDocument/2006/relationships/image" Target="../media/image625.png"/><Relationship Id="rId88" Type="http://schemas.openxmlformats.org/officeDocument/2006/relationships/customXml" Target="../ink/ink640.xml"/><Relationship Id="rId111" Type="http://schemas.openxmlformats.org/officeDocument/2006/relationships/image" Target="../media/image638.png"/><Relationship Id="rId132" Type="http://schemas.openxmlformats.org/officeDocument/2006/relationships/image" Target="../media/image648.png"/><Relationship Id="rId15" Type="http://schemas.openxmlformats.org/officeDocument/2006/relationships/image" Target="../media/image593.png"/><Relationship Id="rId36" Type="http://schemas.openxmlformats.org/officeDocument/2006/relationships/customXml" Target="../ink/ink613.xml"/><Relationship Id="rId57" Type="http://schemas.openxmlformats.org/officeDocument/2006/relationships/customXml" Target="../ink/ink624.xml"/><Relationship Id="rId106" Type="http://schemas.openxmlformats.org/officeDocument/2006/relationships/image" Target="../media/image636.png"/><Relationship Id="rId127" Type="http://schemas.openxmlformats.org/officeDocument/2006/relationships/customXml" Target="../ink/ink661.xml"/><Relationship Id="rId10" Type="http://schemas.openxmlformats.org/officeDocument/2006/relationships/customXml" Target="../ink/ink600.xml"/><Relationship Id="rId31" Type="http://schemas.openxmlformats.org/officeDocument/2006/relationships/image" Target="../media/image601.png"/><Relationship Id="rId52" Type="http://schemas.openxmlformats.org/officeDocument/2006/relationships/customXml" Target="../ink/ink621.xml"/><Relationship Id="rId73" Type="http://schemas.openxmlformats.org/officeDocument/2006/relationships/customXml" Target="../ink/ink632.xml"/><Relationship Id="rId78" Type="http://schemas.openxmlformats.org/officeDocument/2006/relationships/customXml" Target="../ink/ink635.xml"/><Relationship Id="rId94" Type="http://schemas.openxmlformats.org/officeDocument/2006/relationships/image" Target="../media/image630.png"/><Relationship Id="rId99" Type="http://schemas.openxmlformats.org/officeDocument/2006/relationships/customXml" Target="../ink/ink646.xml"/><Relationship Id="rId101" Type="http://schemas.openxmlformats.org/officeDocument/2006/relationships/customXml" Target="../ink/ink647.xml"/><Relationship Id="rId122" Type="http://schemas.openxmlformats.org/officeDocument/2006/relationships/image" Target="../media/image643.png"/><Relationship Id="rId4" Type="http://schemas.openxmlformats.org/officeDocument/2006/relationships/customXml" Target="../ink/ink597.xml"/><Relationship Id="rId9" Type="http://schemas.openxmlformats.org/officeDocument/2006/relationships/image" Target="../media/image590.png"/><Relationship Id="rId26" Type="http://schemas.openxmlformats.org/officeDocument/2006/relationships/customXml" Target="../ink/ink608.xml"/><Relationship Id="rId47" Type="http://schemas.openxmlformats.org/officeDocument/2006/relationships/image" Target="../media/image608.png"/><Relationship Id="rId68" Type="http://schemas.openxmlformats.org/officeDocument/2006/relationships/image" Target="../media/image618.png"/><Relationship Id="rId89" Type="http://schemas.openxmlformats.org/officeDocument/2006/relationships/image" Target="../media/image628.png"/><Relationship Id="rId112" Type="http://schemas.openxmlformats.org/officeDocument/2006/relationships/customXml" Target="../ink/ink653.xml"/><Relationship Id="rId133" Type="http://schemas.openxmlformats.org/officeDocument/2006/relationships/customXml" Target="../ink/ink664.xml"/></Relationships>
</file>

<file path=ppt/slides/_rels/slide25.xml.rels><?xml version="1.0" encoding="UTF-8" standalone="yes"?>
<Relationships xmlns="http://schemas.openxmlformats.org/package/2006/relationships"><Relationship Id="rId26" Type="http://schemas.openxmlformats.org/officeDocument/2006/relationships/customXml" Target="../ink/ink678.xml"/><Relationship Id="rId117" Type="http://schemas.openxmlformats.org/officeDocument/2006/relationships/image" Target="../media/image704.png"/><Relationship Id="rId21" Type="http://schemas.openxmlformats.org/officeDocument/2006/relationships/image" Target="../media/image660.png"/><Relationship Id="rId42" Type="http://schemas.openxmlformats.org/officeDocument/2006/relationships/customXml" Target="../ink/ink686.xml"/><Relationship Id="rId47" Type="http://schemas.openxmlformats.org/officeDocument/2006/relationships/image" Target="../media/image672.png"/><Relationship Id="rId63" Type="http://schemas.openxmlformats.org/officeDocument/2006/relationships/image" Target="../media/image680.png"/><Relationship Id="rId68" Type="http://schemas.openxmlformats.org/officeDocument/2006/relationships/customXml" Target="../ink/ink699.xml"/><Relationship Id="rId84" Type="http://schemas.openxmlformats.org/officeDocument/2006/relationships/customXml" Target="../ink/ink707.xml"/><Relationship Id="rId89" Type="http://schemas.openxmlformats.org/officeDocument/2006/relationships/image" Target="../media/image691.png"/><Relationship Id="rId112" Type="http://schemas.openxmlformats.org/officeDocument/2006/relationships/customXml" Target="../ink/ink722.xml"/><Relationship Id="rId16" Type="http://schemas.openxmlformats.org/officeDocument/2006/relationships/customXml" Target="../ink/ink673.xml"/><Relationship Id="rId107" Type="http://schemas.openxmlformats.org/officeDocument/2006/relationships/image" Target="../media/image699.png"/><Relationship Id="rId11" Type="http://schemas.openxmlformats.org/officeDocument/2006/relationships/image" Target="../media/image655.png"/><Relationship Id="rId32" Type="http://schemas.openxmlformats.org/officeDocument/2006/relationships/customXml" Target="../ink/ink681.xml"/><Relationship Id="rId37" Type="http://schemas.openxmlformats.org/officeDocument/2006/relationships/image" Target="../media/image667.png"/><Relationship Id="rId53" Type="http://schemas.openxmlformats.org/officeDocument/2006/relationships/image" Target="../media/image675.png"/><Relationship Id="rId58" Type="http://schemas.openxmlformats.org/officeDocument/2006/relationships/customXml" Target="../ink/ink694.xml"/><Relationship Id="rId74" Type="http://schemas.openxmlformats.org/officeDocument/2006/relationships/customXml" Target="../ink/ink702.xml"/><Relationship Id="rId79" Type="http://schemas.openxmlformats.org/officeDocument/2006/relationships/image" Target="../media/image687.png"/><Relationship Id="rId102" Type="http://schemas.openxmlformats.org/officeDocument/2006/relationships/customXml" Target="../ink/ink717.xml"/><Relationship Id="rId123" Type="http://schemas.openxmlformats.org/officeDocument/2006/relationships/image" Target="../media/image707.png"/><Relationship Id="rId5" Type="http://schemas.openxmlformats.org/officeDocument/2006/relationships/image" Target="../media/image652.png"/><Relationship Id="rId90" Type="http://schemas.openxmlformats.org/officeDocument/2006/relationships/customXml" Target="../ink/ink710.xml"/><Relationship Id="rId95" Type="http://schemas.openxmlformats.org/officeDocument/2006/relationships/customXml" Target="../ink/ink713.xml"/><Relationship Id="rId22" Type="http://schemas.openxmlformats.org/officeDocument/2006/relationships/customXml" Target="../ink/ink676.xml"/><Relationship Id="rId27" Type="http://schemas.openxmlformats.org/officeDocument/2006/relationships/image" Target="../media/image662.png"/><Relationship Id="rId43" Type="http://schemas.openxmlformats.org/officeDocument/2006/relationships/image" Target="../media/image670.png"/><Relationship Id="rId48" Type="http://schemas.openxmlformats.org/officeDocument/2006/relationships/customXml" Target="../ink/ink689.xml"/><Relationship Id="rId64" Type="http://schemas.openxmlformats.org/officeDocument/2006/relationships/customXml" Target="../ink/ink697.xml"/><Relationship Id="rId69" Type="http://schemas.openxmlformats.org/officeDocument/2006/relationships/image" Target="../media/image683.png"/><Relationship Id="rId113" Type="http://schemas.openxmlformats.org/officeDocument/2006/relationships/image" Target="../media/image702.png"/><Relationship Id="rId118" Type="http://schemas.openxmlformats.org/officeDocument/2006/relationships/customXml" Target="../ink/ink725.xml"/><Relationship Id="rId80" Type="http://schemas.openxmlformats.org/officeDocument/2006/relationships/customXml" Target="../ink/ink705.xml"/><Relationship Id="rId85" Type="http://schemas.openxmlformats.org/officeDocument/2006/relationships/image" Target="../media/image689.png"/><Relationship Id="rId12" Type="http://schemas.openxmlformats.org/officeDocument/2006/relationships/customXml" Target="../ink/ink671.xml"/><Relationship Id="rId17" Type="http://schemas.openxmlformats.org/officeDocument/2006/relationships/image" Target="../media/image658.png"/><Relationship Id="rId33" Type="http://schemas.openxmlformats.org/officeDocument/2006/relationships/image" Target="../media/image665.png"/><Relationship Id="rId38" Type="http://schemas.openxmlformats.org/officeDocument/2006/relationships/customXml" Target="../ink/ink684.xml"/><Relationship Id="rId59" Type="http://schemas.openxmlformats.org/officeDocument/2006/relationships/image" Target="../media/image678.png"/><Relationship Id="rId103" Type="http://schemas.openxmlformats.org/officeDocument/2006/relationships/image" Target="../media/image697.png"/><Relationship Id="rId108" Type="http://schemas.openxmlformats.org/officeDocument/2006/relationships/customXml" Target="../ink/ink720.xml"/><Relationship Id="rId54" Type="http://schemas.openxmlformats.org/officeDocument/2006/relationships/customXml" Target="../ink/ink692.xml"/><Relationship Id="rId70" Type="http://schemas.openxmlformats.org/officeDocument/2006/relationships/customXml" Target="../ink/ink700.xml"/><Relationship Id="rId75" Type="http://schemas.openxmlformats.org/officeDocument/2006/relationships/image" Target="../media/image685.png"/><Relationship Id="rId91" Type="http://schemas.openxmlformats.org/officeDocument/2006/relationships/image" Target="../media/image692.png"/><Relationship Id="rId96" Type="http://schemas.openxmlformats.org/officeDocument/2006/relationships/image" Target="../media/image694.png"/><Relationship Id="rId1" Type="http://schemas.openxmlformats.org/officeDocument/2006/relationships/slideLayout" Target="../slideLayouts/slideLayout7.xml"/><Relationship Id="rId6" Type="http://schemas.openxmlformats.org/officeDocument/2006/relationships/customXml" Target="../ink/ink668.xml"/><Relationship Id="rId23" Type="http://schemas.openxmlformats.org/officeDocument/2006/relationships/image" Target="../media/image11.png"/><Relationship Id="rId28" Type="http://schemas.openxmlformats.org/officeDocument/2006/relationships/customXml" Target="../ink/ink679.xml"/><Relationship Id="rId49" Type="http://schemas.openxmlformats.org/officeDocument/2006/relationships/image" Target="../media/image673.png"/><Relationship Id="rId114" Type="http://schemas.openxmlformats.org/officeDocument/2006/relationships/customXml" Target="../ink/ink723.xml"/><Relationship Id="rId119" Type="http://schemas.openxmlformats.org/officeDocument/2006/relationships/image" Target="../media/image705.png"/><Relationship Id="rId44" Type="http://schemas.openxmlformats.org/officeDocument/2006/relationships/customXml" Target="../ink/ink687.xml"/><Relationship Id="rId60" Type="http://schemas.openxmlformats.org/officeDocument/2006/relationships/customXml" Target="../ink/ink695.xml"/><Relationship Id="rId65" Type="http://schemas.openxmlformats.org/officeDocument/2006/relationships/image" Target="../media/image681.png"/><Relationship Id="rId81" Type="http://schemas.openxmlformats.org/officeDocument/2006/relationships/image" Target="../media/image688.png"/><Relationship Id="rId86" Type="http://schemas.openxmlformats.org/officeDocument/2006/relationships/customXml" Target="../ink/ink708.xml"/><Relationship Id="rId4" Type="http://schemas.openxmlformats.org/officeDocument/2006/relationships/customXml" Target="../ink/ink667.xml"/><Relationship Id="rId9" Type="http://schemas.openxmlformats.org/officeDocument/2006/relationships/image" Target="../media/image654.png"/><Relationship Id="rId13" Type="http://schemas.openxmlformats.org/officeDocument/2006/relationships/image" Target="../media/image656.png"/><Relationship Id="rId18" Type="http://schemas.openxmlformats.org/officeDocument/2006/relationships/customXml" Target="../ink/ink674.xml"/><Relationship Id="rId39" Type="http://schemas.openxmlformats.org/officeDocument/2006/relationships/image" Target="../media/image668.png"/><Relationship Id="rId109" Type="http://schemas.openxmlformats.org/officeDocument/2006/relationships/image" Target="../media/image700.png"/><Relationship Id="rId34" Type="http://schemas.openxmlformats.org/officeDocument/2006/relationships/customXml" Target="../ink/ink682.xml"/><Relationship Id="rId50" Type="http://schemas.openxmlformats.org/officeDocument/2006/relationships/customXml" Target="../ink/ink690.xml"/><Relationship Id="rId55" Type="http://schemas.openxmlformats.org/officeDocument/2006/relationships/image" Target="../media/image676.png"/><Relationship Id="rId76" Type="http://schemas.openxmlformats.org/officeDocument/2006/relationships/customXml" Target="../ink/ink703.xml"/><Relationship Id="rId97" Type="http://schemas.openxmlformats.org/officeDocument/2006/relationships/customXml" Target="../ink/ink714.xml"/><Relationship Id="rId104" Type="http://schemas.openxmlformats.org/officeDocument/2006/relationships/customXml" Target="../ink/ink718.xml"/><Relationship Id="rId120" Type="http://schemas.openxmlformats.org/officeDocument/2006/relationships/customXml" Target="../ink/ink726.xml"/><Relationship Id="rId7" Type="http://schemas.openxmlformats.org/officeDocument/2006/relationships/image" Target="../media/image653.png"/><Relationship Id="rId71" Type="http://schemas.openxmlformats.org/officeDocument/2006/relationships/image" Target="../media/image13.png"/><Relationship Id="rId92" Type="http://schemas.openxmlformats.org/officeDocument/2006/relationships/customXml" Target="../ink/ink711.xml"/><Relationship Id="rId2" Type="http://schemas.openxmlformats.org/officeDocument/2006/relationships/customXml" Target="../ink/ink666.xml"/><Relationship Id="rId29" Type="http://schemas.openxmlformats.org/officeDocument/2006/relationships/image" Target="../media/image663.png"/><Relationship Id="rId24" Type="http://schemas.openxmlformats.org/officeDocument/2006/relationships/customXml" Target="../ink/ink677.xml"/><Relationship Id="rId40" Type="http://schemas.openxmlformats.org/officeDocument/2006/relationships/customXml" Target="../ink/ink685.xml"/><Relationship Id="rId45" Type="http://schemas.openxmlformats.org/officeDocument/2006/relationships/image" Target="../media/image671.png"/><Relationship Id="rId66" Type="http://schemas.openxmlformats.org/officeDocument/2006/relationships/customXml" Target="../ink/ink698.xml"/><Relationship Id="rId87" Type="http://schemas.openxmlformats.org/officeDocument/2006/relationships/image" Target="../media/image690.png"/><Relationship Id="rId110" Type="http://schemas.openxmlformats.org/officeDocument/2006/relationships/customXml" Target="../ink/ink721.xml"/><Relationship Id="rId115" Type="http://schemas.openxmlformats.org/officeDocument/2006/relationships/image" Target="../media/image703.png"/><Relationship Id="rId61" Type="http://schemas.openxmlformats.org/officeDocument/2006/relationships/image" Target="../media/image679.png"/><Relationship Id="rId82" Type="http://schemas.openxmlformats.org/officeDocument/2006/relationships/customXml" Target="../ink/ink706.xml"/><Relationship Id="rId19" Type="http://schemas.openxmlformats.org/officeDocument/2006/relationships/image" Target="../media/image659.png"/><Relationship Id="rId14" Type="http://schemas.openxmlformats.org/officeDocument/2006/relationships/customXml" Target="../ink/ink672.xml"/><Relationship Id="rId30" Type="http://schemas.openxmlformats.org/officeDocument/2006/relationships/customXml" Target="../ink/ink680.xml"/><Relationship Id="rId35" Type="http://schemas.openxmlformats.org/officeDocument/2006/relationships/image" Target="../media/image666.png"/><Relationship Id="rId56" Type="http://schemas.openxmlformats.org/officeDocument/2006/relationships/customXml" Target="../ink/ink693.xml"/><Relationship Id="rId77" Type="http://schemas.openxmlformats.org/officeDocument/2006/relationships/image" Target="../media/image686.png"/><Relationship Id="rId100" Type="http://schemas.openxmlformats.org/officeDocument/2006/relationships/image" Target="../media/image696.png"/><Relationship Id="rId105" Type="http://schemas.openxmlformats.org/officeDocument/2006/relationships/image" Target="../media/image698.png"/><Relationship Id="rId8" Type="http://schemas.openxmlformats.org/officeDocument/2006/relationships/customXml" Target="../ink/ink669.xml"/><Relationship Id="rId51" Type="http://schemas.openxmlformats.org/officeDocument/2006/relationships/image" Target="../media/image674.png"/><Relationship Id="rId72" Type="http://schemas.openxmlformats.org/officeDocument/2006/relationships/customXml" Target="../ink/ink701.xml"/><Relationship Id="rId93" Type="http://schemas.openxmlformats.org/officeDocument/2006/relationships/image" Target="../media/image693.png"/><Relationship Id="rId98" Type="http://schemas.openxmlformats.org/officeDocument/2006/relationships/image" Target="../media/image695.png"/><Relationship Id="rId121" Type="http://schemas.openxmlformats.org/officeDocument/2006/relationships/image" Target="../media/image706.png"/><Relationship Id="rId3" Type="http://schemas.openxmlformats.org/officeDocument/2006/relationships/image" Target="../media/image651.png"/><Relationship Id="rId25" Type="http://schemas.openxmlformats.org/officeDocument/2006/relationships/image" Target="../media/image661.png"/><Relationship Id="rId46" Type="http://schemas.openxmlformats.org/officeDocument/2006/relationships/customXml" Target="../ink/ink688.xml"/><Relationship Id="rId67" Type="http://schemas.openxmlformats.org/officeDocument/2006/relationships/image" Target="../media/image682.png"/><Relationship Id="rId116" Type="http://schemas.openxmlformats.org/officeDocument/2006/relationships/customXml" Target="../ink/ink724.xml"/><Relationship Id="rId20" Type="http://schemas.openxmlformats.org/officeDocument/2006/relationships/customXml" Target="../ink/ink675.xml"/><Relationship Id="rId41" Type="http://schemas.openxmlformats.org/officeDocument/2006/relationships/image" Target="../media/image669.png"/><Relationship Id="rId62" Type="http://schemas.openxmlformats.org/officeDocument/2006/relationships/customXml" Target="../ink/ink696.xml"/><Relationship Id="rId83" Type="http://schemas.openxmlformats.org/officeDocument/2006/relationships/image" Target="../media/image358.png"/><Relationship Id="rId88" Type="http://schemas.openxmlformats.org/officeDocument/2006/relationships/customXml" Target="../ink/ink709.xml"/><Relationship Id="rId111" Type="http://schemas.openxmlformats.org/officeDocument/2006/relationships/image" Target="../media/image701.png"/><Relationship Id="rId15" Type="http://schemas.openxmlformats.org/officeDocument/2006/relationships/image" Target="../media/image657.png"/><Relationship Id="rId36" Type="http://schemas.openxmlformats.org/officeDocument/2006/relationships/customXml" Target="../ink/ink683.xml"/><Relationship Id="rId57" Type="http://schemas.openxmlformats.org/officeDocument/2006/relationships/image" Target="../media/image677.png"/><Relationship Id="rId106" Type="http://schemas.openxmlformats.org/officeDocument/2006/relationships/customXml" Target="../ink/ink719.xml"/><Relationship Id="rId10" Type="http://schemas.openxmlformats.org/officeDocument/2006/relationships/customXml" Target="../ink/ink670.xml"/><Relationship Id="rId31" Type="http://schemas.openxmlformats.org/officeDocument/2006/relationships/image" Target="../media/image664.png"/><Relationship Id="rId52" Type="http://schemas.openxmlformats.org/officeDocument/2006/relationships/customXml" Target="../ink/ink691.xml"/><Relationship Id="rId73" Type="http://schemas.openxmlformats.org/officeDocument/2006/relationships/image" Target="../media/image684.png"/><Relationship Id="rId78" Type="http://schemas.openxmlformats.org/officeDocument/2006/relationships/customXml" Target="../ink/ink704.xml"/><Relationship Id="rId94" Type="http://schemas.openxmlformats.org/officeDocument/2006/relationships/customXml" Target="../ink/ink712.xml"/><Relationship Id="rId99" Type="http://schemas.openxmlformats.org/officeDocument/2006/relationships/customXml" Target="../ink/ink715.xml"/><Relationship Id="rId101" Type="http://schemas.openxmlformats.org/officeDocument/2006/relationships/customXml" Target="../ink/ink716.xml"/><Relationship Id="rId122" Type="http://schemas.openxmlformats.org/officeDocument/2006/relationships/customXml" Target="../ink/ink727.xml"/></Relationships>
</file>

<file path=ppt/slides/_rels/slide26.xml.rels><?xml version="1.0" encoding="UTF-8" standalone="yes"?>
<Relationships xmlns="http://schemas.openxmlformats.org/package/2006/relationships"><Relationship Id="rId26" Type="http://schemas.openxmlformats.org/officeDocument/2006/relationships/customXml" Target="../ink/ink740.xml"/><Relationship Id="rId21" Type="http://schemas.openxmlformats.org/officeDocument/2006/relationships/image" Target="../media/image717.png"/><Relationship Id="rId34" Type="http://schemas.openxmlformats.org/officeDocument/2006/relationships/customXml" Target="../ink/ink744.xml"/><Relationship Id="rId42" Type="http://schemas.openxmlformats.org/officeDocument/2006/relationships/customXml" Target="../ink/ink748.xml"/><Relationship Id="rId47" Type="http://schemas.openxmlformats.org/officeDocument/2006/relationships/image" Target="../media/image730.png"/><Relationship Id="rId50" Type="http://schemas.openxmlformats.org/officeDocument/2006/relationships/customXml" Target="../ink/ink752.xml"/><Relationship Id="rId55" Type="http://schemas.openxmlformats.org/officeDocument/2006/relationships/image" Target="../media/image734.png"/><Relationship Id="rId63" Type="http://schemas.openxmlformats.org/officeDocument/2006/relationships/image" Target="../media/image738.png"/><Relationship Id="rId7" Type="http://schemas.openxmlformats.org/officeDocument/2006/relationships/image" Target="../media/image710.png"/><Relationship Id="rId2" Type="http://schemas.openxmlformats.org/officeDocument/2006/relationships/customXml" Target="../ink/ink728.xml"/><Relationship Id="rId16" Type="http://schemas.openxmlformats.org/officeDocument/2006/relationships/customXml" Target="../ink/ink735.xml"/><Relationship Id="rId29" Type="http://schemas.openxmlformats.org/officeDocument/2006/relationships/image" Target="../media/image721.png"/><Relationship Id="rId11" Type="http://schemas.openxmlformats.org/officeDocument/2006/relationships/image" Target="../media/image712.png"/><Relationship Id="rId24" Type="http://schemas.openxmlformats.org/officeDocument/2006/relationships/customXml" Target="../ink/ink739.xml"/><Relationship Id="rId32" Type="http://schemas.openxmlformats.org/officeDocument/2006/relationships/customXml" Target="../ink/ink743.xml"/><Relationship Id="rId37" Type="http://schemas.openxmlformats.org/officeDocument/2006/relationships/image" Target="../media/image725.png"/><Relationship Id="rId40" Type="http://schemas.openxmlformats.org/officeDocument/2006/relationships/customXml" Target="../ink/ink747.xml"/><Relationship Id="rId45" Type="http://schemas.openxmlformats.org/officeDocument/2006/relationships/image" Target="../media/image729.png"/><Relationship Id="rId53" Type="http://schemas.openxmlformats.org/officeDocument/2006/relationships/image" Target="../media/image733.png"/><Relationship Id="rId58" Type="http://schemas.openxmlformats.org/officeDocument/2006/relationships/customXml" Target="../ink/ink756.xml"/><Relationship Id="rId5" Type="http://schemas.openxmlformats.org/officeDocument/2006/relationships/image" Target="../media/image709.png"/><Relationship Id="rId61" Type="http://schemas.openxmlformats.org/officeDocument/2006/relationships/image" Target="../media/image737.png"/><Relationship Id="rId19" Type="http://schemas.openxmlformats.org/officeDocument/2006/relationships/image" Target="../media/image716.png"/><Relationship Id="rId14" Type="http://schemas.openxmlformats.org/officeDocument/2006/relationships/customXml" Target="../ink/ink734.xml"/><Relationship Id="rId22" Type="http://schemas.openxmlformats.org/officeDocument/2006/relationships/customXml" Target="../ink/ink738.xml"/><Relationship Id="rId27" Type="http://schemas.openxmlformats.org/officeDocument/2006/relationships/image" Target="../media/image720.png"/><Relationship Id="rId30" Type="http://schemas.openxmlformats.org/officeDocument/2006/relationships/customXml" Target="../ink/ink742.xml"/><Relationship Id="rId35" Type="http://schemas.openxmlformats.org/officeDocument/2006/relationships/image" Target="../media/image724.png"/><Relationship Id="rId43" Type="http://schemas.openxmlformats.org/officeDocument/2006/relationships/image" Target="../media/image728.png"/><Relationship Id="rId48" Type="http://schemas.openxmlformats.org/officeDocument/2006/relationships/customXml" Target="../ink/ink751.xml"/><Relationship Id="rId56" Type="http://schemas.openxmlformats.org/officeDocument/2006/relationships/customXml" Target="../ink/ink755.xml"/><Relationship Id="rId64" Type="http://schemas.openxmlformats.org/officeDocument/2006/relationships/customXml" Target="../ink/ink759.xml"/><Relationship Id="rId8" Type="http://schemas.openxmlformats.org/officeDocument/2006/relationships/customXml" Target="../ink/ink731.xml"/><Relationship Id="rId51" Type="http://schemas.openxmlformats.org/officeDocument/2006/relationships/image" Target="../media/image732.png"/><Relationship Id="rId3" Type="http://schemas.openxmlformats.org/officeDocument/2006/relationships/image" Target="../media/image708.png"/><Relationship Id="rId12" Type="http://schemas.openxmlformats.org/officeDocument/2006/relationships/customXml" Target="../ink/ink733.xml"/><Relationship Id="rId17" Type="http://schemas.openxmlformats.org/officeDocument/2006/relationships/image" Target="../media/image715.png"/><Relationship Id="rId25" Type="http://schemas.openxmlformats.org/officeDocument/2006/relationships/image" Target="../media/image719.png"/><Relationship Id="rId33" Type="http://schemas.openxmlformats.org/officeDocument/2006/relationships/image" Target="../media/image723.png"/><Relationship Id="rId38" Type="http://schemas.openxmlformats.org/officeDocument/2006/relationships/customXml" Target="../ink/ink746.xml"/><Relationship Id="rId46" Type="http://schemas.openxmlformats.org/officeDocument/2006/relationships/customXml" Target="../ink/ink750.xml"/><Relationship Id="rId59" Type="http://schemas.openxmlformats.org/officeDocument/2006/relationships/image" Target="../media/image736.png"/><Relationship Id="rId20" Type="http://schemas.openxmlformats.org/officeDocument/2006/relationships/customXml" Target="../ink/ink737.xml"/><Relationship Id="rId41" Type="http://schemas.openxmlformats.org/officeDocument/2006/relationships/image" Target="../media/image727.png"/><Relationship Id="rId54" Type="http://schemas.openxmlformats.org/officeDocument/2006/relationships/customXml" Target="../ink/ink754.xml"/><Relationship Id="rId62" Type="http://schemas.openxmlformats.org/officeDocument/2006/relationships/customXml" Target="../ink/ink758.xml"/><Relationship Id="rId1" Type="http://schemas.openxmlformats.org/officeDocument/2006/relationships/slideLayout" Target="../slideLayouts/slideLayout7.xml"/><Relationship Id="rId6" Type="http://schemas.openxmlformats.org/officeDocument/2006/relationships/customXml" Target="../ink/ink730.xml"/><Relationship Id="rId15" Type="http://schemas.openxmlformats.org/officeDocument/2006/relationships/image" Target="../media/image714.png"/><Relationship Id="rId23" Type="http://schemas.openxmlformats.org/officeDocument/2006/relationships/image" Target="../media/image718.png"/><Relationship Id="rId28" Type="http://schemas.openxmlformats.org/officeDocument/2006/relationships/customXml" Target="../ink/ink741.xml"/><Relationship Id="rId36" Type="http://schemas.openxmlformats.org/officeDocument/2006/relationships/customXml" Target="../ink/ink745.xml"/><Relationship Id="rId49" Type="http://schemas.openxmlformats.org/officeDocument/2006/relationships/image" Target="../media/image731.png"/><Relationship Id="rId57" Type="http://schemas.openxmlformats.org/officeDocument/2006/relationships/image" Target="../media/image735.png"/><Relationship Id="rId10" Type="http://schemas.openxmlformats.org/officeDocument/2006/relationships/customXml" Target="../ink/ink732.xml"/><Relationship Id="rId31" Type="http://schemas.openxmlformats.org/officeDocument/2006/relationships/image" Target="../media/image722.png"/><Relationship Id="rId44" Type="http://schemas.openxmlformats.org/officeDocument/2006/relationships/customXml" Target="../ink/ink749.xml"/><Relationship Id="rId52" Type="http://schemas.openxmlformats.org/officeDocument/2006/relationships/customXml" Target="../ink/ink753.xml"/><Relationship Id="rId60" Type="http://schemas.openxmlformats.org/officeDocument/2006/relationships/customXml" Target="../ink/ink757.xml"/><Relationship Id="rId65" Type="http://schemas.openxmlformats.org/officeDocument/2006/relationships/image" Target="../media/image739.png"/><Relationship Id="rId4" Type="http://schemas.openxmlformats.org/officeDocument/2006/relationships/customXml" Target="../ink/ink729.xml"/><Relationship Id="rId9" Type="http://schemas.openxmlformats.org/officeDocument/2006/relationships/image" Target="../media/image711.png"/><Relationship Id="rId13" Type="http://schemas.openxmlformats.org/officeDocument/2006/relationships/image" Target="../media/image713.png"/><Relationship Id="rId18" Type="http://schemas.openxmlformats.org/officeDocument/2006/relationships/customXml" Target="../ink/ink736.xml"/><Relationship Id="rId39" Type="http://schemas.openxmlformats.org/officeDocument/2006/relationships/image" Target="../media/image726.png"/></Relationships>
</file>

<file path=ppt/slides/_rels/slide27.xml.rels><?xml version="1.0" encoding="UTF-8" standalone="yes"?>
<Relationships xmlns="http://schemas.openxmlformats.org/package/2006/relationships"><Relationship Id="rId26" Type="http://schemas.openxmlformats.org/officeDocument/2006/relationships/customXml" Target="../ink/ink772.xml"/><Relationship Id="rId21" Type="http://schemas.openxmlformats.org/officeDocument/2006/relationships/image" Target="../media/image749.png"/><Relationship Id="rId42" Type="http://schemas.openxmlformats.org/officeDocument/2006/relationships/customXml" Target="../ink/ink780.xml"/><Relationship Id="rId47" Type="http://schemas.openxmlformats.org/officeDocument/2006/relationships/image" Target="../media/image762.png"/><Relationship Id="rId63" Type="http://schemas.openxmlformats.org/officeDocument/2006/relationships/image" Target="../media/image770.png"/><Relationship Id="rId68" Type="http://schemas.openxmlformats.org/officeDocument/2006/relationships/customXml" Target="../ink/ink793.xml"/><Relationship Id="rId84" Type="http://schemas.openxmlformats.org/officeDocument/2006/relationships/customXml" Target="../ink/ink801.xml"/><Relationship Id="rId89" Type="http://schemas.openxmlformats.org/officeDocument/2006/relationships/image" Target="../media/image783.png"/><Relationship Id="rId16" Type="http://schemas.openxmlformats.org/officeDocument/2006/relationships/customXml" Target="../ink/ink767.xml"/><Relationship Id="rId11" Type="http://schemas.openxmlformats.org/officeDocument/2006/relationships/image" Target="../media/image744.png"/><Relationship Id="rId32" Type="http://schemas.openxmlformats.org/officeDocument/2006/relationships/customXml" Target="../ink/ink775.xml"/><Relationship Id="rId37" Type="http://schemas.openxmlformats.org/officeDocument/2006/relationships/image" Target="../media/image757.png"/><Relationship Id="rId53" Type="http://schemas.openxmlformats.org/officeDocument/2006/relationships/image" Target="../media/image765.png"/><Relationship Id="rId58" Type="http://schemas.openxmlformats.org/officeDocument/2006/relationships/customXml" Target="../ink/ink788.xml"/><Relationship Id="rId74" Type="http://schemas.openxmlformats.org/officeDocument/2006/relationships/customXml" Target="../ink/ink796.xml"/><Relationship Id="rId79" Type="http://schemas.openxmlformats.org/officeDocument/2006/relationships/image" Target="../media/image778.png"/><Relationship Id="rId102" Type="http://schemas.openxmlformats.org/officeDocument/2006/relationships/customXml" Target="../ink/ink810.xml"/><Relationship Id="rId5" Type="http://schemas.openxmlformats.org/officeDocument/2006/relationships/image" Target="../media/image741.png"/><Relationship Id="rId90" Type="http://schemas.openxmlformats.org/officeDocument/2006/relationships/customXml" Target="../ink/ink804.xml"/><Relationship Id="rId95" Type="http://schemas.openxmlformats.org/officeDocument/2006/relationships/image" Target="../media/image786.png"/><Relationship Id="rId22" Type="http://schemas.openxmlformats.org/officeDocument/2006/relationships/customXml" Target="../ink/ink770.xml"/><Relationship Id="rId27" Type="http://schemas.openxmlformats.org/officeDocument/2006/relationships/image" Target="../media/image752.png"/><Relationship Id="rId43" Type="http://schemas.openxmlformats.org/officeDocument/2006/relationships/image" Target="../media/image760.png"/><Relationship Id="rId48" Type="http://schemas.openxmlformats.org/officeDocument/2006/relationships/customXml" Target="../ink/ink783.xml"/><Relationship Id="rId64" Type="http://schemas.openxmlformats.org/officeDocument/2006/relationships/customXml" Target="../ink/ink791.xml"/><Relationship Id="rId69" Type="http://schemas.openxmlformats.org/officeDocument/2006/relationships/image" Target="../media/image773.png"/><Relationship Id="rId80" Type="http://schemas.openxmlformats.org/officeDocument/2006/relationships/customXml" Target="../ink/ink799.xml"/><Relationship Id="rId85" Type="http://schemas.openxmlformats.org/officeDocument/2006/relationships/image" Target="../media/image781.png"/><Relationship Id="rId12" Type="http://schemas.openxmlformats.org/officeDocument/2006/relationships/customXml" Target="../ink/ink765.xml"/><Relationship Id="rId17" Type="http://schemas.openxmlformats.org/officeDocument/2006/relationships/image" Target="../media/image747.png"/><Relationship Id="rId33" Type="http://schemas.openxmlformats.org/officeDocument/2006/relationships/image" Target="../media/image755.png"/><Relationship Id="rId38" Type="http://schemas.openxmlformats.org/officeDocument/2006/relationships/customXml" Target="../ink/ink778.xml"/><Relationship Id="rId59" Type="http://schemas.openxmlformats.org/officeDocument/2006/relationships/image" Target="../media/image768.png"/><Relationship Id="rId103" Type="http://schemas.openxmlformats.org/officeDocument/2006/relationships/image" Target="../media/image790.png"/><Relationship Id="rId20" Type="http://schemas.openxmlformats.org/officeDocument/2006/relationships/customXml" Target="../ink/ink769.xml"/><Relationship Id="rId41" Type="http://schemas.openxmlformats.org/officeDocument/2006/relationships/image" Target="../media/image759.png"/><Relationship Id="rId54" Type="http://schemas.openxmlformats.org/officeDocument/2006/relationships/customXml" Target="../ink/ink786.xml"/><Relationship Id="rId62" Type="http://schemas.openxmlformats.org/officeDocument/2006/relationships/customXml" Target="../ink/ink790.xml"/><Relationship Id="rId70" Type="http://schemas.openxmlformats.org/officeDocument/2006/relationships/customXml" Target="../ink/ink794.xml"/><Relationship Id="rId75" Type="http://schemas.openxmlformats.org/officeDocument/2006/relationships/image" Target="../media/image776.png"/><Relationship Id="rId83" Type="http://schemas.openxmlformats.org/officeDocument/2006/relationships/image" Target="../media/image780.png"/><Relationship Id="rId88" Type="http://schemas.openxmlformats.org/officeDocument/2006/relationships/customXml" Target="../ink/ink803.xml"/><Relationship Id="rId91" Type="http://schemas.openxmlformats.org/officeDocument/2006/relationships/image" Target="../media/image784.png"/><Relationship Id="rId96" Type="http://schemas.openxmlformats.org/officeDocument/2006/relationships/customXml" Target="../ink/ink807.xml"/><Relationship Id="rId1" Type="http://schemas.openxmlformats.org/officeDocument/2006/relationships/slideLayout" Target="../slideLayouts/slideLayout7.xml"/><Relationship Id="rId6" Type="http://schemas.openxmlformats.org/officeDocument/2006/relationships/customXml" Target="../ink/ink762.xml"/><Relationship Id="rId15" Type="http://schemas.openxmlformats.org/officeDocument/2006/relationships/image" Target="../media/image746.png"/><Relationship Id="rId23" Type="http://schemas.openxmlformats.org/officeDocument/2006/relationships/image" Target="../media/image750.png"/><Relationship Id="rId28" Type="http://schemas.openxmlformats.org/officeDocument/2006/relationships/customXml" Target="../ink/ink773.xml"/><Relationship Id="rId36" Type="http://schemas.openxmlformats.org/officeDocument/2006/relationships/customXml" Target="../ink/ink777.xml"/><Relationship Id="rId49" Type="http://schemas.openxmlformats.org/officeDocument/2006/relationships/image" Target="../media/image763.png"/><Relationship Id="rId57" Type="http://schemas.openxmlformats.org/officeDocument/2006/relationships/image" Target="../media/image767.png"/><Relationship Id="rId10" Type="http://schemas.openxmlformats.org/officeDocument/2006/relationships/customXml" Target="../ink/ink764.xml"/><Relationship Id="rId31" Type="http://schemas.openxmlformats.org/officeDocument/2006/relationships/image" Target="../media/image754.png"/><Relationship Id="rId44" Type="http://schemas.openxmlformats.org/officeDocument/2006/relationships/customXml" Target="../ink/ink781.xml"/><Relationship Id="rId52" Type="http://schemas.openxmlformats.org/officeDocument/2006/relationships/customXml" Target="../ink/ink785.xml"/><Relationship Id="rId60" Type="http://schemas.openxmlformats.org/officeDocument/2006/relationships/customXml" Target="../ink/ink789.xml"/><Relationship Id="rId65" Type="http://schemas.openxmlformats.org/officeDocument/2006/relationships/image" Target="../media/image771.png"/><Relationship Id="rId73" Type="http://schemas.openxmlformats.org/officeDocument/2006/relationships/image" Target="../media/image775.png"/><Relationship Id="rId78" Type="http://schemas.openxmlformats.org/officeDocument/2006/relationships/customXml" Target="../ink/ink798.xml"/><Relationship Id="rId81" Type="http://schemas.openxmlformats.org/officeDocument/2006/relationships/image" Target="../media/image779.png"/><Relationship Id="rId86" Type="http://schemas.openxmlformats.org/officeDocument/2006/relationships/customXml" Target="../ink/ink802.xml"/><Relationship Id="rId94" Type="http://schemas.openxmlformats.org/officeDocument/2006/relationships/customXml" Target="../ink/ink806.xml"/><Relationship Id="rId99" Type="http://schemas.openxmlformats.org/officeDocument/2006/relationships/image" Target="../media/image788.png"/><Relationship Id="rId101" Type="http://schemas.openxmlformats.org/officeDocument/2006/relationships/image" Target="../media/image789.png"/><Relationship Id="rId4" Type="http://schemas.openxmlformats.org/officeDocument/2006/relationships/customXml" Target="../ink/ink761.xml"/><Relationship Id="rId9" Type="http://schemas.openxmlformats.org/officeDocument/2006/relationships/image" Target="../media/image743.png"/><Relationship Id="rId13" Type="http://schemas.openxmlformats.org/officeDocument/2006/relationships/image" Target="../media/image745.png"/><Relationship Id="rId18" Type="http://schemas.openxmlformats.org/officeDocument/2006/relationships/customXml" Target="../ink/ink768.xml"/><Relationship Id="rId39" Type="http://schemas.openxmlformats.org/officeDocument/2006/relationships/image" Target="../media/image758.png"/><Relationship Id="rId34" Type="http://schemas.openxmlformats.org/officeDocument/2006/relationships/customXml" Target="../ink/ink776.xml"/><Relationship Id="rId50" Type="http://schemas.openxmlformats.org/officeDocument/2006/relationships/customXml" Target="../ink/ink784.xml"/><Relationship Id="rId55" Type="http://schemas.openxmlformats.org/officeDocument/2006/relationships/image" Target="../media/image766.png"/><Relationship Id="rId76" Type="http://schemas.openxmlformats.org/officeDocument/2006/relationships/customXml" Target="../ink/ink797.xml"/><Relationship Id="rId97" Type="http://schemas.openxmlformats.org/officeDocument/2006/relationships/image" Target="../media/image787.png"/><Relationship Id="rId104" Type="http://schemas.openxmlformats.org/officeDocument/2006/relationships/customXml" Target="../ink/ink811.xml"/><Relationship Id="rId7" Type="http://schemas.openxmlformats.org/officeDocument/2006/relationships/image" Target="../media/image742.png"/><Relationship Id="rId71" Type="http://schemas.openxmlformats.org/officeDocument/2006/relationships/image" Target="../media/image774.png"/><Relationship Id="rId92" Type="http://schemas.openxmlformats.org/officeDocument/2006/relationships/customXml" Target="../ink/ink805.xml"/><Relationship Id="rId2" Type="http://schemas.openxmlformats.org/officeDocument/2006/relationships/customXml" Target="../ink/ink760.xml"/><Relationship Id="rId29" Type="http://schemas.openxmlformats.org/officeDocument/2006/relationships/image" Target="../media/image753.png"/><Relationship Id="rId24" Type="http://schemas.openxmlformats.org/officeDocument/2006/relationships/customXml" Target="../ink/ink771.xml"/><Relationship Id="rId40" Type="http://schemas.openxmlformats.org/officeDocument/2006/relationships/customXml" Target="../ink/ink779.xml"/><Relationship Id="rId45" Type="http://schemas.openxmlformats.org/officeDocument/2006/relationships/image" Target="../media/image761.png"/><Relationship Id="rId66" Type="http://schemas.openxmlformats.org/officeDocument/2006/relationships/customXml" Target="../ink/ink792.xml"/><Relationship Id="rId87" Type="http://schemas.openxmlformats.org/officeDocument/2006/relationships/image" Target="../media/image782.png"/><Relationship Id="rId61" Type="http://schemas.openxmlformats.org/officeDocument/2006/relationships/image" Target="../media/image769.png"/><Relationship Id="rId82" Type="http://schemas.openxmlformats.org/officeDocument/2006/relationships/customXml" Target="../ink/ink800.xml"/><Relationship Id="rId19" Type="http://schemas.openxmlformats.org/officeDocument/2006/relationships/image" Target="../media/image748.png"/><Relationship Id="rId14" Type="http://schemas.openxmlformats.org/officeDocument/2006/relationships/customXml" Target="../ink/ink766.xml"/><Relationship Id="rId30" Type="http://schemas.openxmlformats.org/officeDocument/2006/relationships/customXml" Target="../ink/ink774.xml"/><Relationship Id="rId35" Type="http://schemas.openxmlformats.org/officeDocument/2006/relationships/image" Target="../media/image756.png"/><Relationship Id="rId56" Type="http://schemas.openxmlformats.org/officeDocument/2006/relationships/customXml" Target="../ink/ink787.xml"/><Relationship Id="rId77" Type="http://schemas.openxmlformats.org/officeDocument/2006/relationships/image" Target="../media/image777.png"/><Relationship Id="rId100" Type="http://schemas.openxmlformats.org/officeDocument/2006/relationships/customXml" Target="../ink/ink809.xml"/><Relationship Id="rId105" Type="http://schemas.openxmlformats.org/officeDocument/2006/relationships/image" Target="../media/image791.png"/><Relationship Id="rId8" Type="http://schemas.openxmlformats.org/officeDocument/2006/relationships/customXml" Target="../ink/ink763.xml"/><Relationship Id="rId51" Type="http://schemas.openxmlformats.org/officeDocument/2006/relationships/image" Target="../media/image764.png"/><Relationship Id="rId72" Type="http://schemas.openxmlformats.org/officeDocument/2006/relationships/customXml" Target="../ink/ink795.xml"/><Relationship Id="rId93" Type="http://schemas.openxmlformats.org/officeDocument/2006/relationships/image" Target="../media/image785.png"/><Relationship Id="rId98" Type="http://schemas.openxmlformats.org/officeDocument/2006/relationships/customXml" Target="../ink/ink808.xml"/><Relationship Id="rId3" Type="http://schemas.openxmlformats.org/officeDocument/2006/relationships/image" Target="../media/image740.png"/><Relationship Id="rId25" Type="http://schemas.openxmlformats.org/officeDocument/2006/relationships/image" Target="../media/image751.png"/><Relationship Id="rId46" Type="http://schemas.openxmlformats.org/officeDocument/2006/relationships/customXml" Target="../ink/ink782.xml"/><Relationship Id="rId67" Type="http://schemas.openxmlformats.org/officeDocument/2006/relationships/image" Target="../media/image772.png"/></Relationships>
</file>

<file path=ppt/slides/_rels/slide28.xml.rels><?xml version="1.0" encoding="UTF-8" standalone="yes"?>
<Relationships xmlns="http://schemas.openxmlformats.org/package/2006/relationships"><Relationship Id="rId26" Type="http://schemas.openxmlformats.org/officeDocument/2006/relationships/customXml" Target="../ink/ink824.xml"/><Relationship Id="rId21" Type="http://schemas.openxmlformats.org/officeDocument/2006/relationships/image" Target="../media/image801.png"/><Relationship Id="rId42" Type="http://schemas.openxmlformats.org/officeDocument/2006/relationships/customXml" Target="../ink/ink832.xml"/><Relationship Id="rId47" Type="http://schemas.openxmlformats.org/officeDocument/2006/relationships/image" Target="../media/image814.png"/><Relationship Id="rId63" Type="http://schemas.openxmlformats.org/officeDocument/2006/relationships/image" Target="../media/image822.png"/><Relationship Id="rId68" Type="http://schemas.openxmlformats.org/officeDocument/2006/relationships/customXml" Target="../ink/ink845.xml"/><Relationship Id="rId2" Type="http://schemas.openxmlformats.org/officeDocument/2006/relationships/customXml" Target="../ink/ink812.xml"/><Relationship Id="rId16" Type="http://schemas.openxmlformats.org/officeDocument/2006/relationships/customXml" Target="../ink/ink819.xml"/><Relationship Id="rId29" Type="http://schemas.openxmlformats.org/officeDocument/2006/relationships/image" Target="../media/image805.png"/><Relationship Id="rId11" Type="http://schemas.openxmlformats.org/officeDocument/2006/relationships/image" Target="../media/image796.png"/><Relationship Id="rId24" Type="http://schemas.openxmlformats.org/officeDocument/2006/relationships/customXml" Target="../ink/ink823.xml"/><Relationship Id="rId32" Type="http://schemas.openxmlformats.org/officeDocument/2006/relationships/customXml" Target="../ink/ink827.xml"/><Relationship Id="rId37" Type="http://schemas.openxmlformats.org/officeDocument/2006/relationships/image" Target="../media/image809.png"/><Relationship Id="rId40" Type="http://schemas.openxmlformats.org/officeDocument/2006/relationships/customXml" Target="../ink/ink831.xml"/><Relationship Id="rId45" Type="http://schemas.openxmlformats.org/officeDocument/2006/relationships/image" Target="../media/image813.png"/><Relationship Id="rId53" Type="http://schemas.openxmlformats.org/officeDocument/2006/relationships/image" Target="../media/image817.png"/><Relationship Id="rId58" Type="http://schemas.openxmlformats.org/officeDocument/2006/relationships/customXml" Target="../ink/ink840.xml"/><Relationship Id="rId66" Type="http://schemas.openxmlformats.org/officeDocument/2006/relationships/customXml" Target="../ink/ink844.xml"/><Relationship Id="rId5" Type="http://schemas.openxmlformats.org/officeDocument/2006/relationships/image" Target="../media/image793.png"/><Relationship Id="rId61" Type="http://schemas.openxmlformats.org/officeDocument/2006/relationships/image" Target="../media/image821.png"/><Relationship Id="rId19" Type="http://schemas.openxmlformats.org/officeDocument/2006/relationships/image" Target="../media/image800.png"/><Relationship Id="rId14" Type="http://schemas.openxmlformats.org/officeDocument/2006/relationships/customXml" Target="../ink/ink818.xml"/><Relationship Id="rId22" Type="http://schemas.openxmlformats.org/officeDocument/2006/relationships/customXml" Target="../ink/ink822.xml"/><Relationship Id="rId27" Type="http://schemas.openxmlformats.org/officeDocument/2006/relationships/image" Target="../media/image804.png"/><Relationship Id="rId30" Type="http://schemas.openxmlformats.org/officeDocument/2006/relationships/customXml" Target="../ink/ink826.xml"/><Relationship Id="rId35" Type="http://schemas.openxmlformats.org/officeDocument/2006/relationships/image" Target="../media/image808.png"/><Relationship Id="rId43" Type="http://schemas.openxmlformats.org/officeDocument/2006/relationships/image" Target="../media/image812.png"/><Relationship Id="rId48" Type="http://schemas.openxmlformats.org/officeDocument/2006/relationships/customXml" Target="../ink/ink835.xml"/><Relationship Id="rId56" Type="http://schemas.openxmlformats.org/officeDocument/2006/relationships/customXml" Target="../ink/ink839.xml"/><Relationship Id="rId64" Type="http://schemas.openxmlformats.org/officeDocument/2006/relationships/customXml" Target="../ink/ink843.xml"/><Relationship Id="rId69" Type="http://schemas.openxmlformats.org/officeDocument/2006/relationships/image" Target="../media/image825.png"/><Relationship Id="rId8" Type="http://schemas.openxmlformats.org/officeDocument/2006/relationships/customXml" Target="../ink/ink815.xml"/><Relationship Id="rId51" Type="http://schemas.openxmlformats.org/officeDocument/2006/relationships/image" Target="../media/image816.png"/><Relationship Id="rId72" Type="http://schemas.openxmlformats.org/officeDocument/2006/relationships/customXml" Target="../ink/ink847.xml"/><Relationship Id="rId3" Type="http://schemas.openxmlformats.org/officeDocument/2006/relationships/image" Target="../media/image792.png"/><Relationship Id="rId12" Type="http://schemas.openxmlformats.org/officeDocument/2006/relationships/customXml" Target="../ink/ink817.xml"/><Relationship Id="rId17" Type="http://schemas.openxmlformats.org/officeDocument/2006/relationships/image" Target="../media/image799.png"/><Relationship Id="rId25" Type="http://schemas.openxmlformats.org/officeDocument/2006/relationships/image" Target="../media/image803.png"/><Relationship Id="rId33" Type="http://schemas.openxmlformats.org/officeDocument/2006/relationships/image" Target="../media/image807.png"/><Relationship Id="rId38" Type="http://schemas.openxmlformats.org/officeDocument/2006/relationships/customXml" Target="../ink/ink830.xml"/><Relationship Id="rId46" Type="http://schemas.openxmlformats.org/officeDocument/2006/relationships/customXml" Target="../ink/ink834.xml"/><Relationship Id="rId59" Type="http://schemas.openxmlformats.org/officeDocument/2006/relationships/image" Target="../media/image820.png"/><Relationship Id="rId67" Type="http://schemas.openxmlformats.org/officeDocument/2006/relationships/image" Target="../media/image824.png"/><Relationship Id="rId20" Type="http://schemas.openxmlformats.org/officeDocument/2006/relationships/customXml" Target="../ink/ink821.xml"/><Relationship Id="rId41" Type="http://schemas.openxmlformats.org/officeDocument/2006/relationships/image" Target="../media/image811.png"/><Relationship Id="rId54" Type="http://schemas.openxmlformats.org/officeDocument/2006/relationships/customXml" Target="../ink/ink838.xml"/><Relationship Id="rId62" Type="http://schemas.openxmlformats.org/officeDocument/2006/relationships/customXml" Target="../ink/ink842.xml"/><Relationship Id="rId70" Type="http://schemas.openxmlformats.org/officeDocument/2006/relationships/customXml" Target="../ink/ink846.xml"/><Relationship Id="rId1" Type="http://schemas.openxmlformats.org/officeDocument/2006/relationships/slideLayout" Target="../slideLayouts/slideLayout7.xml"/><Relationship Id="rId6" Type="http://schemas.openxmlformats.org/officeDocument/2006/relationships/customXml" Target="../ink/ink814.xml"/><Relationship Id="rId15" Type="http://schemas.openxmlformats.org/officeDocument/2006/relationships/image" Target="../media/image798.png"/><Relationship Id="rId23" Type="http://schemas.openxmlformats.org/officeDocument/2006/relationships/image" Target="../media/image802.png"/><Relationship Id="rId28" Type="http://schemas.openxmlformats.org/officeDocument/2006/relationships/customXml" Target="../ink/ink825.xml"/><Relationship Id="rId36" Type="http://schemas.openxmlformats.org/officeDocument/2006/relationships/customXml" Target="../ink/ink829.xml"/><Relationship Id="rId49" Type="http://schemas.openxmlformats.org/officeDocument/2006/relationships/image" Target="../media/image815.png"/><Relationship Id="rId57" Type="http://schemas.openxmlformats.org/officeDocument/2006/relationships/image" Target="../media/image819.png"/><Relationship Id="rId10" Type="http://schemas.openxmlformats.org/officeDocument/2006/relationships/customXml" Target="../ink/ink816.xml"/><Relationship Id="rId31" Type="http://schemas.openxmlformats.org/officeDocument/2006/relationships/image" Target="../media/image806.png"/><Relationship Id="rId44" Type="http://schemas.openxmlformats.org/officeDocument/2006/relationships/customXml" Target="../ink/ink833.xml"/><Relationship Id="rId52" Type="http://schemas.openxmlformats.org/officeDocument/2006/relationships/customXml" Target="../ink/ink837.xml"/><Relationship Id="rId60" Type="http://schemas.openxmlformats.org/officeDocument/2006/relationships/customXml" Target="../ink/ink841.xml"/><Relationship Id="rId65" Type="http://schemas.openxmlformats.org/officeDocument/2006/relationships/image" Target="../media/image823.png"/><Relationship Id="rId73" Type="http://schemas.openxmlformats.org/officeDocument/2006/relationships/image" Target="../media/image827.png"/><Relationship Id="rId4" Type="http://schemas.openxmlformats.org/officeDocument/2006/relationships/customXml" Target="../ink/ink813.xml"/><Relationship Id="rId9" Type="http://schemas.openxmlformats.org/officeDocument/2006/relationships/image" Target="../media/image795.png"/><Relationship Id="rId13" Type="http://schemas.openxmlformats.org/officeDocument/2006/relationships/image" Target="../media/image797.png"/><Relationship Id="rId18" Type="http://schemas.openxmlformats.org/officeDocument/2006/relationships/customXml" Target="../ink/ink820.xml"/><Relationship Id="rId39" Type="http://schemas.openxmlformats.org/officeDocument/2006/relationships/image" Target="../media/image810.png"/><Relationship Id="rId34" Type="http://schemas.openxmlformats.org/officeDocument/2006/relationships/customXml" Target="../ink/ink828.xml"/><Relationship Id="rId50" Type="http://schemas.openxmlformats.org/officeDocument/2006/relationships/customXml" Target="../ink/ink836.xml"/><Relationship Id="rId55" Type="http://schemas.openxmlformats.org/officeDocument/2006/relationships/image" Target="../media/image818.png"/><Relationship Id="rId7" Type="http://schemas.openxmlformats.org/officeDocument/2006/relationships/image" Target="../media/image794.png"/><Relationship Id="rId71" Type="http://schemas.openxmlformats.org/officeDocument/2006/relationships/image" Target="../media/image826.png"/></Relationships>
</file>

<file path=ppt/slides/_rels/slide29.xml.rels><?xml version="1.0" encoding="UTF-8" standalone="yes"?>
<Relationships xmlns="http://schemas.openxmlformats.org/package/2006/relationships"><Relationship Id="rId26" Type="http://schemas.openxmlformats.org/officeDocument/2006/relationships/customXml" Target="../ink/ink860.xml"/><Relationship Id="rId21" Type="http://schemas.openxmlformats.org/officeDocument/2006/relationships/image" Target="../media/image837.png"/><Relationship Id="rId42" Type="http://schemas.openxmlformats.org/officeDocument/2006/relationships/customXml" Target="../ink/ink868.xml"/><Relationship Id="rId47" Type="http://schemas.openxmlformats.org/officeDocument/2006/relationships/image" Target="../media/image850.png"/><Relationship Id="rId63" Type="http://schemas.openxmlformats.org/officeDocument/2006/relationships/image" Target="../media/image858.png"/><Relationship Id="rId68" Type="http://schemas.openxmlformats.org/officeDocument/2006/relationships/customXml" Target="../ink/ink881.xml"/><Relationship Id="rId84" Type="http://schemas.openxmlformats.org/officeDocument/2006/relationships/customXml" Target="../ink/ink889.xml"/><Relationship Id="rId16" Type="http://schemas.openxmlformats.org/officeDocument/2006/relationships/customXml" Target="../ink/ink855.xml"/><Relationship Id="rId11" Type="http://schemas.openxmlformats.org/officeDocument/2006/relationships/image" Target="../media/image832.png"/><Relationship Id="rId32" Type="http://schemas.openxmlformats.org/officeDocument/2006/relationships/customXml" Target="../ink/ink863.xml"/><Relationship Id="rId37" Type="http://schemas.openxmlformats.org/officeDocument/2006/relationships/image" Target="../media/image845.png"/><Relationship Id="rId53" Type="http://schemas.openxmlformats.org/officeDocument/2006/relationships/image" Target="../media/image853.png"/><Relationship Id="rId58" Type="http://schemas.openxmlformats.org/officeDocument/2006/relationships/customXml" Target="../ink/ink876.xml"/><Relationship Id="rId74" Type="http://schemas.openxmlformats.org/officeDocument/2006/relationships/customXml" Target="../ink/ink884.xml"/><Relationship Id="rId79" Type="http://schemas.openxmlformats.org/officeDocument/2006/relationships/image" Target="../media/image866.png"/><Relationship Id="rId5" Type="http://schemas.openxmlformats.org/officeDocument/2006/relationships/image" Target="../media/image829.png"/><Relationship Id="rId19" Type="http://schemas.openxmlformats.org/officeDocument/2006/relationships/image" Target="../media/image836.png"/><Relationship Id="rId14" Type="http://schemas.openxmlformats.org/officeDocument/2006/relationships/customXml" Target="../ink/ink854.xml"/><Relationship Id="rId22" Type="http://schemas.openxmlformats.org/officeDocument/2006/relationships/customXml" Target="../ink/ink858.xml"/><Relationship Id="rId27" Type="http://schemas.openxmlformats.org/officeDocument/2006/relationships/image" Target="../media/image840.png"/><Relationship Id="rId30" Type="http://schemas.openxmlformats.org/officeDocument/2006/relationships/customXml" Target="../ink/ink862.xml"/><Relationship Id="rId35" Type="http://schemas.openxmlformats.org/officeDocument/2006/relationships/image" Target="../media/image844.png"/><Relationship Id="rId43" Type="http://schemas.openxmlformats.org/officeDocument/2006/relationships/image" Target="../media/image848.png"/><Relationship Id="rId48" Type="http://schemas.openxmlformats.org/officeDocument/2006/relationships/customXml" Target="../ink/ink871.xml"/><Relationship Id="rId56" Type="http://schemas.openxmlformats.org/officeDocument/2006/relationships/customXml" Target="../ink/ink875.xml"/><Relationship Id="rId64" Type="http://schemas.openxmlformats.org/officeDocument/2006/relationships/customXml" Target="../ink/ink879.xml"/><Relationship Id="rId69" Type="http://schemas.openxmlformats.org/officeDocument/2006/relationships/image" Target="../media/image861.png"/><Relationship Id="rId77" Type="http://schemas.openxmlformats.org/officeDocument/2006/relationships/image" Target="../media/image865.png"/><Relationship Id="rId8" Type="http://schemas.openxmlformats.org/officeDocument/2006/relationships/customXml" Target="../ink/ink851.xml"/><Relationship Id="rId51" Type="http://schemas.openxmlformats.org/officeDocument/2006/relationships/image" Target="../media/image852.png"/><Relationship Id="rId72" Type="http://schemas.openxmlformats.org/officeDocument/2006/relationships/customXml" Target="../ink/ink883.xml"/><Relationship Id="rId80" Type="http://schemas.openxmlformats.org/officeDocument/2006/relationships/customXml" Target="../ink/ink887.xml"/><Relationship Id="rId85" Type="http://schemas.openxmlformats.org/officeDocument/2006/relationships/image" Target="../media/image869.png"/><Relationship Id="rId3" Type="http://schemas.openxmlformats.org/officeDocument/2006/relationships/image" Target="../media/image828.png"/><Relationship Id="rId12" Type="http://schemas.openxmlformats.org/officeDocument/2006/relationships/customXml" Target="../ink/ink853.xml"/><Relationship Id="rId17" Type="http://schemas.openxmlformats.org/officeDocument/2006/relationships/image" Target="../media/image835.png"/><Relationship Id="rId25" Type="http://schemas.openxmlformats.org/officeDocument/2006/relationships/image" Target="../media/image839.png"/><Relationship Id="rId33" Type="http://schemas.openxmlformats.org/officeDocument/2006/relationships/image" Target="../media/image843.png"/><Relationship Id="rId38" Type="http://schemas.openxmlformats.org/officeDocument/2006/relationships/customXml" Target="../ink/ink866.xml"/><Relationship Id="rId46" Type="http://schemas.openxmlformats.org/officeDocument/2006/relationships/customXml" Target="../ink/ink870.xml"/><Relationship Id="rId59" Type="http://schemas.openxmlformats.org/officeDocument/2006/relationships/image" Target="../media/image856.png"/><Relationship Id="rId67" Type="http://schemas.openxmlformats.org/officeDocument/2006/relationships/image" Target="../media/image860.png"/><Relationship Id="rId20" Type="http://schemas.openxmlformats.org/officeDocument/2006/relationships/customXml" Target="../ink/ink857.xml"/><Relationship Id="rId41" Type="http://schemas.openxmlformats.org/officeDocument/2006/relationships/image" Target="../media/image847.png"/><Relationship Id="rId54" Type="http://schemas.openxmlformats.org/officeDocument/2006/relationships/customXml" Target="../ink/ink874.xml"/><Relationship Id="rId62" Type="http://schemas.openxmlformats.org/officeDocument/2006/relationships/customXml" Target="../ink/ink878.xml"/><Relationship Id="rId70" Type="http://schemas.openxmlformats.org/officeDocument/2006/relationships/customXml" Target="../ink/ink882.xml"/><Relationship Id="rId75" Type="http://schemas.openxmlformats.org/officeDocument/2006/relationships/image" Target="../media/image864.png"/><Relationship Id="rId83" Type="http://schemas.openxmlformats.org/officeDocument/2006/relationships/image" Target="../media/image868.png"/><Relationship Id="rId1" Type="http://schemas.openxmlformats.org/officeDocument/2006/relationships/slideLayout" Target="../slideLayouts/slideLayout7.xml"/><Relationship Id="rId6" Type="http://schemas.openxmlformats.org/officeDocument/2006/relationships/customXml" Target="../ink/ink850.xml"/><Relationship Id="rId15" Type="http://schemas.openxmlformats.org/officeDocument/2006/relationships/image" Target="../media/image834.png"/><Relationship Id="rId23" Type="http://schemas.openxmlformats.org/officeDocument/2006/relationships/image" Target="../media/image838.png"/><Relationship Id="rId28" Type="http://schemas.openxmlformats.org/officeDocument/2006/relationships/customXml" Target="../ink/ink861.xml"/><Relationship Id="rId36" Type="http://schemas.openxmlformats.org/officeDocument/2006/relationships/customXml" Target="../ink/ink865.xml"/><Relationship Id="rId49" Type="http://schemas.openxmlformats.org/officeDocument/2006/relationships/image" Target="../media/image851.png"/><Relationship Id="rId57" Type="http://schemas.openxmlformats.org/officeDocument/2006/relationships/image" Target="../media/image855.png"/><Relationship Id="rId10" Type="http://schemas.openxmlformats.org/officeDocument/2006/relationships/customXml" Target="../ink/ink852.xml"/><Relationship Id="rId31" Type="http://schemas.openxmlformats.org/officeDocument/2006/relationships/image" Target="../media/image842.png"/><Relationship Id="rId44" Type="http://schemas.openxmlformats.org/officeDocument/2006/relationships/customXml" Target="../ink/ink869.xml"/><Relationship Id="rId52" Type="http://schemas.openxmlformats.org/officeDocument/2006/relationships/customXml" Target="../ink/ink873.xml"/><Relationship Id="rId60" Type="http://schemas.openxmlformats.org/officeDocument/2006/relationships/customXml" Target="../ink/ink877.xml"/><Relationship Id="rId65" Type="http://schemas.openxmlformats.org/officeDocument/2006/relationships/image" Target="../media/image859.png"/><Relationship Id="rId73" Type="http://schemas.openxmlformats.org/officeDocument/2006/relationships/image" Target="../media/image863.png"/><Relationship Id="rId78" Type="http://schemas.openxmlformats.org/officeDocument/2006/relationships/customXml" Target="../ink/ink886.xml"/><Relationship Id="rId81" Type="http://schemas.openxmlformats.org/officeDocument/2006/relationships/image" Target="../media/image867.png"/><Relationship Id="rId4" Type="http://schemas.openxmlformats.org/officeDocument/2006/relationships/customXml" Target="../ink/ink849.xml"/><Relationship Id="rId9" Type="http://schemas.openxmlformats.org/officeDocument/2006/relationships/image" Target="../media/image831.png"/><Relationship Id="rId13" Type="http://schemas.openxmlformats.org/officeDocument/2006/relationships/image" Target="../media/image833.png"/><Relationship Id="rId18" Type="http://schemas.openxmlformats.org/officeDocument/2006/relationships/customXml" Target="../ink/ink856.xml"/><Relationship Id="rId39" Type="http://schemas.openxmlformats.org/officeDocument/2006/relationships/image" Target="../media/image846.png"/><Relationship Id="rId34" Type="http://schemas.openxmlformats.org/officeDocument/2006/relationships/customXml" Target="../ink/ink864.xml"/><Relationship Id="rId50" Type="http://schemas.openxmlformats.org/officeDocument/2006/relationships/customXml" Target="../ink/ink872.xml"/><Relationship Id="rId55" Type="http://schemas.openxmlformats.org/officeDocument/2006/relationships/image" Target="../media/image854.png"/><Relationship Id="rId76" Type="http://schemas.openxmlformats.org/officeDocument/2006/relationships/customXml" Target="../ink/ink885.xml"/><Relationship Id="rId7" Type="http://schemas.openxmlformats.org/officeDocument/2006/relationships/image" Target="../media/image830.png"/><Relationship Id="rId71" Type="http://schemas.openxmlformats.org/officeDocument/2006/relationships/image" Target="../media/image862.png"/><Relationship Id="rId2" Type="http://schemas.openxmlformats.org/officeDocument/2006/relationships/customXml" Target="../ink/ink848.xml"/><Relationship Id="rId29" Type="http://schemas.openxmlformats.org/officeDocument/2006/relationships/image" Target="../media/image841.png"/><Relationship Id="rId24" Type="http://schemas.openxmlformats.org/officeDocument/2006/relationships/customXml" Target="../ink/ink859.xml"/><Relationship Id="rId40" Type="http://schemas.openxmlformats.org/officeDocument/2006/relationships/customXml" Target="../ink/ink867.xml"/><Relationship Id="rId45" Type="http://schemas.openxmlformats.org/officeDocument/2006/relationships/image" Target="../media/image849.png"/><Relationship Id="rId66" Type="http://schemas.openxmlformats.org/officeDocument/2006/relationships/customXml" Target="../ink/ink880.xml"/><Relationship Id="rId61" Type="http://schemas.openxmlformats.org/officeDocument/2006/relationships/image" Target="../media/image857.png"/><Relationship Id="rId82" Type="http://schemas.openxmlformats.org/officeDocument/2006/relationships/customXml" Target="../ink/ink88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902.xml"/><Relationship Id="rId21" Type="http://schemas.openxmlformats.org/officeDocument/2006/relationships/image" Target="../media/image879.png"/><Relationship Id="rId42" Type="http://schemas.openxmlformats.org/officeDocument/2006/relationships/customXml" Target="../ink/ink910.xml"/><Relationship Id="rId47" Type="http://schemas.openxmlformats.org/officeDocument/2006/relationships/image" Target="../media/image892.png"/><Relationship Id="rId63" Type="http://schemas.openxmlformats.org/officeDocument/2006/relationships/image" Target="../media/image900.png"/><Relationship Id="rId68" Type="http://schemas.openxmlformats.org/officeDocument/2006/relationships/customXml" Target="../ink/ink923.xml"/><Relationship Id="rId84" Type="http://schemas.openxmlformats.org/officeDocument/2006/relationships/customXml" Target="../ink/ink931.xml"/><Relationship Id="rId89" Type="http://schemas.openxmlformats.org/officeDocument/2006/relationships/image" Target="../media/image913.png"/><Relationship Id="rId16" Type="http://schemas.openxmlformats.org/officeDocument/2006/relationships/customXml" Target="../ink/ink897.xml"/><Relationship Id="rId11" Type="http://schemas.openxmlformats.org/officeDocument/2006/relationships/image" Target="../media/image874.png"/><Relationship Id="rId32" Type="http://schemas.openxmlformats.org/officeDocument/2006/relationships/customXml" Target="../ink/ink905.xml"/><Relationship Id="rId37" Type="http://schemas.openxmlformats.org/officeDocument/2006/relationships/image" Target="../media/image887.png"/><Relationship Id="rId53" Type="http://schemas.openxmlformats.org/officeDocument/2006/relationships/image" Target="../media/image895.png"/><Relationship Id="rId58" Type="http://schemas.openxmlformats.org/officeDocument/2006/relationships/customXml" Target="../ink/ink918.xml"/><Relationship Id="rId74" Type="http://schemas.openxmlformats.org/officeDocument/2006/relationships/customXml" Target="../ink/ink926.xml"/><Relationship Id="rId79" Type="http://schemas.openxmlformats.org/officeDocument/2006/relationships/image" Target="../media/image908.png"/><Relationship Id="rId5" Type="http://schemas.openxmlformats.org/officeDocument/2006/relationships/image" Target="../media/image871.png"/><Relationship Id="rId90" Type="http://schemas.openxmlformats.org/officeDocument/2006/relationships/customXml" Target="../ink/ink934.xml"/><Relationship Id="rId95" Type="http://schemas.openxmlformats.org/officeDocument/2006/relationships/image" Target="../media/image916.png"/><Relationship Id="rId22" Type="http://schemas.openxmlformats.org/officeDocument/2006/relationships/customXml" Target="../ink/ink900.xml"/><Relationship Id="rId27" Type="http://schemas.openxmlformats.org/officeDocument/2006/relationships/image" Target="../media/image882.png"/><Relationship Id="rId43" Type="http://schemas.openxmlformats.org/officeDocument/2006/relationships/image" Target="../media/image890.png"/><Relationship Id="rId48" Type="http://schemas.openxmlformats.org/officeDocument/2006/relationships/customXml" Target="../ink/ink913.xml"/><Relationship Id="rId64" Type="http://schemas.openxmlformats.org/officeDocument/2006/relationships/customXml" Target="../ink/ink921.xml"/><Relationship Id="rId69" Type="http://schemas.openxmlformats.org/officeDocument/2006/relationships/image" Target="../media/image903.png"/><Relationship Id="rId8" Type="http://schemas.openxmlformats.org/officeDocument/2006/relationships/customXml" Target="../ink/ink893.xml"/><Relationship Id="rId51" Type="http://schemas.openxmlformats.org/officeDocument/2006/relationships/image" Target="../media/image894.png"/><Relationship Id="rId72" Type="http://schemas.openxmlformats.org/officeDocument/2006/relationships/customXml" Target="../ink/ink925.xml"/><Relationship Id="rId80" Type="http://schemas.openxmlformats.org/officeDocument/2006/relationships/customXml" Target="../ink/ink929.xml"/><Relationship Id="rId85" Type="http://schemas.openxmlformats.org/officeDocument/2006/relationships/image" Target="../media/image911.png"/><Relationship Id="rId93" Type="http://schemas.openxmlformats.org/officeDocument/2006/relationships/image" Target="../media/image915.png"/><Relationship Id="rId3" Type="http://schemas.openxmlformats.org/officeDocument/2006/relationships/image" Target="../media/image870.png"/><Relationship Id="rId12" Type="http://schemas.openxmlformats.org/officeDocument/2006/relationships/customXml" Target="../ink/ink895.xml"/><Relationship Id="rId17" Type="http://schemas.openxmlformats.org/officeDocument/2006/relationships/image" Target="../media/image877.png"/><Relationship Id="rId25" Type="http://schemas.openxmlformats.org/officeDocument/2006/relationships/image" Target="../media/image881.png"/><Relationship Id="rId33" Type="http://schemas.openxmlformats.org/officeDocument/2006/relationships/image" Target="../media/image885.png"/><Relationship Id="rId38" Type="http://schemas.openxmlformats.org/officeDocument/2006/relationships/customXml" Target="../ink/ink908.xml"/><Relationship Id="rId46" Type="http://schemas.openxmlformats.org/officeDocument/2006/relationships/customXml" Target="../ink/ink912.xml"/><Relationship Id="rId59" Type="http://schemas.openxmlformats.org/officeDocument/2006/relationships/image" Target="../media/image898.png"/><Relationship Id="rId67" Type="http://schemas.openxmlformats.org/officeDocument/2006/relationships/image" Target="../media/image902.png"/><Relationship Id="rId20" Type="http://schemas.openxmlformats.org/officeDocument/2006/relationships/customXml" Target="../ink/ink899.xml"/><Relationship Id="rId41" Type="http://schemas.openxmlformats.org/officeDocument/2006/relationships/image" Target="../media/image889.png"/><Relationship Id="rId54" Type="http://schemas.openxmlformats.org/officeDocument/2006/relationships/customXml" Target="../ink/ink916.xml"/><Relationship Id="rId62" Type="http://schemas.openxmlformats.org/officeDocument/2006/relationships/customXml" Target="../ink/ink920.xml"/><Relationship Id="rId70" Type="http://schemas.openxmlformats.org/officeDocument/2006/relationships/customXml" Target="../ink/ink924.xml"/><Relationship Id="rId75" Type="http://schemas.openxmlformats.org/officeDocument/2006/relationships/image" Target="../media/image906.png"/><Relationship Id="rId83" Type="http://schemas.openxmlformats.org/officeDocument/2006/relationships/image" Target="../media/image910.png"/><Relationship Id="rId88" Type="http://schemas.openxmlformats.org/officeDocument/2006/relationships/customXml" Target="../ink/ink933.xml"/><Relationship Id="rId91" Type="http://schemas.openxmlformats.org/officeDocument/2006/relationships/image" Target="../media/image914.png"/><Relationship Id="rId1" Type="http://schemas.openxmlformats.org/officeDocument/2006/relationships/slideLayout" Target="../slideLayouts/slideLayout7.xml"/><Relationship Id="rId6" Type="http://schemas.openxmlformats.org/officeDocument/2006/relationships/customXml" Target="../ink/ink892.xml"/><Relationship Id="rId15" Type="http://schemas.openxmlformats.org/officeDocument/2006/relationships/image" Target="../media/image876.png"/><Relationship Id="rId23" Type="http://schemas.openxmlformats.org/officeDocument/2006/relationships/image" Target="../media/image880.png"/><Relationship Id="rId28" Type="http://schemas.openxmlformats.org/officeDocument/2006/relationships/customXml" Target="../ink/ink903.xml"/><Relationship Id="rId36" Type="http://schemas.openxmlformats.org/officeDocument/2006/relationships/customXml" Target="../ink/ink907.xml"/><Relationship Id="rId49" Type="http://schemas.openxmlformats.org/officeDocument/2006/relationships/image" Target="../media/image893.png"/><Relationship Id="rId57" Type="http://schemas.openxmlformats.org/officeDocument/2006/relationships/image" Target="../media/image897.png"/><Relationship Id="rId10" Type="http://schemas.openxmlformats.org/officeDocument/2006/relationships/customXml" Target="../ink/ink894.xml"/><Relationship Id="rId31" Type="http://schemas.openxmlformats.org/officeDocument/2006/relationships/image" Target="../media/image884.png"/><Relationship Id="rId44" Type="http://schemas.openxmlformats.org/officeDocument/2006/relationships/customXml" Target="../ink/ink911.xml"/><Relationship Id="rId52" Type="http://schemas.openxmlformats.org/officeDocument/2006/relationships/customXml" Target="../ink/ink915.xml"/><Relationship Id="rId60" Type="http://schemas.openxmlformats.org/officeDocument/2006/relationships/customXml" Target="../ink/ink919.xml"/><Relationship Id="rId65" Type="http://schemas.openxmlformats.org/officeDocument/2006/relationships/image" Target="../media/image901.png"/><Relationship Id="rId73" Type="http://schemas.openxmlformats.org/officeDocument/2006/relationships/image" Target="../media/image905.png"/><Relationship Id="rId78" Type="http://schemas.openxmlformats.org/officeDocument/2006/relationships/customXml" Target="../ink/ink928.xml"/><Relationship Id="rId81" Type="http://schemas.openxmlformats.org/officeDocument/2006/relationships/image" Target="../media/image909.png"/><Relationship Id="rId86" Type="http://schemas.openxmlformats.org/officeDocument/2006/relationships/customXml" Target="../ink/ink932.xml"/><Relationship Id="rId94" Type="http://schemas.openxmlformats.org/officeDocument/2006/relationships/customXml" Target="../ink/ink936.xml"/><Relationship Id="rId4" Type="http://schemas.openxmlformats.org/officeDocument/2006/relationships/customXml" Target="../ink/ink891.xml"/><Relationship Id="rId9" Type="http://schemas.openxmlformats.org/officeDocument/2006/relationships/image" Target="../media/image873.png"/><Relationship Id="rId13" Type="http://schemas.openxmlformats.org/officeDocument/2006/relationships/image" Target="../media/image875.png"/><Relationship Id="rId18" Type="http://schemas.openxmlformats.org/officeDocument/2006/relationships/customXml" Target="../ink/ink898.xml"/><Relationship Id="rId39" Type="http://schemas.openxmlformats.org/officeDocument/2006/relationships/image" Target="../media/image888.png"/><Relationship Id="rId34" Type="http://schemas.openxmlformats.org/officeDocument/2006/relationships/customXml" Target="../ink/ink906.xml"/><Relationship Id="rId50" Type="http://schemas.openxmlformats.org/officeDocument/2006/relationships/customXml" Target="../ink/ink914.xml"/><Relationship Id="rId55" Type="http://schemas.openxmlformats.org/officeDocument/2006/relationships/image" Target="../media/image896.png"/><Relationship Id="rId76" Type="http://schemas.openxmlformats.org/officeDocument/2006/relationships/customXml" Target="../ink/ink927.xml"/><Relationship Id="rId7" Type="http://schemas.openxmlformats.org/officeDocument/2006/relationships/image" Target="../media/image872.png"/><Relationship Id="rId71" Type="http://schemas.openxmlformats.org/officeDocument/2006/relationships/image" Target="../media/image904.png"/><Relationship Id="rId92" Type="http://schemas.openxmlformats.org/officeDocument/2006/relationships/customXml" Target="../ink/ink935.xml"/><Relationship Id="rId2" Type="http://schemas.openxmlformats.org/officeDocument/2006/relationships/customXml" Target="../ink/ink890.xml"/><Relationship Id="rId29" Type="http://schemas.openxmlformats.org/officeDocument/2006/relationships/image" Target="../media/image883.png"/><Relationship Id="rId24" Type="http://schemas.openxmlformats.org/officeDocument/2006/relationships/customXml" Target="../ink/ink901.xml"/><Relationship Id="rId40" Type="http://schemas.openxmlformats.org/officeDocument/2006/relationships/customXml" Target="../ink/ink909.xml"/><Relationship Id="rId45" Type="http://schemas.openxmlformats.org/officeDocument/2006/relationships/image" Target="../media/image891.png"/><Relationship Id="rId66" Type="http://schemas.openxmlformats.org/officeDocument/2006/relationships/customXml" Target="../ink/ink922.xml"/><Relationship Id="rId87" Type="http://schemas.openxmlformats.org/officeDocument/2006/relationships/image" Target="../media/image912.png"/><Relationship Id="rId61" Type="http://schemas.openxmlformats.org/officeDocument/2006/relationships/image" Target="../media/image899.png"/><Relationship Id="rId82" Type="http://schemas.openxmlformats.org/officeDocument/2006/relationships/customXml" Target="../ink/ink930.xml"/><Relationship Id="rId19" Type="http://schemas.openxmlformats.org/officeDocument/2006/relationships/image" Target="../media/image878.png"/><Relationship Id="rId14" Type="http://schemas.openxmlformats.org/officeDocument/2006/relationships/customXml" Target="../ink/ink896.xml"/><Relationship Id="rId30" Type="http://schemas.openxmlformats.org/officeDocument/2006/relationships/customXml" Target="../ink/ink904.xml"/><Relationship Id="rId35" Type="http://schemas.openxmlformats.org/officeDocument/2006/relationships/image" Target="../media/image886.png"/><Relationship Id="rId56" Type="http://schemas.openxmlformats.org/officeDocument/2006/relationships/customXml" Target="../ink/ink917.xml"/><Relationship Id="rId77" Type="http://schemas.openxmlformats.org/officeDocument/2006/relationships/image" Target="../media/image907.png"/></Relationships>
</file>

<file path=ppt/slides/_rels/slide31.xml.rels><?xml version="1.0" encoding="UTF-8" standalone="yes"?>
<Relationships xmlns="http://schemas.openxmlformats.org/package/2006/relationships"><Relationship Id="rId117" Type="http://schemas.openxmlformats.org/officeDocument/2006/relationships/customXml" Target="../ink/ink995.xml"/><Relationship Id="rId21" Type="http://schemas.openxmlformats.org/officeDocument/2006/relationships/image" Target="../media/image926.png"/><Relationship Id="rId42" Type="http://schemas.openxmlformats.org/officeDocument/2006/relationships/customXml" Target="../ink/ink957.xml"/><Relationship Id="rId63" Type="http://schemas.openxmlformats.org/officeDocument/2006/relationships/image" Target="../media/image946.png"/><Relationship Id="rId84" Type="http://schemas.openxmlformats.org/officeDocument/2006/relationships/image" Target="../media/image956.png"/><Relationship Id="rId138" Type="http://schemas.openxmlformats.org/officeDocument/2006/relationships/customXml" Target="../ink/ink1006.xml"/><Relationship Id="rId159" Type="http://schemas.openxmlformats.org/officeDocument/2006/relationships/image" Target="../media/image992.png"/><Relationship Id="rId170" Type="http://schemas.openxmlformats.org/officeDocument/2006/relationships/image" Target="../media/image997.png"/><Relationship Id="rId107" Type="http://schemas.openxmlformats.org/officeDocument/2006/relationships/customXml" Target="../ink/ink990.xml"/><Relationship Id="rId11" Type="http://schemas.openxmlformats.org/officeDocument/2006/relationships/image" Target="../media/image921.png"/><Relationship Id="rId32" Type="http://schemas.openxmlformats.org/officeDocument/2006/relationships/customXml" Target="../ink/ink952.xml"/><Relationship Id="rId53" Type="http://schemas.openxmlformats.org/officeDocument/2006/relationships/image" Target="../media/image941.png"/><Relationship Id="rId74" Type="http://schemas.openxmlformats.org/officeDocument/2006/relationships/customXml" Target="../ink/ink973.xml"/><Relationship Id="rId128" Type="http://schemas.openxmlformats.org/officeDocument/2006/relationships/image" Target="../media/image977.png"/><Relationship Id="rId149" Type="http://schemas.openxmlformats.org/officeDocument/2006/relationships/image" Target="../media/image987.png"/><Relationship Id="rId5" Type="http://schemas.openxmlformats.org/officeDocument/2006/relationships/image" Target="../media/image918.png"/><Relationship Id="rId95" Type="http://schemas.openxmlformats.org/officeDocument/2006/relationships/customXml" Target="../ink/ink984.xml"/><Relationship Id="rId160" Type="http://schemas.openxmlformats.org/officeDocument/2006/relationships/customXml" Target="../ink/ink1017.xml"/><Relationship Id="rId22" Type="http://schemas.openxmlformats.org/officeDocument/2006/relationships/customXml" Target="../ink/ink947.xml"/><Relationship Id="rId43" Type="http://schemas.openxmlformats.org/officeDocument/2006/relationships/image" Target="../media/image936.png"/><Relationship Id="rId64" Type="http://schemas.openxmlformats.org/officeDocument/2006/relationships/customXml" Target="../ink/ink968.xml"/><Relationship Id="rId118" Type="http://schemas.openxmlformats.org/officeDocument/2006/relationships/image" Target="../media/image972.png"/><Relationship Id="rId139" Type="http://schemas.openxmlformats.org/officeDocument/2006/relationships/image" Target="../media/image982.png"/><Relationship Id="rId85" Type="http://schemas.openxmlformats.org/officeDocument/2006/relationships/customXml" Target="../ink/ink979.xml"/><Relationship Id="rId150" Type="http://schemas.openxmlformats.org/officeDocument/2006/relationships/customXml" Target="../ink/ink1012.xml"/><Relationship Id="rId12" Type="http://schemas.openxmlformats.org/officeDocument/2006/relationships/customXml" Target="../ink/ink942.xml"/><Relationship Id="rId33" Type="http://schemas.openxmlformats.org/officeDocument/2006/relationships/image" Target="../media/image931.png"/><Relationship Id="rId108" Type="http://schemas.openxmlformats.org/officeDocument/2006/relationships/image" Target="../media/image968.png"/><Relationship Id="rId129" Type="http://schemas.openxmlformats.org/officeDocument/2006/relationships/customXml" Target="../ink/ink1001.xml"/><Relationship Id="rId54" Type="http://schemas.openxmlformats.org/officeDocument/2006/relationships/customXml" Target="../ink/ink963.xml"/><Relationship Id="rId70" Type="http://schemas.openxmlformats.org/officeDocument/2006/relationships/customXml" Target="../ink/ink971.xml"/><Relationship Id="rId75" Type="http://schemas.openxmlformats.org/officeDocument/2006/relationships/image" Target="../media/image952.png"/><Relationship Id="rId91" Type="http://schemas.openxmlformats.org/officeDocument/2006/relationships/customXml" Target="../ink/ink982.xml"/><Relationship Id="rId96" Type="http://schemas.openxmlformats.org/officeDocument/2006/relationships/image" Target="../media/image962.png"/><Relationship Id="rId140" Type="http://schemas.openxmlformats.org/officeDocument/2006/relationships/customXml" Target="../ink/ink1007.xml"/><Relationship Id="rId145" Type="http://schemas.openxmlformats.org/officeDocument/2006/relationships/image" Target="../media/image985.png"/><Relationship Id="rId161" Type="http://schemas.openxmlformats.org/officeDocument/2006/relationships/image" Target="../media/image993.png"/><Relationship Id="rId166" Type="http://schemas.openxmlformats.org/officeDocument/2006/relationships/customXml" Target="../ink/ink1020.xml"/><Relationship Id="rId1" Type="http://schemas.openxmlformats.org/officeDocument/2006/relationships/slideLayout" Target="../slideLayouts/slideLayout7.xml"/><Relationship Id="rId6" Type="http://schemas.openxmlformats.org/officeDocument/2006/relationships/customXml" Target="../ink/ink939.xml"/><Relationship Id="rId23" Type="http://schemas.openxmlformats.org/officeDocument/2006/relationships/image" Target="../media/image927.png"/><Relationship Id="rId28" Type="http://schemas.openxmlformats.org/officeDocument/2006/relationships/customXml" Target="../ink/ink950.xml"/><Relationship Id="rId49" Type="http://schemas.openxmlformats.org/officeDocument/2006/relationships/image" Target="../media/image939.png"/><Relationship Id="rId114" Type="http://schemas.openxmlformats.org/officeDocument/2006/relationships/image" Target="../media/image142.png"/><Relationship Id="rId119" Type="http://schemas.openxmlformats.org/officeDocument/2006/relationships/customXml" Target="../ink/ink996.xml"/><Relationship Id="rId44" Type="http://schemas.openxmlformats.org/officeDocument/2006/relationships/customXml" Target="../ink/ink958.xml"/><Relationship Id="rId60" Type="http://schemas.openxmlformats.org/officeDocument/2006/relationships/customXml" Target="../ink/ink966.xml"/><Relationship Id="rId65" Type="http://schemas.openxmlformats.org/officeDocument/2006/relationships/image" Target="../media/image947.png"/><Relationship Id="rId81" Type="http://schemas.openxmlformats.org/officeDocument/2006/relationships/image" Target="../media/image955.png"/><Relationship Id="rId86" Type="http://schemas.openxmlformats.org/officeDocument/2006/relationships/image" Target="../media/image957.png"/><Relationship Id="rId130" Type="http://schemas.openxmlformats.org/officeDocument/2006/relationships/image" Target="../media/image978.png"/><Relationship Id="rId135" Type="http://schemas.openxmlformats.org/officeDocument/2006/relationships/customXml" Target="../ink/ink1004.xml"/><Relationship Id="rId151" Type="http://schemas.openxmlformats.org/officeDocument/2006/relationships/image" Target="../media/image988.png"/><Relationship Id="rId156" Type="http://schemas.openxmlformats.org/officeDocument/2006/relationships/customXml" Target="../ink/ink1015.xml"/><Relationship Id="rId13" Type="http://schemas.openxmlformats.org/officeDocument/2006/relationships/image" Target="../media/image922.png"/><Relationship Id="rId18" Type="http://schemas.openxmlformats.org/officeDocument/2006/relationships/customXml" Target="../ink/ink945.xml"/><Relationship Id="rId39" Type="http://schemas.openxmlformats.org/officeDocument/2006/relationships/image" Target="../media/image934.png"/><Relationship Id="rId109" Type="http://schemas.openxmlformats.org/officeDocument/2006/relationships/customXml" Target="../ink/ink991.xml"/><Relationship Id="rId34" Type="http://schemas.openxmlformats.org/officeDocument/2006/relationships/customXml" Target="../ink/ink953.xml"/><Relationship Id="rId50" Type="http://schemas.openxmlformats.org/officeDocument/2006/relationships/customXml" Target="../ink/ink961.xml"/><Relationship Id="rId55" Type="http://schemas.openxmlformats.org/officeDocument/2006/relationships/image" Target="../media/image942.png"/><Relationship Id="rId76" Type="http://schemas.openxmlformats.org/officeDocument/2006/relationships/customXml" Target="../ink/ink974.xml"/><Relationship Id="rId97" Type="http://schemas.openxmlformats.org/officeDocument/2006/relationships/customXml" Target="../ink/ink985.xml"/><Relationship Id="rId104" Type="http://schemas.openxmlformats.org/officeDocument/2006/relationships/image" Target="../media/image966.png"/><Relationship Id="rId120" Type="http://schemas.openxmlformats.org/officeDocument/2006/relationships/image" Target="../media/image973.png"/><Relationship Id="rId125" Type="http://schemas.openxmlformats.org/officeDocument/2006/relationships/customXml" Target="../ink/ink999.xml"/><Relationship Id="rId141" Type="http://schemas.openxmlformats.org/officeDocument/2006/relationships/image" Target="../media/image983.png"/><Relationship Id="rId146" Type="http://schemas.openxmlformats.org/officeDocument/2006/relationships/customXml" Target="../ink/ink1010.xml"/><Relationship Id="rId167" Type="http://schemas.openxmlformats.org/officeDocument/2006/relationships/image" Target="../media/image996.png"/><Relationship Id="rId7" Type="http://schemas.openxmlformats.org/officeDocument/2006/relationships/image" Target="../media/image919.png"/><Relationship Id="rId71" Type="http://schemas.openxmlformats.org/officeDocument/2006/relationships/image" Target="../media/image950.png"/><Relationship Id="rId92" Type="http://schemas.openxmlformats.org/officeDocument/2006/relationships/image" Target="../media/image960.png"/><Relationship Id="rId162" Type="http://schemas.openxmlformats.org/officeDocument/2006/relationships/customXml" Target="../ink/ink1018.xml"/><Relationship Id="rId2" Type="http://schemas.openxmlformats.org/officeDocument/2006/relationships/customXml" Target="../ink/ink937.xml"/><Relationship Id="rId29" Type="http://schemas.openxmlformats.org/officeDocument/2006/relationships/image" Target="../media/image930.png"/><Relationship Id="rId24" Type="http://schemas.openxmlformats.org/officeDocument/2006/relationships/customXml" Target="../ink/ink948.xml"/><Relationship Id="rId40" Type="http://schemas.openxmlformats.org/officeDocument/2006/relationships/customXml" Target="../ink/ink956.xml"/><Relationship Id="rId45" Type="http://schemas.openxmlformats.org/officeDocument/2006/relationships/image" Target="../media/image937.png"/><Relationship Id="rId66" Type="http://schemas.openxmlformats.org/officeDocument/2006/relationships/customXml" Target="../ink/ink969.xml"/><Relationship Id="rId87" Type="http://schemas.openxmlformats.org/officeDocument/2006/relationships/customXml" Target="../ink/ink980.xml"/><Relationship Id="rId110" Type="http://schemas.openxmlformats.org/officeDocument/2006/relationships/image" Target="../media/image969.png"/><Relationship Id="rId115" Type="http://schemas.openxmlformats.org/officeDocument/2006/relationships/customXml" Target="../ink/ink994.xml"/><Relationship Id="rId131" Type="http://schemas.openxmlformats.org/officeDocument/2006/relationships/customXml" Target="../ink/ink1002.xml"/><Relationship Id="rId136" Type="http://schemas.openxmlformats.org/officeDocument/2006/relationships/image" Target="../media/image981.png"/><Relationship Id="rId157" Type="http://schemas.openxmlformats.org/officeDocument/2006/relationships/image" Target="../media/image991.png"/><Relationship Id="rId61" Type="http://schemas.openxmlformats.org/officeDocument/2006/relationships/image" Target="../media/image945.png"/><Relationship Id="rId82" Type="http://schemas.openxmlformats.org/officeDocument/2006/relationships/customXml" Target="../ink/ink977.xml"/><Relationship Id="rId152" Type="http://schemas.openxmlformats.org/officeDocument/2006/relationships/customXml" Target="../ink/ink1013.xml"/><Relationship Id="rId19" Type="http://schemas.openxmlformats.org/officeDocument/2006/relationships/image" Target="../media/image925.png"/><Relationship Id="rId14" Type="http://schemas.openxmlformats.org/officeDocument/2006/relationships/customXml" Target="../ink/ink943.xml"/><Relationship Id="rId30" Type="http://schemas.openxmlformats.org/officeDocument/2006/relationships/customXml" Target="../ink/ink951.xml"/><Relationship Id="rId35" Type="http://schemas.openxmlformats.org/officeDocument/2006/relationships/image" Target="../media/image932.png"/><Relationship Id="rId56" Type="http://schemas.openxmlformats.org/officeDocument/2006/relationships/customXml" Target="../ink/ink964.xml"/><Relationship Id="rId77" Type="http://schemas.openxmlformats.org/officeDocument/2006/relationships/image" Target="../media/image953.png"/><Relationship Id="rId100" Type="http://schemas.openxmlformats.org/officeDocument/2006/relationships/image" Target="../media/image964.png"/><Relationship Id="rId105" Type="http://schemas.openxmlformats.org/officeDocument/2006/relationships/customXml" Target="../ink/ink989.xml"/><Relationship Id="rId126" Type="http://schemas.openxmlformats.org/officeDocument/2006/relationships/image" Target="../media/image976.png"/><Relationship Id="rId147" Type="http://schemas.openxmlformats.org/officeDocument/2006/relationships/image" Target="../media/image986.png"/><Relationship Id="rId168" Type="http://schemas.openxmlformats.org/officeDocument/2006/relationships/customXml" Target="../ink/ink1021.xml"/><Relationship Id="rId8" Type="http://schemas.openxmlformats.org/officeDocument/2006/relationships/customXml" Target="../ink/ink940.xml"/><Relationship Id="rId51" Type="http://schemas.openxmlformats.org/officeDocument/2006/relationships/image" Target="../media/image940.png"/><Relationship Id="rId72" Type="http://schemas.openxmlformats.org/officeDocument/2006/relationships/customXml" Target="../ink/ink972.xml"/><Relationship Id="rId93" Type="http://schemas.openxmlformats.org/officeDocument/2006/relationships/customXml" Target="../ink/ink983.xml"/><Relationship Id="rId98" Type="http://schemas.openxmlformats.org/officeDocument/2006/relationships/image" Target="../media/image963.png"/><Relationship Id="rId121" Type="http://schemas.openxmlformats.org/officeDocument/2006/relationships/customXml" Target="../ink/ink997.xml"/><Relationship Id="rId142" Type="http://schemas.openxmlformats.org/officeDocument/2006/relationships/customXml" Target="../ink/ink1008.xml"/><Relationship Id="rId163" Type="http://schemas.openxmlformats.org/officeDocument/2006/relationships/image" Target="../media/image994.png"/><Relationship Id="rId3" Type="http://schemas.openxmlformats.org/officeDocument/2006/relationships/image" Target="../media/image917.png"/><Relationship Id="rId25" Type="http://schemas.openxmlformats.org/officeDocument/2006/relationships/image" Target="../media/image928.png"/><Relationship Id="rId46" Type="http://schemas.openxmlformats.org/officeDocument/2006/relationships/customXml" Target="../ink/ink959.xml"/><Relationship Id="rId67" Type="http://schemas.openxmlformats.org/officeDocument/2006/relationships/image" Target="../media/image948.png"/><Relationship Id="rId116" Type="http://schemas.openxmlformats.org/officeDocument/2006/relationships/image" Target="../media/image971.png"/><Relationship Id="rId137" Type="http://schemas.openxmlformats.org/officeDocument/2006/relationships/customXml" Target="../ink/ink1005.xml"/><Relationship Id="rId158" Type="http://schemas.openxmlformats.org/officeDocument/2006/relationships/customXml" Target="../ink/ink1016.xml"/><Relationship Id="rId20" Type="http://schemas.openxmlformats.org/officeDocument/2006/relationships/customXml" Target="../ink/ink946.xml"/><Relationship Id="rId41" Type="http://schemas.openxmlformats.org/officeDocument/2006/relationships/image" Target="../media/image935.png"/><Relationship Id="rId62" Type="http://schemas.openxmlformats.org/officeDocument/2006/relationships/customXml" Target="../ink/ink967.xml"/><Relationship Id="rId83" Type="http://schemas.openxmlformats.org/officeDocument/2006/relationships/customXml" Target="../ink/ink978.xml"/><Relationship Id="rId88" Type="http://schemas.openxmlformats.org/officeDocument/2006/relationships/image" Target="../media/image958.png"/><Relationship Id="rId111" Type="http://schemas.openxmlformats.org/officeDocument/2006/relationships/customXml" Target="../ink/ink992.xml"/><Relationship Id="rId132" Type="http://schemas.openxmlformats.org/officeDocument/2006/relationships/image" Target="../media/image979.png"/><Relationship Id="rId153" Type="http://schemas.openxmlformats.org/officeDocument/2006/relationships/image" Target="../media/image989.png"/><Relationship Id="rId15" Type="http://schemas.openxmlformats.org/officeDocument/2006/relationships/image" Target="../media/image923.png"/><Relationship Id="rId36" Type="http://schemas.openxmlformats.org/officeDocument/2006/relationships/customXml" Target="../ink/ink954.xml"/><Relationship Id="rId57" Type="http://schemas.openxmlformats.org/officeDocument/2006/relationships/image" Target="../media/image943.png"/><Relationship Id="rId106" Type="http://schemas.openxmlformats.org/officeDocument/2006/relationships/image" Target="../media/image967.png"/><Relationship Id="rId127" Type="http://schemas.openxmlformats.org/officeDocument/2006/relationships/customXml" Target="../ink/ink1000.xml"/><Relationship Id="rId10" Type="http://schemas.openxmlformats.org/officeDocument/2006/relationships/customXml" Target="../ink/ink941.xml"/><Relationship Id="rId31" Type="http://schemas.openxmlformats.org/officeDocument/2006/relationships/image" Target="../media/image11.png"/><Relationship Id="rId52" Type="http://schemas.openxmlformats.org/officeDocument/2006/relationships/customXml" Target="../ink/ink962.xml"/><Relationship Id="rId73" Type="http://schemas.openxmlformats.org/officeDocument/2006/relationships/image" Target="../media/image951.png"/><Relationship Id="rId78" Type="http://schemas.openxmlformats.org/officeDocument/2006/relationships/customXml" Target="../ink/ink975.xml"/><Relationship Id="rId94" Type="http://schemas.openxmlformats.org/officeDocument/2006/relationships/image" Target="../media/image961.png"/><Relationship Id="rId99" Type="http://schemas.openxmlformats.org/officeDocument/2006/relationships/customXml" Target="../ink/ink986.xml"/><Relationship Id="rId101" Type="http://schemas.openxmlformats.org/officeDocument/2006/relationships/customXml" Target="../ink/ink987.xml"/><Relationship Id="rId122" Type="http://schemas.openxmlformats.org/officeDocument/2006/relationships/image" Target="../media/image974.png"/><Relationship Id="rId143" Type="http://schemas.openxmlformats.org/officeDocument/2006/relationships/image" Target="../media/image984.png"/><Relationship Id="rId148" Type="http://schemas.openxmlformats.org/officeDocument/2006/relationships/customXml" Target="../ink/ink1011.xml"/><Relationship Id="rId164" Type="http://schemas.openxmlformats.org/officeDocument/2006/relationships/customXml" Target="../ink/ink1019.xml"/><Relationship Id="rId169" Type="http://schemas.openxmlformats.org/officeDocument/2006/relationships/customXml" Target="../ink/ink1022.xml"/><Relationship Id="rId4" Type="http://schemas.openxmlformats.org/officeDocument/2006/relationships/customXml" Target="../ink/ink938.xml"/><Relationship Id="rId9" Type="http://schemas.openxmlformats.org/officeDocument/2006/relationships/image" Target="../media/image920.png"/><Relationship Id="rId26" Type="http://schemas.openxmlformats.org/officeDocument/2006/relationships/customXml" Target="../ink/ink949.xml"/><Relationship Id="rId47" Type="http://schemas.openxmlformats.org/officeDocument/2006/relationships/image" Target="../media/image938.png"/><Relationship Id="rId68" Type="http://schemas.openxmlformats.org/officeDocument/2006/relationships/customXml" Target="../ink/ink970.xml"/><Relationship Id="rId89" Type="http://schemas.openxmlformats.org/officeDocument/2006/relationships/customXml" Target="../ink/ink981.xml"/><Relationship Id="rId112" Type="http://schemas.openxmlformats.org/officeDocument/2006/relationships/image" Target="../media/image970.png"/><Relationship Id="rId133" Type="http://schemas.openxmlformats.org/officeDocument/2006/relationships/customXml" Target="../ink/ink1003.xml"/><Relationship Id="rId154" Type="http://schemas.openxmlformats.org/officeDocument/2006/relationships/customXml" Target="../ink/ink1014.xml"/><Relationship Id="rId16" Type="http://schemas.openxmlformats.org/officeDocument/2006/relationships/customXml" Target="../ink/ink944.xml"/><Relationship Id="rId37" Type="http://schemas.openxmlformats.org/officeDocument/2006/relationships/image" Target="../media/image933.png"/><Relationship Id="rId58" Type="http://schemas.openxmlformats.org/officeDocument/2006/relationships/customXml" Target="../ink/ink965.xml"/><Relationship Id="rId79" Type="http://schemas.openxmlformats.org/officeDocument/2006/relationships/image" Target="../media/image954.png"/><Relationship Id="rId102" Type="http://schemas.openxmlformats.org/officeDocument/2006/relationships/image" Target="../media/image965.png"/><Relationship Id="rId123" Type="http://schemas.openxmlformats.org/officeDocument/2006/relationships/customXml" Target="../ink/ink998.xml"/><Relationship Id="rId144" Type="http://schemas.openxmlformats.org/officeDocument/2006/relationships/customXml" Target="../ink/ink1009.xml"/><Relationship Id="rId90" Type="http://schemas.openxmlformats.org/officeDocument/2006/relationships/image" Target="../media/image959.png"/><Relationship Id="rId165" Type="http://schemas.openxmlformats.org/officeDocument/2006/relationships/image" Target="../media/image995.png"/><Relationship Id="rId27" Type="http://schemas.openxmlformats.org/officeDocument/2006/relationships/image" Target="../media/image929.png"/><Relationship Id="rId48" Type="http://schemas.openxmlformats.org/officeDocument/2006/relationships/customXml" Target="../ink/ink960.xml"/><Relationship Id="rId69" Type="http://schemas.openxmlformats.org/officeDocument/2006/relationships/image" Target="../media/image949.png"/><Relationship Id="rId113" Type="http://schemas.openxmlformats.org/officeDocument/2006/relationships/customXml" Target="../ink/ink993.xml"/><Relationship Id="rId134" Type="http://schemas.openxmlformats.org/officeDocument/2006/relationships/image" Target="../media/image980.png"/><Relationship Id="rId80" Type="http://schemas.openxmlformats.org/officeDocument/2006/relationships/customXml" Target="../ink/ink976.xml"/><Relationship Id="rId155" Type="http://schemas.openxmlformats.org/officeDocument/2006/relationships/image" Target="../media/image990.png"/><Relationship Id="rId17" Type="http://schemas.openxmlformats.org/officeDocument/2006/relationships/image" Target="../media/image924.png"/><Relationship Id="rId38" Type="http://schemas.openxmlformats.org/officeDocument/2006/relationships/customXml" Target="../ink/ink955.xml"/><Relationship Id="rId59" Type="http://schemas.openxmlformats.org/officeDocument/2006/relationships/image" Target="../media/image944.png"/><Relationship Id="rId103" Type="http://schemas.openxmlformats.org/officeDocument/2006/relationships/customXml" Target="../ink/ink988.xml"/><Relationship Id="rId124" Type="http://schemas.openxmlformats.org/officeDocument/2006/relationships/image" Target="../media/image975.png"/></Relationships>
</file>

<file path=ppt/slides/_rels/slide32.xml.rels><?xml version="1.0" encoding="UTF-8" standalone="yes"?>
<Relationships xmlns="http://schemas.openxmlformats.org/package/2006/relationships"><Relationship Id="rId26" Type="http://schemas.openxmlformats.org/officeDocument/2006/relationships/customXml" Target="../ink/ink1035.xml"/><Relationship Id="rId21" Type="http://schemas.openxmlformats.org/officeDocument/2006/relationships/image" Target="../media/image1007.png"/><Relationship Id="rId42" Type="http://schemas.openxmlformats.org/officeDocument/2006/relationships/customXml" Target="../ink/ink1043.xml"/><Relationship Id="rId47" Type="http://schemas.openxmlformats.org/officeDocument/2006/relationships/image" Target="../media/image1020.png"/><Relationship Id="rId63" Type="http://schemas.openxmlformats.org/officeDocument/2006/relationships/image" Target="../media/image435.png"/><Relationship Id="rId68" Type="http://schemas.openxmlformats.org/officeDocument/2006/relationships/customXml" Target="../ink/ink1056.xml"/><Relationship Id="rId84" Type="http://schemas.openxmlformats.org/officeDocument/2006/relationships/customXml" Target="../ink/ink1064.xml"/><Relationship Id="rId89" Type="http://schemas.openxmlformats.org/officeDocument/2006/relationships/image" Target="../media/image1039.png"/><Relationship Id="rId16" Type="http://schemas.openxmlformats.org/officeDocument/2006/relationships/customXml" Target="../ink/ink1030.xml"/><Relationship Id="rId11" Type="http://schemas.openxmlformats.org/officeDocument/2006/relationships/image" Target="../media/image1002.png"/><Relationship Id="rId32" Type="http://schemas.openxmlformats.org/officeDocument/2006/relationships/customXml" Target="../ink/ink1038.xml"/><Relationship Id="rId37" Type="http://schemas.openxmlformats.org/officeDocument/2006/relationships/image" Target="../media/image1015.png"/><Relationship Id="rId53" Type="http://schemas.openxmlformats.org/officeDocument/2006/relationships/image" Target="../media/image1023.png"/><Relationship Id="rId58" Type="http://schemas.openxmlformats.org/officeDocument/2006/relationships/customXml" Target="../ink/ink1051.xml"/><Relationship Id="rId74" Type="http://schemas.openxmlformats.org/officeDocument/2006/relationships/customXml" Target="../ink/ink1059.xml"/><Relationship Id="rId79" Type="http://schemas.openxmlformats.org/officeDocument/2006/relationships/image" Target="../media/image1035.png"/><Relationship Id="rId5" Type="http://schemas.openxmlformats.org/officeDocument/2006/relationships/image" Target="../media/image999.png"/><Relationship Id="rId90" Type="http://schemas.openxmlformats.org/officeDocument/2006/relationships/customXml" Target="../ink/ink1067.xml"/><Relationship Id="rId95" Type="http://schemas.openxmlformats.org/officeDocument/2006/relationships/image" Target="../media/image1042.png"/><Relationship Id="rId22" Type="http://schemas.openxmlformats.org/officeDocument/2006/relationships/customXml" Target="../ink/ink1033.xml"/><Relationship Id="rId27" Type="http://schemas.openxmlformats.org/officeDocument/2006/relationships/image" Target="../media/image1010.png"/><Relationship Id="rId43" Type="http://schemas.openxmlformats.org/officeDocument/2006/relationships/image" Target="../media/image1018.png"/><Relationship Id="rId48" Type="http://schemas.openxmlformats.org/officeDocument/2006/relationships/customXml" Target="../ink/ink1046.xml"/><Relationship Id="rId64" Type="http://schemas.openxmlformats.org/officeDocument/2006/relationships/customXml" Target="../ink/ink1054.xml"/><Relationship Id="rId69" Type="http://schemas.openxmlformats.org/officeDocument/2006/relationships/image" Target="../media/image1030.png"/><Relationship Id="rId80" Type="http://schemas.openxmlformats.org/officeDocument/2006/relationships/customXml" Target="../ink/ink1062.xml"/><Relationship Id="rId85" Type="http://schemas.openxmlformats.org/officeDocument/2006/relationships/image" Target="../media/image1038.png"/><Relationship Id="rId3" Type="http://schemas.openxmlformats.org/officeDocument/2006/relationships/image" Target="../media/image998.png"/><Relationship Id="rId12" Type="http://schemas.openxmlformats.org/officeDocument/2006/relationships/customXml" Target="../ink/ink1028.xml"/><Relationship Id="rId17" Type="http://schemas.openxmlformats.org/officeDocument/2006/relationships/image" Target="../media/image1005.png"/><Relationship Id="rId25" Type="http://schemas.openxmlformats.org/officeDocument/2006/relationships/image" Target="../media/image1009.png"/><Relationship Id="rId33" Type="http://schemas.openxmlformats.org/officeDocument/2006/relationships/image" Target="../media/image1013.png"/><Relationship Id="rId38" Type="http://schemas.openxmlformats.org/officeDocument/2006/relationships/customXml" Target="../ink/ink1041.xml"/><Relationship Id="rId46" Type="http://schemas.openxmlformats.org/officeDocument/2006/relationships/customXml" Target="../ink/ink1045.xml"/><Relationship Id="rId59" Type="http://schemas.openxmlformats.org/officeDocument/2006/relationships/image" Target="../media/image1026.png"/><Relationship Id="rId67" Type="http://schemas.openxmlformats.org/officeDocument/2006/relationships/image" Target="../media/image1029.png"/><Relationship Id="rId20" Type="http://schemas.openxmlformats.org/officeDocument/2006/relationships/customXml" Target="../ink/ink1032.xml"/><Relationship Id="rId41" Type="http://schemas.openxmlformats.org/officeDocument/2006/relationships/image" Target="../media/image1017.png"/><Relationship Id="rId54" Type="http://schemas.openxmlformats.org/officeDocument/2006/relationships/customXml" Target="../ink/ink1049.xml"/><Relationship Id="rId62" Type="http://schemas.openxmlformats.org/officeDocument/2006/relationships/customXml" Target="../ink/ink1053.xml"/><Relationship Id="rId70" Type="http://schemas.openxmlformats.org/officeDocument/2006/relationships/customXml" Target="../ink/ink1057.xml"/><Relationship Id="rId75" Type="http://schemas.openxmlformats.org/officeDocument/2006/relationships/image" Target="../media/image1033.png"/><Relationship Id="rId83" Type="http://schemas.openxmlformats.org/officeDocument/2006/relationships/image" Target="../media/image1037.png"/><Relationship Id="rId88" Type="http://schemas.openxmlformats.org/officeDocument/2006/relationships/customXml" Target="../ink/ink1066.xml"/><Relationship Id="rId91" Type="http://schemas.openxmlformats.org/officeDocument/2006/relationships/image" Target="../media/image1040.png"/><Relationship Id="rId96" Type="http://schemas.openxmlformats.org/officeDocument/2006/relationships/customXml" Target="../ink/ink1070.xml"/><Relationship Id="rId1" Type="http://schemas.openxmlformats.org/officeDocument/2006/relationships/slideLayout" Target="../slideLayouts/slideLayout7.xml"/><Relationship Id="rId6" Type="http://schemas.openxmlformats.org/officeDocument/2006/relationships/customXml" Target="../ink/ink1025.xml"/><Relationship Id="rId15" Type="http://schemas.openxmlformats.org/officeDocument/2006/relationships/image" Target="../media/image1004.png"/><Relationship Id="rId23" Type="http://schemas.openxmlformats.org/officeDocument/2006/relationships/image" Target="../media/image1008.png"/><Relationship Id="rId28" Type="http://schemas.openxmlformats.org/officeDocument/2006/relationships/customXml" Target="../ink/ink1036.xml"/><Relationship Id="rId36" Type="http://schemas.openxmlformats.org/officeDocument/2006/relationships/customXml" Target="../ink/ink1040.xml"/><Relationship Id="rId49" Type="http://schemas.openxmlformats.org/officeDocument/2006/relationships/image" Target="../media/image1021.png"/><Relationship Id="rId57" Type="http://schemas.openxmlformats.org/officeDocument/2006/relationships/image" Target="../media/image1025.png"/><Relationship Id="rId10" Type="http://schemas.openxmlformats.org/officeDocument/2006/relationships/customXml" Target="../ink/ink1027.xml"/><Relationship Id="rId31" Type="http://schemas.openxmlformats.org/officeDocument/2006/relationships/image" Target="../media/image1012.png"/><Relationship Id="rId44" Type="http://schemas.openxmlformats.org/officeDocument/2006/relationships/customXml" Target="../ink/ink1044.xml"/><Relationship Id="rId52" Type="http://schemas.openxmlformats.org/officeDocument/2006/relationships/customXml" Target="../ink/ink1048.xml"/><Relationship Id="rId60" Type="http://schemas.openxmlformats.org/officeDocument/2006/relationships/customXml" Target="../ink/ink1052.xml"/><Relationship Id="rId65" Type="http://schemas.openxmlformats.org/officeDocument/2006/relationships/image" Target="../media/image1028.png"/><Relationship Id="rId73" Type="http://schemas.openxmlformats.org/officeDocument/2006/relationships/image" Target="../media/image1032.png"/><Relationship Id="rId78" Type="http://schemas.openxmlformats.org/officeDocument/2006/relationships/customXml" Target="../ink/ink1061.xml"/><Relationship Id="rId81" Type="http://schemas.openxmlformats.org/officeDocument/2006/relationships/image" Target="../media/image1036.png"/><Relationship Id="rId86" Type="http://schemas.openxmlformats.org/officeDocument/2006/relationships/customXml" Target="../ink/ink1065.xml"/><Relationship Id="rId94" Type="http://schemas.openxmlformats.org/officeDocument/2006/relationships/customXml" Target="../ink/ink1069.xml"/><Relationship Id="rId99" Type="http://schemas.openxmlformats.org/officeDocument/2006/relationships/image" Target="../media/image1044.png"/><Relationship Id="rId4" Type="http://schemas.openxmlformats.org/officeDocument/2006/relationships/customXml" Target="../ink/ink1024.xml"/><Relationship Id="rId9" Type="http://schemas.openxmlformats.org/officeDocument/2006/relationships/image" Target="../media/image1001.png"/><Relationship Id="rId13" Type="http://schemas.openxmlformats.org/officeDocument/2006/relationships/image" Target="../media/image1003.png"/><Relationship Id="rId18" Type="http://schemas.openxmlformats.org/officeDocument/2006/relationships/customXml" Target="../ink/ink1031.xml"/><Relationship Id="rId39" Type="http://schemas.openxmlformats.org/officeDocument/2006/relationships/image" Target="../media/image1016.png"/><Relationship Id="rId34" Type="http://schemas.openxmlformats.org/officeDocument/2006/relationships/customXml" Target="../ink/ink1039.xml"/><Relationship Id="rId50" Type="http://schemas.openxmlformats.org/officeDocument/2006/relationships/customXml" Target="../ink/ink1047.xml"/><Relationship Id="rId55" Type="http://schemas.openxmlformats.org/officeDocument/2006/relationships/image" Target="../media/image1024.png"/><Relationship Id="rId76" Type="http://schemas.openxmlformats.org/officeDocument/2006/relationships/customXml" Target="../ink/ink1060.xml"/><Relationship Id="rId97" Type="http://schemas.openxmlformats.org/officeDocument/2006/relationships/image" Target="../media/image1043.png"/><Relationship Id="rId7" Type="http://schemas.openxmlformats.org/officeDocument/2006/relationships/image" Target="../media/image1000.png"/><Relationship Id="rId71" Type="http://schemas.openxmlformats.org/officeDocument/2006/relationships/image" Target="../media/image1031.png"/><Relationship Id="rId92" Type="http://schemas.openxmlformats.org/officeDocument/2006/relationships/customXml" Target="../ink/ink1068.xml"/><Relationship Id="rId2" Type="http://schemas.openxmlformats.org/officeDocument/2006/relationships/customXml" Target="../ink/ink1023.xml"/><Relationship Id="rId29" Type="http://schemas.openxmlformats.org/officeDocument/2006/relationships/image" Target="../media/image1011.png"/><Relationship Id="rId24" Type="http://schemas.openxmlformats.org/officeDocument/2006/relationships/customXml" Target="../ink/ink1034.xml"/><Relationship Id="rId40" Type="http://schemas.openxmlformats.org/officeDocument/2006/relationships/customXml" Target="../ink/ink1042.xml"/><Relationship Id="rId45" Type="http://schemas.openxmlformats.org/officeDocument/2006/relationships/image" Target="../media/image1019.png"/><Relationship Id="rId66" Type="http://schemas.openxmlformats.org/officeDocument/2006/relationships/customXml" Target="../ink/ink1055.xml"/><Relationship Id="rId87" Type="http://schemas.openxmlformats.org/officeDocument/2006/relationships/image" Target="../media/image11.png"/><Relationship Id="rId61" Type="http://schemas.openxmlformats.org/officeDocument/2006/relationships/image" Target="../media/image1027.png"/><Relationship Id="rId82" Type="http://schemas.openxmlformats.org/officeDocument/2006/relationships/customXml" Target="../ink/ink1063.xml"/><Relationship Id="rId19" Type="http://schemas.openxmlformats.org/officeDocument/2006/relationships/image" Target="../media/image1006.png"/><Relationship Id="rId14" Type="http://schemas.openxmlformats.org/officeDocument/2006/relationships/customXml" Target="../ink/ink1029.xml"/><Relationship Id="rId30" Type="http://schemas.openxmlformats.org/officeDocument/2006/relationships/customXml" Target="../ink/ink1037.xml"/><Relationship Id="rId35" Type="http://schemas.openxmlformats.org/officeDocument/2006/relationships/image" Target="../media/image1014.png"/><Relationship Id="rId56" Type="http://schemas.openxmlformats.org/officeDocument/2006/relationships/customXml" Target="../ink/ink1050.xml"/><Relationship Id="rId77" Type="http://schemas.openxmlformats.org/officeDocument/2006/relationships/image" Target="../media/image1034.png"/><Relationship Id="rId8" Type="http://schemas.openxmlformats.org/officeDocument/2006/relationships/customXml" Target="../ink/ink1026.xml"/><Relationship Id="rId51" Type="http://schemas.openxmlformats.org/officeDocument/2006/relationships/image" Target="../media/image1022.png"/><Relationship Id="rId72" Type="http://schemas.openxmlformats.org/officeDocument/2006/relationships/customXml" Target="../ink/ink1058.xml"/><Relationship Id="rId93" Type="http://schemas.openxmlformats.org/officeDocument/2006/relationships/image" Target="../media/image1041.png"/><Relationship Id="rId98" Type="http://schemas.openxmlformats.org/officeDocument/2006/relationships/customXml" Target="../ink/ink1071.xml"/></Relationships>
</file>

<file path=ppt/slides/_rels/slide33.xml.rels><?xml version="1.0" encoding="UTF-8" standalone="yes"?>
<Relationships xmlns="http://schemas.openxmlformats.org/package/2006/relationships"><Relationship Id="rId13" Type="http://schemas.openxmlformats.org/officeDocument/2006/relationships/image" Target="../media/image1050.png"/><Relationship Id="rId18" Type="http://schemas.openxmlformats.org/officeDocument/2006/relationships/customXml" Target="../ink/ink1080.xml"/><Relationship Id="rId26" Type="http://schemas.openxmlformats.org/officeDocument/2006/relationships/customXml" Target="../ink/ink1084.xml"/><Relationship Id="rId39" Type="http://schemas.openxmlformats.org/officeDocument/2006/relationships/image" Target="../media/image11.png"/><Relationship Id="rId21" Type="http://schemas.openxmlformats.org/officeDocument/2006/relationships/image" Target="../media/image358.png"/><Relationship Id="rId34" Type="http://schemas.openxmlformats.org/officeDocument/2006/relationships/customXml" Target="../ink/ink1088.xml"/><Relationship Id="rId42" Type="http://schemas.openxmlformats.org/officeDocument/2006/relationships/customXml" Target="../ink/ink1092.xml"/><Relationship Id="rId47" Type="http://schemas.openxmlformats.org/officeDocument/2006/relationships/image" Target="../media/image1065.png"/><Relationship Id="rId50" Type="http://schemas.openxmlformats.org/officeDocument/2006/relationships/customXml" Target="../ink/ink1096.xml"/><Relationship Id="rId55" Type="http://schemas.openxmlformats.org/officeDocument/2006/relationships/image" Target="../media/image1069.png"/><Relationship Id="rId7" Type="http://schemas.openxmlformats.org/officeDocument/2006/relationships/image" Target="../media/image1047.png"/><Relationship Id="rId2" Type="http://schemas.openxmlformats.org/officeDocument/2006/relationships/customXml" Target="../ink/ink1072.xml"/><Relationship Id="rId16" Type="http://schemas.openxmlformats.org/officeDocument/2006/relationships/customXml" Target="../ink/ink1079.xml"/><Relationship Id="rId29" Type="http://schemas.openxmlformats.org/officeDocument/2006/relationships/image" Target="../media/image1057.png"/><Relationship Id="rId11" Type="http://schemas.openxmlformats.org/officeDocument/2006/relationships/image" Target="../media/image1049.png"/><Relationship Id="rId24" Type="http://schemas.openxmlformats.org/officeDocument/2006/relationships/customXml" Target="../ink/ink1083.xml"/><Relationship Id="rId32" Type="http://schemas.openxmlformats.org/officeDocument/2006/relationships/customXml" Target="../ink/ink1087.xml"/><Relationship Id="rId37" Type="http://schemas.openxmlformats.org/officeDocument/2006/relationships/image" Target="../media/image1061.png"/><Relationship Id="rId40" Type="http://schemas.openxmlformats.org/officeDocument/2006/relationships/customXml" Target="../ink/ink1091.xml"/><Relationship Id="rId45" Type="http://schemas.openxmlformats.org/officeDocument/2006/relationships/image" Target="../media/image1064.png"/><Relationship Id="rId53" Type="http://schemas.openxmlformats.org/officeDocument/2006/relationships/image" Target="../media/image1068.png"/><Relationship Id="rId58" Type="http://schemas.openxmlformats.org/officeDocument/2006/relationships/image" Target="../media/image1070.png"/><Relationship Id="rId5" Type="http://schemas.openxmlformats.org/officeDocument/2006/relationships/image" Target="../media/image1046.png"/><Relationship Id="rId19" Type="http://schemas.openxmlformats.org/officeDocument/2006/relationships/image" Target="../media/image1053.png"/><Relationship Id="rId4" Type="http://schemas.openxmlformats.org/officeDocument/2006/relationships/customXml" Target="../ink/ink1073.xml"/><Relationship Id="rId9" Type="http://schemas.openxmlformats.org/officeDocument/2006/relationships/image" Target="../media/image1048.png"/><Relationship Id="rId14" Type="http://schemas.openxmlformats.org/officeDocument/2006/relationships/customXml" Target="../ink/ink1078.xml"/><Relationship Id="rId22" Type="http://schemas.openxmlformats.org/officeDocument/2006/relationships/customXml" Target="../ink/ink1082.xml"/><Relationship Id="rId27" Type="http://schemas.openxmlformats.org/officeDocument/2006/relationships/image" Target="../media/image1056.png"/><Relationship Id="rId30" Type="http://schemas.openxmlformats.org/officeDocument/2006/relationships/customXml" Target="../ink/ink1086.xml"/><Relationship Id="rId35" Type="http://schemas.openxmlformats.org/officeDocument/2006/relationships/image" Target="../media/image1060.png"/><Relationship Id="rId43" Type="http://schemas.openxmlformats.org/officeDocument/2006/relationships/image" Target="../media/image1063.png"/><Relationship Id="rId48" Type="http://schemas.openxmlformats.org/officeDocument/2006/relationships/customXml" Target="../ink/ink1095.xml"/><Relationship Id="rId56" Type="http://schemas.openxmlformats.org/officeDocument/2006/relationships/customXml" Target="../ink/ink1099.xml"/><Relationship Id="rId8" Type="http://schemas.openxmlformats.org/officeDocument/2006/relationships/customXml" Target="../ink/ink1075.xml"/><Relationship Id="rId51" Type="http://schemas.openxmlformats.org/officeDocument/2006/relationships/image" Target="../media/image1067.png"/><Relationship Id="rId3" Type="http://schemas.openxmlformats.org/officeDocument/2006/relationships/image" Target="../media/image1045.png"/><Relationship Id="rId12" Type="http://schemas.openxmlformats.org/officeDocument/2006/relationships/customXml" Target="../ink/ink1077.xml"/><Relationship Id="rId17" Type="http://schemas.openxmlformats.org/officeDocument/2006/relationships/image" Target="../media/image1052.png"/><Relationship Id="rId25" Type="http://schemas.openxmlformats.org/officeDocument/2006/relationships/image" Target="../media/image1055.png"/><Relationship Id="rId33" Type="http://schemas.openxmlformats.org/officeDocument/2006/relationships/image" Target="../media/image1059.png"/><Relationship Id="rId38" Type="http://schemas.openxmlformats.org/officeDocument/2006/relationships/customXml" Target="../ink/ink1090.xml"/><Relationship Id="rId46" Type="http://schemas.openxmlformats.org/officeDocument/2006/relationships/customXml" Target="../ink/ink1094.xml"/><Relationship Id="rId59" Type="http://schemas.openxmlformats.org/officeDocument/2006/relationships/customXml" Target="../ink/ink1101.xml"/><Relationship Id="rId20" Type="http://schemas.openxmlformats.org/officeDocument/2006/relationships/customXml" Target="../ink/ink1081.xml"/><Relationship Id="rId41" Type="http://schemas.openxmlformats.org/officeDocument/2006/relationships/image" Target="../media/image1062.png"/><Relationship Id="rId54" Type="http://schemas.openxmlformats.org/officeDocument/2006/relationships/customXml" Target="../ink/ink1098.xml"/><Relationship Id="rId1" Type="http://schemas.openxmlformats.org/officeDocument/2006/relationships/slideLayout" Target="../slideLayouts/slideLayout7.xml"/><Relationship Id="rId6" Type="http://schemas.openxmlformats.org/officeDocument/2006/relationships/customXml" Target="../ink/ink1074.xml"/><Relationship Id="rId15" Type="http://schemas.openxmlformats.org/officeDocument/2006/relationships/image" Target="../media/image1051.png"/><Relationship Id="rId23" Type="http://schemas.openxmlformats.org/officeDocument/2006/relationships/image" Target="../media/image1054.png"/><Relationship Id="rId28" Type="http://schemas.openxmlformats.org/officeDocument/2006/relationships/customXml" Target="../ink/ink1085.xml"/><Relationship Id="rId36" Type="http://schemas.openxmlformats.org/officeDocument/2006/relationships/customXml" Target="../ink/ink1089.xml"/><Relationship Id="rId49" Type="http://schemas.openxmlformats.org/officeDocument/2006/relationships/image" Target="../media/image1066.png"/><Relationship Id="rId57" Type="http://schemas.openxmlformats.org/officeDocument/2006/relationships/customXml" Target="../ink/ink1100.xml"/><Relationship Id="rId10" Type="http://schemas.openxmlformats.org/officeDocument/2006/relationships/customXml" Target="../ink/ink1076.xml"/><Relationship Id="rId31" Type="http://schemas.openxmlformats.org/officeDocument/2006/relationships/image" Target="../media/image1058.png"/><Relationship Id="rId44" Type="http://schemas.openxmlformats.org/officeDocument/2006/relationships/customXml" Target="../ink/ink1093.xml"/><Relationship Id="rId52" Type="http://schemas.openxmlformats.org/officeDocument/2006/relationships/customXml" Target="../ink/ink1097.xml"/><Relationship Id="rId60" Type="http://schemas.openxmlformats.org/officeDocument/2006/relationships/image" Target="../media/image1071.png"/></Relationships>
</file>

<file path=ppt/slides/_rels/slide34.xml.rels><?xml version="1.0" encoding="UTF-8" standalone="yes"?>
<Relationships xmlns="http://schemas.openxmlformats.org/package/2006/relationships"><Relationship Id="rId117" Type="http://schemas.openxmlformats.org/officeDocument/2006/relationships/image" Target="../media/image1124.png"/><Relationship Id="rId21" Type="http://schemas.openxmlformats.org/officeDocument/2006/relationships/image" Target="../media/image1081.png"/><Relationship Id="rId63" Type="http://schemas.openxmlformats.org/officeDocument/2006/relationships/image" Target="../media/image435.png"/><Relationship Id="rId159" Type="http://schemas.openxmlformats.org/officeDocument/2006/relationships/image" Target="../media/image1144.png"/><Relationship Id="rId170" Type="http://schemas.openxmlformats.org/officeDocument/2006/relationships/customXml" Target="../ink/ink1188.xml"/><Relationship Id="rId226" Type="http://schemas.openxmlformats.org/officeDocument/2006/relationships/image" Target="../media/image1175.png"/><Relationship Id="rId268" Type="http://schemas.openxmlformats.org/officeDocument/2006/relationships/customXml" Target="../ink/ink1238.xml"/><Relationship Id="rId32" Type="http://schemas.openxmlformats.org/officeDocument/2006/relationships/customXml" Target="../ink/ink1117.xml"/><Relationship Id="rId74" Type="http://schemas.openxmlformats.org/officeDocument/2006/relationships/customXml" Target="../ink/ink1138.xml"/><Relationship Id="rId128" Type="http://schemas.openxmlformats.org/officeDocument/2006/relationships/image" Target="../media/image1129.png"/><Relationship Id="rId5" Type="http://schemas.openxmlformats.org/officeDocument/2006/relationships/image" Target="../media/image1073.png"/><Relationship Id="rId181" Type="http://schemas.openxmlformats.org/officeDocument/2006/relationships/image" Target="../media/image1154.png"/><Relationship Id="rId237" Type="http://schemas.openxmlformats.org/officeDocument/2006/relationships/customXml" Target="../ink/ink1222.xml"/><Relationship Id="rId258" Type="http://schemas.openxmlformats.org/officeDocument/2006/relationships/customXml" Target="../ink/ink1233.xml"/><Relationship Id="rId22" Type="http://schemas.openxmlformats.org/officeDocument/2006/relationships/customXml" Target="../ink/ink1112.xml"/><Relationship Id="rId43" Type="http://schemas.openxmlformats.org/officeDocument/2006/relationships/image" Target="../media/image1092.png"/><Relationship Id="rId64" Type="http://schemas.openxmlformats.org/officeDocument/2006/relationships/customXml" Target="../ink/ink1133.xml"/><Relationship Id="rId118" Type="http://schemas.openxmlformats.org/officeDocument/2006/relationships/customXml" Target="../ink/ink1161.xml"/><Relationship Id="rId139" Type="http://schemas.openxmlformats.org/officeDocument/2006/relationships/customXml" Target="../ink/ink1172.xml"/><Relationship Id="rId85" Type="http://schemas.openxmlformats.org/officeDocument/2006/relationships/image" Target="../media/image1109.png"/><Relationship Id="rId150" Type="http://schemas.openxmlformats.org/officeDocument/2006/relationships/image" Target="../media/image1140.png"/><Relationship Id="rId171" Type="http://schemas.openxmlformats.org/officeDocument/2006/relationships/image" Target="../media/image1149.png"/><Relationship Id="rId192" Type="http://schemas.openxmlformats.org/officeDocument/2006/relationships/customXml" Target="../ink/ink1199.xml"/><Relationship Id="rId206" Type="http://schemas.openxmlformats.org/officeDocument/2006/relationships/image" Target="../media/image1165.png"/><Relationship Id="rId227" Type="http://schemas.openxmlformats.org/officeDocument/2006/relationships/customXml" Target="../ink/ink1217.xml"/><Relationship Id="rId248" Type="http://schemas.openxmlformats.org/officeDocument/2006/relationships/image" Target="../media/image1186.png"/><Relationship Id="rId269" Type="http://schemas.openxmlformats.org/officeDocument/2006/relationships/image" Target="../media/image1196.png"/><Relationship Id="rId12" Type="http://schemas.openxmlformats.org/officeDocument/2006/relationships/customXml" Target="../ink/ink1107.xml"/><Relationship Id="rId33" Type="http://schemas.openxmlformats.org/officeDocument/2006/relationships/image" Target="../media/image1087.png"/><Relationship Id="rId108" Type="http://schemas.openxmlformats.org/officeDocument/2006/relationships/image" Target="../media/image1120.png"/><Relationship Id="rId129" Type="http://schemas.openxmlformats.org/officeDocument/2006/relationships/customXml" Target="../ink/ink1167.xml"/><Relationship Id="rId54" Type="http://schemas.openxmlformats.org/officeDocument/2006/relationships/customXml" Target="../ink/ink1128.xml"/><Relationship Id="rId75" Type="http://schemas.openxmlformats.org/officeDocument/2006/relationships/image" Target="../media/image1105.png"/><Relationship Id="rId96" Type="http://schemas.openxmlformats.org/officeDocument/2006/relationships/image" Target="../media/image1114.png"/><Relationship Id="rId140" Type="http://schemas.openxmlformats.org/officeDocument/2006/relationships/image" Target="../media/image1135.png"/><Relationship Id="rId161" Type="http://schemas.openxmlformats.org/officeDocument/2006/relationships/image" Target="../media/image1145.png"/><Relationship Id="rId182" Type="http://schemas.openxmlformats.org/officeDocument/2006/relationships/customXml" Target="../ink/ink1194.xml"/><Relationship Id="rId217" Type="http://schemas.openxmlformats.org/officeDocument/2006/relationships/customXml" Target="../ink/ink1212.xml"/><Relationship Id="rId6" Type="http://schemas.openxmlformats.org/officeDocument/2006/relationships/customXml" Target="../ink/ink1104.xml"/><Relationship Id="rId238" Type="http://schemas.openxmlformats.org/officeDocument/2006/relationships/image" Target="../media/image1181.png"/><Relationship Id="rId259" Type="http://schemas.openxmlformats.org/officeDocument/2006/relationships/image" Target="../media/image1191.png"/><Relationship Id="rId23" Type="http://schemas.openxmlformats.org/officeDocument/2006/relationships/image" Target="../media/image1082.png"/><Relationship Id="rId119" Type="http://schemas.openxmlformats.org/officeDocument/2006/relationships/image" Target="../media/image1125.png"/><Relationship Id="rId270" Type="http://schemas.openxmlformats.org/officeDocument/2006/relationships/customXml" Target="../ink/ink1239.xml"/><Relationship Id="rId44" Type="http://schemas.openxmlformats.org/officeDocument/2006/relationships/customXml" Target="../ink/ink1123.xml"/><Relationship Id="rId65" Type="http://schemas.openxmlformats.org/officeDocument/2006/relationships/image" Target="../media/image1101.png"/><Relationship Id="rId86" Type="http://schemas.openxmlformats.org/officeDocument/2006/relationships/customXml" Target="../ink/ink1144.xml"/><Relationship Id="rId130" Type="http://schemas.openxmlformats.org/officeDocument/2006/relationships/image" Target="../media/image1130.png"/><Relationship Id="rId151" Type="http://schemas.openxmlformats.org/officeDocument/2006/relationships/customXml" Target="../ink/ink1178.xml"/><Relationship Id="rId172" Type="http://schemas.openxmlformats.org/officeDocument/2006/relationships/customXml" Target="../ink/ink1189.xml"/><Relationship Id="rId193" Type="http://schemas.openxmlformats.org/officeDocument/2006/relationships/image" Target="../media/image1159.png"/><Relationship Id="rId207" Type="http://schemas.openxmlformats.org/officeDocument/2006/relationships/customXml" Target="../ink/ink1207.xml"/><Relationship Id="rId228" Type="http://schemas.openxmlformats.org/officeDocument/2006/relationships/image" Target="../media/image1176.png"/><Relationship Id="rId249" Type="http://schemas.openxmlformats.org/officeDocument/2006/relationships/customXml" Target="../ink/ink1228.xml"/><Relationship Id="rId13" Type="http://schemas.openxmlformats.org/officeDocument/2006/relationships/image" Target="../media/image1077.png"/><Relationship Id="rId109" Type="http://schemas.openxmlformats.org/officeDocument/2006/relationships/customXml" Target="../ink/ink1156.xml"/><Relationship Id="rId260" Type="http://schemas.openxmlformats.org/officeDocument/2006/relationships/customXml" Target="../ink/ink1234.xml"/><Relationship Id="rId34" Type="http://schemas.openxmlformats.org/officeDocument/2006/relationships/customXml" Target="../ink/ink1118.xml"/><Relationship Id="rId55" Type="http://schemas.openxmlformats.org/officeDocument/2006/relationships/image" Target="../media/image1097.png"/><Relationship Id="rId76" Type="http://schemas.openxmlformats.org/officeDocument/2006/relationships/customXml" Target="../ink/ink1139.xml"/><Relationship Id="rId97" Type="http://schemas.openxmlformats.org/officeDocument/2006/relationships/customXml" Target="../ink/ink1150.xml"/><Relationship Id="rId120" Type="http://schemas.openxmlformats.org/officeDocument/2006/relationships/customXml" Target="../ink/ink1162.xml"/><Relationship Id="rId141" Type="http://schemas.openxmlformats.org/officeDocument/2006/relationships/customXml" Target="../ink/ink1173.xml"/><Relationship Id="rId7" Type="http://schemas.openxmlformats.org/officeDocument/2006/relationships/image" Target="../media/image1074.png"/><Relationship Id="rId162" Type="http://schemas.openxmlformats.org/officeDocument/2006/relationships/customXml" Target="../ink/ink1184.xml"/><Relationship Id="rId183" Type="http://schemas.openxmlformats.org/officeDocument/2006/relationships/image" Target="../media/image1155.png"/><Relationship Id="rId218" Type="http://schemas.openxmlformats.org/officeDocument/2006/relationships/image" Target="../media/image1171.png"/><Relationship Id="rId239" Type="http://schemas.openxmlformats.org/officeDocument/2006/relationships/customXml" Target="../ink/ink1223.xml"/><Relationship Id="rId250" Type="http://schemas.openxmlformats.org/officeDocument/2006/relationships/image" Target="../media/image1187.png"/><Relationship Id="rId271" Type="http://schemas.openxmlformats.org/officeDocument/2006/relationships/image" Target="../media/image1197.png"/><Relationship Id="rId24" Type="http://schemas.openxmlformats.org/officeDocument/2006/relationships/customXml" Target="../ink/ink1113.xml"/><Relationship Id="rId45" Type="http://schemas.openxmlformats.org/officeDocument/2006/relationships/image" Target="../media/image1093.png"/><Relationship Id="rId66" Type="http://schemas.openxmlformats.org/officeDocument/2006/relationships/customXml" Target="../ink/ink1134.xml"/><Relationship Id="rId87" Type="http://schemas.openxmlformats.org/officeDocument/2006/relationships/image" Target="../media/image1110.png"/><Relationship Id="rId110" Type="http://schemas.openxmlformats.org/officeDocument/2006/relationships/image" Target="../media/image1121.png"/><Relationship Id="rId131" Type="http://schemas.openxmlformats.org/officeDocument/2006/relationships/customXml" Target="../ink/ink1168.xml"/><Relationship Id="rId152" Type="http://schemas.openxmlformats.org/officeDocument/2006/relationships/customXml" Target="../ink/ink1179.xml"/><Relationship Id="rId173" Type="http://schemas.openxmlformats.org/officeDocument/2006/relationships/image" Target="../media/image1150.png"/><Relationship Id="rId194" Type="http://schemas.openxmlformats.org/officeDocument/2006/relationships/customXml" Target="../ink/ink1200.xml"/><Relationship Id="rId208" Type="http://schemas.openxmlformats.org/officeDocument/2006/relationships/image" Target="../media/image1166.png"/><Relationship Id="rId229" Type="http://schemas.openxmlformats.org/officeDocument/2006/relationships/customXml" Target="../ink/ink1218.xml"/><Relationship Id="rId240" Type="http://schemas.openxmlformats.org/officeDocument/2006/relationships/image" Target="../media/image1182.png"/><Relationship Id="rId261" Type="http://schemas.openxmlformats.org/officeDocument/2006/relationships/image" Target="../media/image1192.png"/><Relationship Id="rId14" Type="http://schemas.openxmlformats.org/officeDocument/2006/relationships/customXml" Target="../ink/ink1108.xml"/><Relationship Id="rId35" Type="http://schemas.openxmlformats.org/officeDocument/2006/relationships/image" Target="../media/image1088.png"/><Relationship Id="rId56" Type="http://schemas.openxmlformats.org/officeDocument/2006/relationships/customXml" Target="../ink/ink1129.xml"/><Relationship Id="rId77" Type="http://schemas.openxmlformats.org/officeDocument/2006/relationships/image" Target="../media/image1106.png"/><Relationship Id="rId100" Type="http://schemas.openxmlformats.org/officeDocument/2006/relationships/image" Target="../media/image1116.png"/><Relationship Id="rId8" Type="http://schemas.openxmlformats.org/officeDocument/2006/relationships/customXml" Target="../ink/ink1105.xml"/><Relationship Id="rId98" Type="http://schemas.openxmlformats.org/officeDocument/2006/relationships/image" Target="../media/image1115.png"/><Relationship Id="rId121" Type="http://schemas.openxmlformats.org/officeDocument/2006/relationships/image" Target="../media/image1126.png"/><Relationship Id="rId142" Type="http://schemas.openxmlformats.org/officeDocument/2006/relationships/image" Target="../media/image1136.png"/><Relationship Id="rId163" Type="http://schemas.openxmlformats.org/officeDocument/2006/relationships/image" Target="../media/image13.png"/><Relationship Id="rId184" Type="http://schemas.openxmlformats.org/officeDocument/2006/relationships/customXml" Target="../ink/ink1195.xml"/><Relationship Id="rId219" Type="http://schemas.openxmlformats.org/officeDocument/2006/relationships/customXml" Target="../ink/ink1213.xml"/><Relationship Id="rId230" Type="http://schemas.openxmlformats.org/officeDocument/2006/relationships/image" Target="../media/image1177.png"/><Relationship Id="rId251" Type="http://schemas.openxmlformats.org/officeDocument/2006/relationships/customXml" Target="../ink/ink1229.xml"/><Relationship Id="rId25" Type="http://schemas.openxmlformats.org/officeDocument/2006/relationships/image" Target="../media/image1083.png"/><Relationship Id="rId46" Type="http://schemas.openxmlformats.org/officeDocument/2006/relationships/customXml" Target="../ink/ink1124.xml"/><Relationship Id="rId67" Type="http://schemas.openxmlformats.org/officeDocument/2006/relationships/image" Target="../media/image1102.png"/><Relationship Id="rId272" Type="http://schemas.openxmlformats.org/officeDocument/2006/relationships/customXml" Target="../ink/ink1240.xml"/><Relationship Id="rId88" Type="http://schemas.openxmlformats.org/officeDocument/2006/relationships/customXml" Target="../ink/ink1145.xml"/><Relationship Id="rId111" Type="http://schemas.openxmlformats.org/officeDocument/2006/relationships/customXml" Target="../ink/ink1157.xml"/><Relationship Id="rId132" Type="http://schemas.openxmlformats.org/officeDocument/2006/relationships/image" Target="../media/image1131.png"/><Relationship Id="rId153" Type="http://schemas.openxmlformats.org/officeDocument/2006/relationships/image" Target="../media/image1141.png"/><Relationship Id="rId174" Type="http://schemas.openxmlformats.org/officeDocument/2006/relationships/customXml" Target="../ink/ink1190.xml"/><Relationship Id="rId195" Type="http://schemas.openxmlformats.org/officeDocument/2006/relationships/image" Target="../media/image1160.png"/><Relationship Id="rId209" Type="http://schemas.openxmlformats.org/officeDocument/2006/relationships/customXml" Target="../ink/ink1208.xml"/><Relationship Id="rId220" Type="http://schemas.openxmlformats.org/officeDocument/2006/relationships/image" Target="../media/image1172.png"/><Relationship Id="rId241" Type="http://schemas.openxmlformats.org/officeDocument/2006/relationships/customXml" Target="../ink/ink1224.xml"/><Relationship Id="rId15" Type="http://schemas.openxmlformats.org/officeDocument/2006/relationships/image" Target="../media/image1078.png"/><Relationship Id="rId36" Type="http://schemas.openxmlformats.org/officeDocument/2006/relationships/customXml" Target="../ink/ink1119.xml"/><Relationship Id="rId57" Type="http://schemas.openxmlformats.org/officeDocument/2006/relationships/image" Target="../media/image1098.png"/><Relationship Id="rId262" Type="http://schemas.openxmlformats.org/officeDocument/2006/relationships/customXml" Target="../ink/ink1235.xml"/><Relationship Id="rId78" Type="http://schemas.openxmlformats.org/officeDocument/2006/relationships/customXml" Target="../ink/ink1140.xml"/><Relationship Id="rId99" Type="http://schemas.openxmlformats.org/officeDocument/2006/relationships/customXml" Target="../ink/ink1151.xml"/><Relationship Id="rId101" Type="http://schemas.openxmlformats.org/officeDocument/2006/relationships/customXml" Target="../ink/ink1152.xml"/><Relationship Id="rId122" Type="http://schemas.openxmlformats.org/officeDocument/2006/relationships/customXml" Target="../ink/ink1163.xml"/><Relationship Id="rId143" Type="http://schemas.openxmlformats.org/officeDocument/2006/relationships/customXml" Target="../ink/ink1174.xml"/><Relationship Id="rId164" Type="http://schemas.openxmlformats.org/officeDocument/2006/relationships/customXml" Target="../ink/ink1185.xml"/><Relationship Id="rId185" Type="http://schemas.openxmlformats.org/officeDocument/2006/relationships/image" Target="../media/image1156.png"/><Relationship Id="rId9" Type="http://schemas.openxmlformats.org/officeDocument/2006/relationships/image" Target="../media/image1075.png"/><Relationship Id="rId210" Type="http://schemas.openxmlformats.org/officeDocument/2006/relationships/image" Target="../media/image1167.png"/><Relationship Id="rId26" Type="http://schemas.openxmlformats.org/officeDocument/2006/relationships/customXml" Target="../ink/ink1114.xml"/><Relationship Id="rId231" Type="http://schemas.openxmlformats.org/officeDocument/2006/relationships/customXml" Target="../ink/ink1219.xml"/><Relationship Id="rId252" Type="http://schemas.openxmlformats.org/officeDocument/2006/relationships/customXml" Target="../ink/ink1230.xml"/><Relationship Id="rId273" Type="http://schemas.openxmlformats.org/officeDocument/2006/relationships/image" Target="../media/image1198.png"/><Relationship Id="rId47" Type="http://schemas.openxmlformats.org/officeDocument/2006/relationships/image" Target="../media/image1094.png"/><Relationship Id="rId68" Type="http://schemas.openxmlformats.org/officeDocument/2006/relationships/customXml" Target="../ink/ink1135.xml"/><Relationship Id="rId89" Type="http://schemas.openxmlformats.org/officeDocument/2006/relationships/customXml" Target="../ink/ink1146.xml"/><Relationship Id="rId112" Type="http://schemas.openxmlformats.org/officeDocument/2006/relationships/image" Target="../media/image1122.png"/><Relationship Id="rId133" Type="http://schemas.openxmlformats.org/officeDocument/2006/relationships/customXml" Target="../ink/ink1169.xml"/><Relationship Id="rId154" Type="http://schemas.openxmlformats.org/officeDocument/2006/relationships/customXml" Target="../ink/ink1180.xml"/><Relationship Id="rId175" Type="http://schemas.openxmlformats.org/officeDocument/2006/relationships/image" Target="../media/image1151.png"/><Relationship Id="rId196" Type="http://schemas.openxmlformats.org/officeDocument/2006/relationships/customXml" Target="../ink/ink1201.xml"/><Relationship Id="rId200" Type="http://schemas.openxmlformats.org/officeDocument/2006/relationships/customXml" Target="../ink/ink1203.xml"/><Relationship Id="rId16" Type="http://schemas.openxmlformats.org/officeDocument/2006/relationships/customXml" Target="../ink/ink1109.xml"/><Relationship Id="rId221" Type="http://schemas.openxmlformats.org/officeDocument/2006/relationships/customXml" Target="../ink/ink1214.xml"/><Relationship Id="rId242" Type="http://schemas.openxmlformats.org/officeDocument/2006/relationships/image" Target="../media/image1183.png"/><Relationship Id="rId263" Type="http://schemas.openxmlformats.org/officeDocument/2006/relationships/image" Target="../media/image1193.png"/><Relationship Id="rId37" Type="http://schemas.openxmlformats.org/officeDocument/2006/relationships/image" Target="../media/image1089.png"/><Relationship Id="rId58" Type="http://schemas.openxmlformats.org/officeDocument/2006/relationships/customXml" Target="../ink/ink1130.xml"/><Relationship Id="rId79" Type="http://schemas.openxmlformats.org/officeDocument/2006/relationships/image" Target="../media/image11.png"/><Relationship Id="rId102" Type="http://schemas.openxmlformats.org/officeDocument/2006/relationships/image" Target="../media/image1117.png"/><Relationship Id="rId123" Type="http://schemas.openxmlformats.org/officeDocument/2006/relationships/image" Target="../media/image1127.png"/><Relationship Id="rId144" Type="http://schemas.openxmlformats.org/officeDocument/2006/relationships/image" Target="../media/image1137.png"/><Relationship Id="rId90" Type="http://schemas.openxmlformats.org/officeDocument/2006/relationships/image" Target="../media/image1111.png"/><Relationship Id="rId165" Type="http://schemas.openxmlformats.org/officeDocument/2006/relationships/image" Target="../media/image1146.png"/><Relationship Id="rId186" Type="http://schemas.openxmlformats.org/officeDocument/2006/relationships/customXml" Target="../ink/ink1196.xml"/><Relationship Id="rId211" Type="http://schemas.openxmlformats.org/officeDocument/2006/relationships/customXml" Target="../ink/ink1209.xml"/><Relationship Id="rId232" Type="http://schemas.openxmlformats.org/officeDocument/2006/relationships/image" Target="../media/image1178.png"/><Relationship Id="rId253" Type="http://schemas.openxmlformats.org/officeDocument/2006/relationships/image" Target="../media/image1188.png"/><Relationship Id="rId274" Type="http://schemas.openxmlformats.org/officeDocument/2006/relationships/customXml" Target="../ink/ink1241.xml"/><Relationship Id="rId27" Type="http://schemas.openxmlformats.org/officeDocument/2006/relationships/image" Target="../media/image1084.png"/><Relationship Id="rId48" Type="http://schemas.openxmlformats.org/officeDocument/2006/relationships/customXml" Target="../ink/ink1125.xml"/><Relationship Id="rId69" Type="http://schemas.openxmlformats.org/officeDocument/2006/relationships/image" Target="../media/image1103.png"/><Relationship Id="rId113" Type="http://schemas.openxmlformats.org/officeDocument/2006/relationships/customXml" Target="../ink/ink1158.xml"/><Relationship Id="rId134" Type="http://schemas.openxmlformats.org/officeDocument/2006/relationships/image" Target="../media/image1132.png"/><Relationship Id="rId80" Type="http://schemas.openxmlformats.org/officeDocument/2006/relationships/customXml" Target="../ink/ink1141.xml"/><Relationship Id="rId155" Type="http://schemas.openxmlformats.org/officeDocument/2006/relationships/image" Target="../media/image1142.png"/><Relationship Id="rId176" Type="http://schemas.openxmlformats.org/officeDocument/2006/relationships/customXml" Target="../ink/ink1191.xml"/><Relationship Id="rId197" Type="http://schemas.openxmlformats.org/officeDocument/2006/relationships/image" Target="../media/image1161.png"/><Relationship Id="rId201" Type="http://schemas.openxmlformats.org/officeDocument/2006/relationships/image" Target="../media/image1163.png"/><Relationship Id="rId222" Type="http://schemas.openxmlformats.org/officeDocument/2006/relationships/image" Target="../media/image1173.png"/><Relationship Id="rId243" Type="http://schemas.openxmlformats.org/officeDocument/2006/relationships/customXml" Target="../ink/ink1225.xml"/><Relationship Id="rId264" Type="http://schemas.openxmlformats.org/officeDocument/2006/relationships/customXml" Target="../ink/ink1236.xml"/><Relationship Id="rId17" Type="http://schemas.openxmlformats.org/officeDocument/2006/relationships/image" Target="../media/image1079.png"/><Relationship Id="rId38" Type="http://schemas.openxmlformats.org/officeDocument/2006/relationships/customXml" Target="../ink/ink1120.xml"/><Relationship Id="rId59" Type="http://schemas.openxmlformats.org/officeDocument/2006/relationships/image" Target="../media/image1099.png"/><Relationship Id="rId103" Type="http://schemas.openxmlformats.org/officeDocument/2006/relationships/customXml" Target="../ink/ink1153.xml"/><Relationship Id="rId124" Type="http://schemas.openxmlformats.org/officeDocument/2006/relationships/customXml" Target="../ink/ink1164.xml"/><Relationship Id="rId70" Type="http://schemas.openxmlformats.org/officeDocument/2006/relationships/customXml" Target="../ink/ink1136.xml"/><Relationship Id="rId91" Type="http://schemas.openxmlformats.org/officeDocument/2006/relationships/customXml" Target="../ink/ink1147.xml"/><Relationship Id="rId145" Type="http://schemas.openxmlformats.org/officeDocument/2006/relationships/customXml" Target="../ink/ink1175.xml"/><Relationship Id="rId166" Type="http://schemas.openxmlformats.org/officeDocument/2006/relationships/customXml" Target="../ink/ink1186.xml"/><Relationship Id="rId187" Type="http://schemas.openxmlformats.org/officeDocument/2006/relationships/image" Target="../media/image1157.png"/><Relationship Id="rId1" Type="http://schemas.openxmlformats.org/officeDocument/2006/relationships/slideLayout" Target="../slideLayouts/slideLayout7.xml"/><Relationship Id="rId212" Type="http://schemas.openxmlformats.org/officeDocument/2006/relationships/image" Target="../media/image1168.png"/><Relationship Id="rId233" Type="http://schemas.openxmlformats.org/officeDocument/2006/relationships/customXml" Target="../ink/ink1220.xml"/><Relationship Id="rId254" Type="http://schemas.openxmlformats.org/officeDocument/2006/relationships/customXml" Target="../ink/ink1231.xml"/><Relationship Id="rId28" Type="http://schemas.openxmlformats.org/officeDocument/2006/relationships/customXml" Target="../ink/ink1115.xml"/><Relationship Id="rId49" Type="http://schemas.openxmlformats.org/officeDocument/2006/relationships/image" Target="../media/image1095.png"/><Relationship Id="rId114" Type="http://schemas.openxmlformats.org/officeDocument/2006/relationships/image" Target="../media/image1123.png"/><Relationship Id="rId275" Type="http://schemas.openxmlformats.org/officeDocument/2006/relationships/image" Target="../media/image1199.png"/><Relationship Id="rId60" Type="http://schemas.openxmlformats.org/officeDocument/2006/relationships/customXml" Target="../ink/ink1131.xml"/><Relationship Id="rId81" Type="http://schemas.openxmlformats.org/officeDocument/2006/relationships/image" Target="../media/image1107.png"/><Relationship Id="rId135" Type="http://schemas.openxmlformats.org/officeDocument/2006/relationships/customXml" Target="../ink/ink1170.xml"/><Relationship Id="rId156" Type="http://schemas.openxmlformats.org/officeDocument/2006/relationships/customXml" Target="../ink/ink1181.xml"/><Relationship Id="rId177" Type="http://schemas.openxmlformats.org/officeDocument/2006/relationships/image" Target="../media/image1152.png"/><Relationship Id="rId198" Type="http://schemas.openxmlformats.org/officeDocument/2006/relationships/customXml" Target="../ink/ink1202.xml"/><Relationship Id="rId202" Type="http://schemas.openxmlformats.org/officeDocument/2006/relationships/customXml" Target="../ink/ink1204.xml"/><Relationship Id="rId223" Type="http://schemas.openxmlformats.org/officeDocument/2006/relationships/customXml" Target="../ink/ink1215.xml"/><Relationship Id="rId244" Type="http://schemas.openxmlformats.org/officeDocument/2006/relationships/image" Target="../media/image1184.png"/><Relationship Id="rId18" Type="http://schemas.openxmlformats.org/officeDocument/2006/relationships/customXml" Target="../ink/ink1110.xml"/><Relationship Id="rId39" Type="http://schemas.openxmlformats.org/officeDocument/2006/relationships/image" Target="../media/image1090.png"/><Relationship Id="rId265" Type="http://schemas.openxmlformats.org/officeDocument/2006/relationships/image" Target="../media/image1194.png"/><Relationship Id="rId50" Type="http://schemas.openxmlformats.org/officeDocument/2006/relationships/customXml" Target="../ink/ink1126.xml"/><Relationship Id="rId104" Type="http://schemas.openxmlformats.org/officeDocument/2006/relationships/image" Target="../media/image1118.png"/><Relationship Id="rId125" Type="http://schemas.openxmlformats.org/officeDocument/2006/relationships/customXml" Target="../ink/ink1165.xml"/><Relationship Id="rId146" Type="http://schemas.openxmlformats.org/officeDocument/2006/relationships/image" Target="../media/image1138.png"/><Relationship Id="rId167" Type="http://schemas.openxmlformats.org/officeDocument/2006/relationships/image" Target="../media/image1147.png"/><Relationship Id="rId188" Type="http://schemas.openxmlformats.org/officeDocument/2006/relationships/customXml" Target="../ink/ink1197.xml"/><Relationship Id="rId71" Type="http://schemas.openxmlformats.org/officeDocument/2006/relationships/image" Target="../media/image473.png"/><Relationship Id="rId92" Type="http://schemas.openxmlformats.org/officeDocument/2006/relationships/image" Target="../media/image1112.png"/><Relationship Id="rId213" Type="http://schemas.openxmlformats.org/officeDocument/2006/relationships/customXml" Target="../ink/ink1210.xml"/><Relationship Id="rId234" Type="http://schemas.openxmlformats.org/officeDocument/2006/relationships/image" Target="../media/image1179.png"/><Relationship Id="rId2" Type="http://schemas.openxmlformats.org/officeDocument/2006/relationships/customXml" Target="../ink/ink1102.xml"/><Relationship Id="rId29" Type="http://schemas.openxmlformats.org/officeDocument/2006/relationships/image" Target="../media/image1085.png"/><Relationship Id="rId255" Type="http://schemas.openxmlformats.org/officeDocument/2006/relationships/image" Target="../media/image1189.png"/><Relationship Id="rId276" Type="http://schemas.openxmlformats.org/officeDocument/2006/relationships/customXml" Target="../ink/ink1242.xml"/><Relationship Id="rId40" Type="http://schemas.openxmlformats.org/officeDocument/2006/relationships/customXml" Target="../ink/ink1121.xml"/><Relationship Id="rId115" Type="http://schemas.openxmlformats.org/officeDocument/2006/relationships/customXml" Target="../ink/ink1159.xml"/><Relationship Id="rId136" Type="http://schemas.openxmlformats.org/officeDocument/2006/relationships/image" Target="../media/image1133.png"/><Relationship Id="rId157" Type="http://schemas.openxmlformats.org/officeDocument/2006/relationships/image" Target="../media/image1143.png"/><Relationship Id="rId178" Type="http://schemas.openxmlformats.org/officeDocument/2006/relationships/customXml" Target="../ink/ink1192.xml"/><Relationship Id="rId61" Type="http://schemas.openxmlformats.org/officeDocument/2006/relationships/image" Target="../media/image1100.png"/><Relationship Id="rId82" Type="http://schemas.openxmlformats.org/officeDocument/2006/relationships/customXml" Target="../ink/ink1142.xml"/><Relationship Id="rId199" Type="http://schemas.openxmlformats.org/officeDocument/2006/relationships/image" Target="../media/image1162.png"/><Relationship Id="rId203" Type="http://schemas.openxmlformats.org/officeDocument/2006/relationships/image" Target="../media/image1164.png"/><Relationship Id="rId19" Type="http://schemas.openxmlformats.org/officeDocument/2006/relationships/image" Target="../media/image1080.png"/><Relationship Id="rId224" Type="http://schemas.openxmlformats.org/officeDocument/2006/relationships/image" Target="../media/image1174.png"/><Relationship Id="rId245" Type="http://schemas.openxmlformats.org/officeDocument/2006/relationships/customXml" Target="../ink/ink1226.xml"/><Relationship Id="rId266" Type="http://schemas.openxmlformats.org/officeDocument/2006/relationships/customXml" Target="../ink/ink1237.xml"/><Relationship Id="rId30" Type="http://schemas.openxmlformats.org/officeDocument/2006/relationships/customXml" Target="../ink/ink1116.xml"/><Relationship Id="rId105" Type="http://schemas.openxmlformats.org/officeDocument/2006/relationships/customXml" Target="../ink/ink1154.xml"/><Relationship Id="rId126" Type="http://schemas.openxmlformats.org/officeDocument/2006/relationships/image" Target="../media/image1128.png"/><Relationship Id="rId147" Type="http://schemas.openxmlformats.org/officeDocument/2006/relationships/customXml" Target="../ink/ink1176.xml"/><Relationship Id="rId168" Type="http://schemas.openxmlformats.org/officeDocument/2006/relationships/customXml" Target="../ink/ink1187.xml"/><Relationship Id="rId51" Type="http://schemas.openxmlformats.org/officeDocument/2006/relationships/image" Target="../media/image394.png"/><Relationship Id="rId72" Type="http://schemas.openxmlformats.org/officeDocument/2006/relationships/customXml" Target="../ink/ink1137.xml"/><Relationship Id="rId93" Type="http://schemas.openxmlformats.org/officeDocument/2006/relationships/customXml" Target="../ink/ink1148.xml"/><Relationship Id="rId189" Type="http://schemas.openxmlformats.org/officeDocument/2006/relationships/image" Target="../media/image142.png"/><Relationship Id="rId3" Type="http://schemas.openxmlformats.org/officeDocument/2006/relationships/image" Target="../media/image1072.png"/><Relationship Id="rId214" Type="http://schemas.openxmlformats.org/officeDocument/2006/relationships/image" Target="../media/image1169.png"/><Relationship Id="rId235" Type="http://schemas.openxmlformats.org/officeDocument/2006/relationships/customXml" Target="../ink/ink1221.xml"/><Relationship Id="rId256" Type="http://schemas.openxmlformats.org/officeDocument/2006/relationships/customXml" Target="../ink/ink1232.xml"/><Relationship Id="rId277" Type="http://schemas.openxmlformats.org/officeDocument/2006/relationships/image" Target="../media/image1200.png"/><Relationship Id="rId116" Type="http://schemas.openxmlformats.org/officeDocument/2006/relationships/customXml" Target="../ink/ink1160.xml"/><Relationship Id="rId137" Type="http://schemas.openxmlformats.org/officeDocument/2006/relationships/customXml" Target="../ink/ink1171.xml"/><Relationship Id="rId158" Type="http://schemas.openxmlformats.org/officeDocument/2006/relationships/customXml" Target="../ink/ink1182.xml"/><Relationship Id="rId20" Type="http://schemas.openxmlformats.org/officeDocument/2006/relationships/customXml" Target="../ink/ink1111.xml"/><Relationship Id="rId41" Type="http://schemas.openxmlformats.org/officeDocument/2006/relationships/image" Target="../media/image1091.png"/><Relationship Id="rId62" Type="http://schemas.openxmlformats.org/officeDocument/2006/relationships/customXml" Target="../ink/ink1132.xml"/><Relationship Id="rId83" Type="http://schemas.openxmlformats.org/officeDocument/2006/relationships/image" Target="../media/image1108.png"/><Relationship Id="rId179" Type="http://schemas.openxmlformats.org/officeDocument/2006/relationships/image" Target="../media/image1153.png"/><Relationship Id="rId190" Type="http://schemas.openxmlformats.org/officeDocument/2006/relationships/customXml" Target="../ink/ink1198.xml"/><Relationship Id="rId204" Type="http://schemas.openxmlformats.org/officeDocument/2006/relationships/customXml" Target="../ink/ink1205.xml"/><Relationship Id="rId225" Type="http://schemas.openxmlformats.org/officeDocument/2006/relationships/customXml" Target="../ink/ink1216.xml"/><Relationship Id="rId246" Type="http://schemas.openxmlformats.org/officeDocument/2006/relationships/image" Target="../media/image1185.png"/><Relationship Id="rId267" Type="http://schemas.openxmlformats.org/officeDocument/2006/relationships/image" Target="../media/image1195.png"/><Relationship Id="rId106" Type="http://schemas.openxmlformats.org/officeDocument/2006/relationships/image" Target="../media/image1119.png"/><Relationship Id="rId127" Type="http://schemas.openxmlformats.org/officeDocument/2006/relationships/customXml" Target="../ink/ink1166.xml"/><Relationship Id="rId10" Type="http://schemas.openxmlformats.org/officeDocument/2006/relationships/customXml" Target="../ink/ink1106.xml"/><Relationship Id="rId31" Type="http://schemas.openxmlformats.org/officeDocument/2006/relationships/image" Target="../media/image1086.png"/><Relationship Id="rId52" Type="http://schemas.openxmlformats.org/officeDocument/2006/relationships/customXml" Target="../ink/ink1127.xml"/><Relationship Id="rId73" Type="http://schemas.openxmlformats.org/officeDocument/2006/relationships/image" Target="../media/image1104.png"/><Relationship Id="rId94" Type="http://schemas.openxmlformats.org/officeDocument/2006/relationships/image" Target="../media/image1113.png"/><Relationship Id="rId148" Type="http://schemas.openxmlformats.org/officeDocument/2006/relationships/image" Target="../media/image1139.png"/><Relationship Id="rId169" Type="http://schemas.openxmlformats.org/officeDocument/2006/relationships/image" Target="../media/image1148.png"/><Relationship Id="rId4" Type="http://schemas.openxmlformats.org/officeDocument/2006/relationships/customXml" Target="../ink/ink1103.xml"/><Relationship Id="rId180" Type="http://schemas.openxmlformats.org/officeDocument/2006/relationships/customXml" Target="../ink/ink1193.xml"/><Relationship Id="rId215" Type="http://schemas.openxmlformats.org/officeDocument/2006/relationships/customXml" Target="../ink/ink1211.xml"/><Relationship Id="rId236" Type="http://schemas.openxmlformats.org/officeDocument/2006/relationships/image" Target="../media/image1180.png"/><Relationship Id="rId257" Type="http://schemas.openxmlformats.org/officeDocument/2006/relationships/image" Target="../media/image1190.png"/><Relationship Id="rId42" Type="http://schemas.openxmlformats.org/officeDocument/2006/relationships/customXml" Target="../ink/ink1122.xml"/><Relationship Id="rId84" Type="http://schemas.openxmlformats.org/officeDocument/2006/relationships/customXml" Target="../ink/ink1143.xml"/><Relationship Id="rId138" Type="http://schemas.openxmlformats.org/officeDocument/2006/relationships/image" Target="../media/image1134.png"/><Relationship Id="rId191" Type="http://schemas.openxmlformats.org/officeDocument/2006/relationships/image" Target="../media/image1158.png"/><Relationship Id="rId205" Type="http://schemas.openxmlformats.org/officeDocument/2006/relationships/customXml" Target="../ink/ink1206.xml"/><Relationship Id="rId247" Type="http://schemas.openxmlformats.org/officeDocument/2006/relationships/customXml" Target="../ink/ink1227.xml"/><Relationship Id="rId107" Type="http://schemas.openxmlformats.org/officeDocument/2006/relationships/customXml" Target="../ink/ink1155.xml"/><Relationship Id="rId11" Type="http://schemas.openxmlformats.org/officeDocument/2006/relationships/image" Target="../media/image1076.png"/><Relationship Id="rId53" Type="http://schemas.openxmlformats.org/officeDocument/2006/relationships/image" Target="../media/image1096.png"/><Relationship Id="rId149" Type="http://schemas.openxmlformats.org/officeDocument/2006/relationships/customXml" Target="../ink/ink1177.xml"/><Relationship Id="rId95" Type="http://schemas.openxmlformats.org/officeDocument/2006/relationships/customXml" Target="../ink/ink1149.xml"/><Relationship Id="rId160" Type="http://schemas.openxmlformats.org/officeDocument/2006/relationships/customXml" Target="../ink/ink1183.xml"/><Relationship Id="rId216" Type="http://schemas.openxmlformats.org/officeDocument/2006/relationships/image" Target="../media/image1170.png"/></Relationships>
</file>

<file path=ppt/slides/_rels/slide35.xml.rels><?xml version="1.0" encoding="UTF-8" standalone="yes"?>
<Relationships xmlns="http://schemas.openxmlformats.org/package/2006/relationships"><Relationship Id="rId3" Type="http://schemas.openxmlformats.org/officeDocument/2006/relationships/customXml" Target="../ink/ink1243.xml"/><Relationship Id="rId2" Type="http://schemas.openxmlformats.org/officeDocument/2006/relationships/image" Target="../media/image1201.png"/><Relationship Id="rId1" Type="http://schemas.openxmlformats.org/officeDocument/2006/relationships/slideLayout" Target="../slideLayouts/slideLayout2.xml"/><Relationship Id="rId4" Type="http://schemas.openxmlformats.org/officeDocument/2006/relationships/image" Target="../media/image2710.png"/></Relationships>
</file>

<file path=ppt/slides/_rels/slide3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9.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203.png"/><Relationship Id="rId5" Type="http://schemas.openxmlformats.org/officeDocument/2006/relationships/diagramLayout" Target="../diagrams/layout2.xml"/><Relationship Id="rId10" Type="http://schemas.openxmlformats.org/officeDocument/2006/relationships/image" Target="../media/image1202.png"/><Relationship Id="rId4" Type="http://schemas.openxmlformats.org/officeDocument/2006/relationships/diagramData" Target="../diagrams/data2.xml"/><Relationship Id="rId9" Type="http://schemas.openxmlformats.org/officeDocument/2006/relationships/image" Target="../media/image80.pn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0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20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203.png"/><Relationship Id="rId5" Type="http://schemas.openxmlformats.org/officeDocument/2006/relationships/diagramQuickStyle" Target="../diagrams/quickStyle3.xml"/><Relationship Id="rId15" Type="http://schemas.openxmlformats.org/officeDocument/2006/relationships/image" Target="../media/image1208.png"/><Relationship Id="rId10" Type="http://schemas.openxmlformats.org/officeDocument/2006/relationships/image" Target="../media/image1204.png"/><Relationship Id="rId4" Type="http://schemas.openxmlformats.org/officeDocument/2006/relationships/diagramLayout" Target="../diagrams/layout3.xml"/><Relationship Id="rId9" Type="http://schemas.openxmlformats.org/officeDocument/2006/relationships/image" Target="../media/image80.png"/><Relationship Id="rId14" Type="http://schemas.openxmlformats.org/officeDocument/2006/relationships/image" Target="../media/image1207.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10.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209.png"/><Relationship Id="rId17" Type="http://schemas.openxmlformats.org/officeDocument/2006/relationships/image" Target="../media/image3910.png"/><Relationship Id="rId2" Type="http://schemas.openxmlformats.org/officeDocument/2006/relationships/notesSlide" Target="../notesSlides/notesSlide17.xml"/><Relationship Id="rId16" Type="http://schemas.openxmlformats.org/officeDocument/2006/relationships/customXml" Target="../ink/ink124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208.png"/><Relationship Id="rId5" Type="http://schemas.openxmlformats.org/officeDocument/2006/relationships/diagramQuickStyle" Target="../diagrams/quickStyle4.xml"/><Relationship Id="rId15" Type="http://schemas.openxmlformats.org/officeDocument/2006/relationships/image" Target="../media/image1212.png"/><Relationship Id="rId10" Type="http://schemas.openxmlformats.org/officeDocument/2006/relationships/image" Target="../media/image1203.png"/><Relationship Id="rId4" Type="http://schemas.openxmlformats.org/officeDocument/2006/relationships/diagramLayout" Target="../diagrams/layout4.xml"/><Relationship Id="rId9" Type="http://schemas.openxmlformats.org/officeDocument/2006/relationships/image" Target="../media/image80.png"/><Relationship Id="rId14" Type="http://schemas.openxmlformats.org/officeDocument/2006/relationships/image" Target="../media/image1211.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1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1209.png"/><Relationship Id="rId17" Type="http://schemas.openxmlformats.org/officeDocument/2006/relationships/image" Target="../media/image4010.png"/><Relationship Id="rId2" Type="http://schemas.openxmlformats.org/officeDocument/2006/relationships/notesSlide" Target="../notesSlides/notesSlide18.xml"/><Relationship Id="rId16" Type="http://schemas.openxmlformats.org/officeDocument/2006/relationships/customXml" Target="../ink/ink124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208.png"/><Relationship Id="rId5" Type="http://schemas.openxmlformats.org/officeDocument/2006/relationships/diagramQuickStyle" Target="../diagrams/quickStyle5.xml"/><Relationship Id="rId15" Type="http://schemas.openxmlformats.org/officeDocument/2006/relationships/image" Target="../media/image1212.png"/><Relationship Id="rId10" Type="http://schemas.openxmlformats.org/officeDocument/2006/relationships/image" Target="../media/image1203.png"/><Relationship Id="rId4" Type="http://schemas.openxmlformats.org/officeDocument/2006/relationships/diagramLayout" Target="../diagrams/layout5.xml"/><Relationship Id="rId9" Type="http://schemas.openxmlformats.org/officeDocument/2006/relationships/image" Target="../media/image80.png"/><Relationship Id="rId14" Type="http://schemas.openxmlformats.org/officeDocument/2006/relationships/image" Target="../media/image1211.png"/></Relationships>
</file>

<file path=ppt/slides/_rels/slide4.xml.rels><?xml version="1.0" encoding="UTF-8" standalone="yes"?>
<Relationships xmlns="http://schemas.openxmlformats.org/package/2006/relationships"><Relationship Id="rId26" Type="http://schemas.openxmlformats.org/officeDocument/2006/relationships/customXml" Target="../ink/ink13.xml"/><Relationship Id="rId117" Type="http://schemas.openxmlformats.org/officeDocument/2006/relationships/customXml" Target="../ink/ink60.xml"/><Relationship Id="rId21" Type="http://schemas.openxmlformats.org/officeDocument/2006/relationships/image" Target="../media/image13.png"/><Relationship Id="rId42" Type="http://schemas.openxmlformats.org/officeDocument/2006/relationships/customXml" Target="../ink/ink22.xml"/><Relationship Id="rId47" Type="http://schemas.openxmlformats.org/officeDocument/2006/relationships/customXml" Target="../ink/ink25.xml"/><Relationship Id="rId63" Type="http://schemas.openxmlformats.org/officeDocument/2006/relationships/customXml" Target="../ink/ink33.xml"/><Relationship Id="rId68" Type="http://schemas.openxmlformats.org/officeDocument/2006/relationships/image" Target="../media/image35.png"/><Relationship Id="rId84" Type="http://schemas.openxmlformats.org/officeDocument/2006/relationships/image" Target="../media/image43.png"/><Relationship Id="rId89" Type="http://schemas.openxmlformats.org/officeDocument/2006/relationships/customXml" Target="../ink/ink46.xml"/><Relationship Id="rId112" Type="http://schemas.openxmlformats.org/officeDocument/2006/relationships/image" Target="../media/image57.png"/><Relationship Id="rId16" Type="http://schemas.openxmlformats.org/officeDocument/2006/relationships/customXml" Target="../ink/ink8.xml"/><Relationship Id="rId107" Type="http://schemas.openxmlformats.org/officeDocument/2006/relationships/customXml" Target="../ink/ink55.xml"/><Relationship Id="rId11" Type="http://schemas.openxmlformats.org/officeDocument/2006/relationships/image" Target="../media/image8.png"/><Relationship Id="rId32" Type="http://schemas.openxmlformats.org/officeDocument/2006/relationships/image" Target="../media/image18.png"/><Relationship Id="rId37" Type="http://schemas.openxmlformats.org/officeDocument/2006/relationships/image" Target="../media/image20.png"/><Relationship Id="rId53" Type="http://schemas.openxmlformats.org/officeDocument/2006/relationships/customXml" Target="../ink/ink28.xml"/><Relationship Id="rId58" Type="http://schemas.openxmlformats.org/officeDocument/2006/relationships/image" Target="../media/image30.png"/><Relationship Id="rId74" Type="http://schemas.openxmlformats.org/officeDocument/2006/relationships/image" Target="../media/image38.png"/><Relationship Id="rId79" Type="http://schemas.openxmlformats.org/officeDocument/2006/relationships/customXml" Target="../ink/ink41.xml"/><Relationship Id="rId102" Type="http://schemas.openxmlformats.org/officeDocument/2006/relationships/image" Target="../media/image52.png"/><Relationship Id="rId5" Type="http://schemas.openxmlformats.org/officeDocument/2006/relationships/image" Target="../media/image5.png"/><Relationship Id="rId90" Type="http://schemas.openxmlformats.org/officeDocument/2006/relationships/image" Target="../media/image46.png"/><Relationship Id="rId95" Type="http://schemas.openxmlformats.org/officeDocument/2006/relationships/customXml" Target="../ink/ink49.xml"/><Relationship Id="rId22" Type="http://schemas.openxmlformats.org/officeDocument/2006/relationships/customXml" Target="../ink/ink11.xml"/><Relationship Id="rId27" Type="http://schemas.openxmlformats.org/officeDocument/2006/relationships/image" Target="../media/image16.png"/><Relationship Id="rId43" Type="http://schemas.openxmlformats.org/officeDocument/2006/relationships/customXml" Target="../ink/ink23.xml"/><Relationship Id="rId48" Type="http://schemas.openxmlformats.org/officeDocument/2006/relationships/image" Target="../media/image25.png"/><Relationship Id="rId64" Type="http://schemas.openxmlformats.org/officeDocument/2006/relationships/image" Target="../media/image33.png"/><Relationship Id="rId69" Type="http://schemas.openxmlformats.org/officeDocument/2006/relationships/customXml" Target="../ink/ink36.xml"/><Relationship Id="rId113" Type="http://schemas.openxmlformats.org/officeDocument/2006/relationships/customXml" Target="../ink/ink58.xml"/><Relationship Id="rId118" Type="http://schemas.openxmlformats.org/officeDocument/2006/relationships/image" Target="../media/image60.png"/><Relationship Id="rId80" Type="http://schemas.openxmlformats.org/officeDocument/2006/relationships/image" Target="../media/image41.png"/><Relationship Id="rId85" Type="http://schemas.openxmlformats.org/officeDocument/2006/relationships/customXml" Target="../ink/ink44.xml"/><Relationship Id="rId12" Type="http://schemas.openxmlformats.org/officeDocument/2006/relationships/customXml" Target="../ink/ink6.xml"/><Relationship Id="rId17" Type="http://schemas.openxmlformats.org/officeDocument/2006/relationships/image" Target="../media/image11.png"/><Relationship Id="rId33" Type="http://schemas.openxmlformats.org/officeDocument/2006/relationships/customXml" Target="../ink/ink17.xml"/><Relationship Id="rId38" Type="http://schemas.openxmlformats.org/officeDocument/2006/relationships/customXml" Target="../ink/ink20.xml"/><Relationship Id="rId59" Type="http://schemas.openxmlformats.org/officeDocument/2006/relationships/customXml" Target="../ink/ink31.xml"/><Relationship Id="rId103" Type="http://schemas.openxmlformats.org/officeDocument/2006/relationships/customXml" Target="../ink/ink53.xml"/><Relationship Id="rId108" Type="http://schemas.openxmlformats.org/officeDocument/2006/relationships/image" Target="../media/image55.png"/><Relationship Id="rId54" Type="http://schemas.openxmlformats.org/officeDocument/2006/relationships/image" Target="../media/image28.png"/><Relationship Id="rId70" Type="http://schemas.openxmlformats.org/officeDocument/2006/relationships/image" Target="../media/image36.png"/><Relationship Id="rId75" Type="http://schemas.openxmlformats.org/officeDocument/2006/relationships/customXml" Target="../ink/ink39.xml"/><Relationship Id="rId91" Type="http://schemas.openxmlformats.org/officeDocument/2006/relationships/customXml" Target="../ink/ink47.xml"/><Relationship Id="rId9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customXml" Target="../ink/ink3.xml"/><Relationship Id="rId23" Type="http://schemas.openxmlformats.org/officeDocument/2006/relationships/image" Target="../media/image14.png"/><Relationship Id="rId28" Type="http://schemas.openxmlformats.org/officeDocument/2006/relationships/customXml" Target="../ink/ink14.xml"/><Relationship Id="rId49" Type="http://schemas.openxmlformats.org/officeDocument/2006/relationships/customXml" Target="../ink/ink26.xml"/><Relationship Id="rId114" Type="http://schemas.openxmlformats.org/officeDocument/2006/relationships/image" Target="../media/image58.png"/><Relationship Id="rId119" Type="http://schemas.openxmlformats.org/officeDocument/2006/relationships/customXml" Target="../ink/ink61.xml"/><Relationship Id="rId10" Type="http://schemas.openxmlformats.org/officeDocument/2006/relationships/customXml" Target="../ink/ink5.xml"/><Relationship Id="rId31" Type="http://schemas.openxmlformats.org/officeDocument/2006/relationships/customXml" Target="../ink/ink16.xml"/><Relationship Id="rId44" Type="http://schemas.openxmlformats.org/officeDocument/2006/relationships/image" Target="../media/image23.png"/><Relationship Id="rId52" Type="http://schemas.openxmlformats.org/officeDocument/2006/relationships/image" Target="../media/image27.png"/><Relationship Id="rId60" Type="http://schemas.openxmlformats.org/officeDocument/2006/relationships/image" Target="../media/image31.png"/><Relationship Id="rId65" Type="http://schemas.openxmlformats.org/officeDocument/2006/relationships/customXml" Target="../ink/ink34.xml"/><Relationship Id="rId73" Type="http://schemas.openxmlformats.org/officeDocument/2006/relationships/customXml" Target="../ink/ink38.xml"/><Relationship Id="rId78" Type="http://schemas.openxmlformats.org/officeDocument/2006/relationships/image" Target="../media/image40.png"/><Relationship Id="rId81" Type="http://schemas.openxmlformats.org/officeDocument/2006/relationships/customXml" Target="../ink/ink42.xml"/><Relationship Id="rId86" Type="http://schemas.openxmlformats.org/officeDocument/2006/relationships/image" Target="../media/image44.png"/><Relationship Id="rId94" Type="http://schemas.openxmlformats.org/officeDocument/2006/relationships/image" Target="../media/image48.png"/><Relationship Id="rId99" Type="http://schemas.openxmlformats.org/officeDocument/2006/relationships/customXml" Target="../ink/ink51.xml"/><Relationship Id="rId101" Type="http://schemas.openxmlformats.org/officeDocument/2006/relationships/customXml" Target="../ink/ink52.xml"/><Relationship Id="rId4" Type="http://schemas.openxmlformats.org/officeDocument/2006/relationships/customXml" Target="../ink/ink2.xml"/><Relationship Id="rId9" Type="http://schemas.openxmlformats.org/officeDocument/2006/relationships/image" Target="../media/image7.png"/><Relationship Id="rId13" Type="http://schemas.openxmlformats.org/officeDocument/2006/relationships/image" Target="../media/image9.png"/><Relationship Id="rId18" Type="http://schemas.openxmlformats.org/officeDocument/2006/relationships/customXml" Target="../ink/ink9.xml"/><Relationship Id="rId39" Type="http://schemas.openxmlformats.org/officeDocument/2006/relationships/image" Target="../media/image21.png"/><Relationship Id="rId109" Type="http://schemas.openxmlformats.org/officeDocument/2006/relationships/customXml" Target="../ink/ink56.xml"/><Relationship Id="rId34" Type="http://schemas.openxmlformats.org/officeDocument/2006/relationships/image" Target="../media/image19.png"/><Relationship Id="rId50" Type="http://schemas.openxmlformats.org/officeDocument/2006/relationships/image" Target="../media/image26.png"/><Relationship Id="rId55" Type="http://schemas.openxmlformats.org/officeDocument/2006/relationships/customXml" Target="../ink/ink29.xml"/><Relationship Id="rId76" Type="http://schemas.openxmlformats.org/officeDocument/2006/relationships/image" Target="../media/image39.png"/><Relationship Id="rId97" Type="http://schemas.openxmlformats.org/officeDocument/2006/relationships/customXml" Target="../ink/ink50.xml"/><Relationship Id="rId104" Type="http://schemas.openxmlformats.org/officeDocument/2006/relationships/image" Target="../media/image53.png"/><Relationship Id="rId120" Type="http://schemas.openxmlformats.org/officeDocument/2006/relationships/image" Target="../media/image61.png"/><Relationship Id="rId7" Type="http://schemas.openxmlformats.org/officeDocument/2006/relationships/image" Target="../media/image6.png"/><Relationship Id="rId71" Type="http://schemas.openxmlformats.org/officeDocument/2006/relationships/customXml" Target="../ink/ink37.xml"/><Relationship Id="rId92" Type="http://schemas.openxmlformats.org/officeDocument/2006/relationships/image" Target="../media/image47.png"/><Relationship Id="rId2" Type="http://schemas.openxmlformats.org/officeDocument/2006/relationships/customXml" Target="../ink/ink1.xml"/><Relationship Id="rId29" Type="http://schemas.openxmlformats.org/officeDocument/2006/relationships/image" Target="../media/image17.png"/><Relationship Id="rId24" Type="http://schemas.openxmlformats.org/officeDocument/2006/relationships/customXml" Target="../ink/ink12.xml"/><Relationship Id="rId40" Type="http://schemas.openxmlformats.org/officeDocument/2006/relationships/customXml" Target="../ink/ink21.xml"/><Relationship Id="rId45" Type="http://schemas.openxmlformats.org/officeDocument/2006/relationships/customXml" Target="../ink/ink24.xml"/><Relationship Id="rId66" Type="http://schemas.openxmlformats.org/officeDocument/2006/relationships/image" Target="../media/image34.png"/><Relationship Id="rId87" Type="http://schemas.openxmlformats.org/officeDocument/2006/relationships/customXml" Target="../ink/ink45.xml"/><Relationship Id="rId110" Type="http://schemas.openxmlformats.org/officeDocument/2006/relationships/image" Target="../media/image56.png"/><Relationship Id="rId115" Type="http://schemas.openxmlformats.org/officeDocument/2006/relationships/customXml" Target="../ink/ink59.xml"/><Relationship Id="rId61" Type="http://schemas.openxmlformats.org/officeDocument/2006/relationships/customXml" Target="../ink/ink32.xml"/><Relationship Id="rId82" Type="http://schemas.openxmlformats.org/officeDocument/2006/relationships/image" Target="../media/image42.png"/><Relationship Id="rId19" Type="http://schemas.openxmlformats.org/officeDocument/2006/relationships/image" Target="../media/image12.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customXml" Target="../ink/ink18.xml"/><Relationship Id="rId56" Type="http://schemas.openxmlformats.org/officeDocument/2006/relationships/image" Target="../media/image29.png"/><Relationship Id="rId77" Type="http://schemas.openxmlformats.org/officeDocument/2006/relationships/customXml" Target="../ink/ink40.xml"/><Relationship Id="rId100" Type="http://schemas.openxmlformats.org/officeDocument/2006/relationships/image" Target="../media/image51.png"/><Relationship Id="rId105" Type="http://schemas.openxmlformats.org/officeDocument/2006/relationships/customXml" Target="../ink/ink54.xml"/><Relationship Id="rId8" Type="http://schemas.openxmlformats.org/officeDocument/2006/relationships/customXml" Target="../ink/ink4.xml"/><Relationship Id="rId51" Type="http://schemas.openxmlformats.org/officeDocument/2006/relationships/customXml" Target="../ink/ink27.xml"/><Relationship Id="rId72" Type="http://schemas.openxmlformats.org/officeDocument/2006/relationships/image" Target="../media/image37.png"/><Relationship Id="rId93" Type="http://schemas.openxmlformats.org/officeDocument/2006/relationships/customXml" Target="../ink/ink48.xml"/><Relationship Id="rId98" Type="http://schemas.openxmlformats.org/officeDocument/2006/relationships/image" Target="../media/image50.png"/><Relationship Id="rId3" Type="http://schemas.openxmlformats.org/officeDocument/2006/relationships/image" Target="../media/image4.png"/><Relationship Id="rId25" Type="http://schemas.openxmlformats.org/officeDocument/2006/relationships/image" Target="../media/image15.png"/><Relationship Id="rId46" Type="http://schemas.openxmlformats.org/officeDocument/2006/relationships/image" Target="../media/image24.png"/><Relationship Id="rId67" Type="http://schemas.openxmlformats.org/officeDocument/2006/relationships/customXml" Target="../ink/ink35.xml"/><Relationship Id="rId116" Type="http://schemas.openxmlformats.org/officeDocument/2006/relationships/image" Target="../media/image59.png"/><Relationship Id="rId20" Type="http://schemas.openxmlformats.org/officeDocument/2006/relationships/customXml" Target="../ink/ink10.xml"/><Relationship Id="rId41" Type="http://schemas.openxmlformats.org/officeDocument/2006/relationships/image" Target="../media/image22.png"/><Relationship Id="rId62" Type="http://schemas.openxmlformats.org/officeDocument/2006/relationships/image" Target="../media/image32.png"/><Relationship Id="rId83" Type="http://schemas.openxmlformats.org/officeDocument/2006/relationships/customXml" Target="../ink/ink43.xml"/><Relationship Id="rId88" Type="http://schemas.openxmlformats.org/officeDocument/2006/relationships/image" Target="../media/image45.png"/><Relationship Id="rId111" Type="http://schemas.openxmlformats.org/officeDocument/2006/relationships/customXml" Target="../ink/ink57.xml"/><Relationship Id="rId15" Type="http://schemas.openxmlformats.org/officeDocument/2006/relationships/image" Target="../media/image10.png"/><Relationship Id="rId36" Type="http://schemas.openxmlformats.org/officeDocument/2006/relationships/customXml" Target="../ink/ink19.xml"/><Relationship Id="rId57" Type="http://schemas.openxmlformats.org/officeDocument/2006/relationships/customXml" Target="../ink/ink30.xml"/><Relationship Id="rId106" Type="http://schemas.openxmlformats.org/officeDocument/2006/relationships/image" Target="../media/image54.png"/></Relationships>
</file>

<file path=ppt/slides/_rels/slide40.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image" Target="../media/image1208.png"/><Relationship Id="rId1" Type="http://schemas.openxmlformats.org/officeDocument/2006/relationships/slideLayout" Target="../slideLayouts/slideLayout2.xml"/><Relationship Id="rId5" Type="http://schemas.openxmlformats.org/officeDocument/2006/relationships/image" Target="../media/image4110.png"/><Relationship Id="rId4" Type="http://schemas.openxmlformats.org/officeDocument/2006/relationships/customXml" Target="../ink/ink1246.xml"/></Relationships>
</file>

<file path=ppt/slides/_rels/slide41.xml.rels><?xml version="1.0" encoding="UTF-8" standalone="yes"?>
<Relationships xmlns="http://schemas.openxmlformats.org/package/2006/relationships"><Relationship Id="rId8" Type="http://schemas.openxmlformats.org/officeDocument/2006/relationships/image" Target="../media/image4510.png"/><Relationship Id="rId3" Type="http://schemas.openxmlformats.org/officeDocument/2006/relationships/customXml" Target="../ink/ink1247.xml"/><Relationship Id="rId7" Type="http://schemas.openxmlformats.org/officeDocument/2006/relationships/customXml" Target="../ink/ink1249.xml"/><Relationship Id="rId2" Type="http://schemas.openxmlformats.org/officeDocument/2006/relationships/image" Target="../media/image1213.png"/><Relationship Id="rId1" Type="http://schemas.openxmlformats.org/officeDocument/2006/relationships/slideLayout" Target="../slideLayouts/slideLayout2.xml"/><Relationship Id="rId6" Type="http://schemas.openxmlformats.org/officeDocument/2006/relationships/image" Target="../media/image4410.png"/><Relationship Id="rId5" Type="http://schemas.openxmlformats.org/officeDocument/2006/relationships/customXml" Target="../ink/ink1248.xml"/><Relationship Id="rId4" Type="http://schemas.openxmlformats.org/officeDocument/2006/relationships/image" Target="../media/image4310.png"/></Relationships>
</file>

<file path=ppt/slides/_rels/slide42.xml.rels><?xml version="1.0" encoding="UTF-8" standalone="yes"?>
<Relationships xmlns="http://schemas.openxmlformats.org/package/2006/relationships"><Relationship Id="rId3" Type="http://schemas.openxmlformats.org/officeDocument/2006/relationships/customXml" Target="../ink/ink1250.xml"/><Relationship Id="rId2" Type="http://schemas.openxmlformats.org/officeDocument/2006/relationships/image" Target="../media/image1214.png"/><Relationship Id="rId1" Type="http://schemas.openxmlformats.org/officeDocument/2006/relationships/slideLayout" Target="../slideLayouts/slideLayout2.xml"/><Relationship Id="rId4" Type="http://schemas.openxmlformats.org/officeDocument/2006/relationships/image" Target="../media/image4710.png"/></Relationships>
</file>

<file path=ppt/slides/_rels/slide43.xml.rels><?xml version="1.0" encoding="UTF-8" standalone="yes"?>
<Relationships xmlns="http://schemas.openxmlformats.org/package/2006/relationships"><Relationship Id="rId3" Type="http://schemas.openxmlformats.org/officeDocument/2006/relationships/customXml" Target="../ink/ink1251.xml"/><Relationship Id="rId2" Type="http://schemas.openxmlformats.org/officeDocument/2006/relationships/image" Target="../media/image1215.png"/><Relationship Id="rId1" Type="http://schemas.openxmlformats.org/officeDocument/2006/relationships/slideLayout" Target="../slideLayouts/slideLayout2.xml"/><Relationship Id="rId4" Type="http://schemas.openxmlformats.org/officeDocument/2006/relationships/image" Target="../media/image4910.pn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2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208.png"/><Relationship Id="rId5" Type="http://schemas.openxmlformats.org/officeDocument/2006/relationships/diagramQuickStyle" Target="../diagrams/quickStyle6.xml"/><Relationship Id="rId10" Type="http://schemas.openxmlformats.org/officeDocument/2006/relationships/image" Target="../media/image1203.png"/><Relationship Id="rId4" Type="http://schemas.openxmlformats.org/officeDocument/2006/relationships/diagramLayout" Target="../diagrams/layout6.xml"/><Relationship Id="rId9" Type="http://schemas.openxmlformats.org/officeDocument/2006/relationships/image" Target="../media/image80.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18.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121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208.png"/><Relationship Id="rId5" Type="http://schemas.openxmlformats.org/officeDocument/2006/relationships/diagramQuickStyle" Target="../diagrams/quickStyle7.xml"/><Relationship Id="rId15" Type="http://schemas.openxmlformats.org/officeDocument/2006/relationships/image" Target="../media/image1220.png"/><Relationship Id="rId10" Type="http://schemas.openxmlformats.org/officeDocument/2006/relationships/image" Target="../media/image1203.png"/><Relationship Id="rId4" Type="http://schemas.openxmlformats.org/officeDocument/2006/relationships/diagramLayout" Target="../diagrams/layout7.xml"/><Relationship Id="rId9" Type="http://schemas.openxmlformats.org/officeDocument/2006/relationships/image" Target="../media/image80.png"/><Relationship Id="rId14" Type="http://schemas.openxmlformats.org/officeDocument/2006/relationships/image" Target="../media/image1219.png"/></Relationships>
</file>

<file path=ppt/slides/_rels/slide46.xml.rels><?xml version="1.0" encoding="UTF-8" standalone="yes"?>
<Relationships xmlns="http://schemas.openxmlformats.org/package/2006/relationships"><Relationship Id="rId8" Type="http://schemas.openxmlformats.org/officeDocument/2006/relationships/image" Target="../media/image1226.png"/><Relationship Id="rId3" Type="http://schemas.openxmlformats.org/officeDocument/2006/relationships/image" Target="../media/image1221.png"/><Relationship Id="rId7" Type="http://schemas.openxmlformats.org/officeDocument/2006/relationships/image" Target="../media/image12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24.png"/><Relationship Id="rId11" Type="http://schemas.openxmlformats.org/officeDocument/2006/relationships/image" Target="../media/image5700.png"/><Relationship Id="rId5" Type="http://schemas.openxmlformats.org/officeDocument/2006/relationships/image" Target="../media/image1223.png"/><Relationship Id="rId10" Type="http://schemas.openxmlformats.org/officeDocument/2006/relationships/customXml" Target="../ink/ink1252.xml"/><Relationship Id="rId4" Type="http://schemas.openxmlformats.org/officeDocument/2006/relationships/image" Target="../media/image1222.png"/><Relationship Id="rId9" Type="http://schemas.openxmlformats.org/officeDocument/2006/relationships/image" Target="../media/image1227.png"/></Relationships>
</file>

<file path=ppt/slides/_rels/slide47.xml.rels><?xml version="1.0" encoding="UTF-8" standalone="yes"?>
<Relationships xmlns="http://schemas.openxmlformats.org/package/2006/relationships"><Relationship Id="rId3" Type="http://schemas.openxmlformats.org/officeDocument/2006/relationships/image" Target="../media/image12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30.png"/><Relationship Id="rId4" Type="http://schemas.openxmlformats.org/officeDocument/2006/relationships/image" Target="../media/image1229.png"/></Relationships>
</file>

<file path=ppt/slides/_rels/slide48.xml.rels><?xml version="1.0" encoding="UTF-8" standalone="yes"?>
<Relationships xmlns="http://schemas.openxmlformats.org/package/2006/relationships"><Relationship Id="rId13" Type="http://schemas.openxmlformats.org/officeDocument/2006/relationships/image" Target="../media/image1236.png"/><Relationship Id="rId18" Type="http://schemas.openxmlformats.org/officeDocument/2006/relationships/customXml" Target="../ink/ink1260.xml"/><Relationship Id="rId26" Type="http://schemas.openxmlformats.org/officeDocument/2006/relationships/customXml" Target="../ink/ink1264.xml"/><Relationship Id="rId39" Type="http://schemas.openxmlformats.org/officeDocument/2006/relationships/image" Target="../media/image1249.png"/><Relationship Id="rId21" Type="http://schemas.openxmlformats.org/officeDocument/2006/relationships/image" Target="../media/image1240.png"/><Relationship Id="rId34" Type="http://schemas.openxmlformats.org/officeDocument/2006/relationships/customXml" Target="../ink/ink1268.xml"/><Relationship Id="rId42" Type="http://schemas.openxmlformats.org/officeDocument/2006/relationships/customXml" Target="../ink/ink1272.xml"/><Relationship Id="rId47" Type="http://schemas.openxmlformats.org/officeDocument/2006/relationships/image" Target="../media/image1253.png"/><Relationship Id="rId50" Type="http://schemas.openxmlformats.org/officeDocument/2006/relationships/customXml" Target="../ink/ink1276.xml"/><Relationship Id="rId55" Type="http://schemas.openxmlformats.org/officeDocument/2006/relationships/image" Target="../media/image1257.png"/><Relationship Id="rId7" Type="http://schemas.openxmlformats.org/officeDocument/2006/relationships/image" Target="../media/image1233.png"/><Relationship Id="rId2" Type="http://schemas.openxmlformats.org/officeDocument/2006/relationships/notesSlide" Target="../notesSlides/notesSlide23.xml"/><Relationship Id="rId16" Type="http://schemas.openxmlformats.org/officeDocument/2006/relationships/customXml" Target="../ink/ink1259.xml"/><Relationship Id="rId29" Type="http://schemas.openxmlformats.org/officeDocument/2006/relationships/image" Target="../media/image1244.png"/><Relationship Id="rId11" Type="http://schemas.openxmlformats.org/officeDocument/2006/relationships/image" Target="../media/image1235.png"/><Relationship Id="rId24" Type="http://schemas.openxmlformats.org/officeDocument/2006/relationships/customXml" Target="../ink/ink1263.xml"/><Relationship Id="rId32" Type="http://schemas.openxmlformats.org/officeDocument/2006/relationships/customXml" Target="../ink/ink1267.xml"/><Relationship Id="rId37" Type="http://schemas.openxmlformats.org/officeDocument/2006/relationships/image" Target="../media/image1248.png"/><Relationship Id="rId40" Type="http://schemas.openxmlformats.org/officeDocument/2006/relationships/customXml" Target="../ink/ink1271.xml"/><Relationship Id="rId45" Type="http://schemas.openxmlformats.org/officeDocument/2006/relationships/image" Target="../media/image1252.png"/><Relationship Id="rId53" Type="http://schemas.openxmlformats.org/officeDocument/2006/relationships/image" Target="../media/image1256.png"/><Relationship Id="rId5" Type="http://schemas.openxmlformats.org/officeDocument/2006/relationships/image" Target="../media/image1232.png"/><Relationship Id="rId19" Type="http://schemas.openxmlformats.org/officeDocument/2006/relationships/image" Target="../media/image1239.png"/><Relationship Id="rId4" Type="http://schemas.openxmlformats.org/officeDocument/2006/relationships/customXml" Target="../ink/ink1253.xml"/><Relationship Id="rId9" Type="http://schemas.openxmlformats.org/officeDocument/2006/relationships/image" Target="../media/image1234.png"/><Relationship Id="rId14" Type="http://schemas.openxmlformats.org/officeDocument/2006/relationships/customXml" Target="../ink/ink1258.xml"/><Relationship Id="rId22" Type="http://schemas.openxmlformats.org/officeDocument/2006/relationships/customXml" Target="../ink/ink1262.xml"/><Relationship Id="rId27" Type="http://schemas.openxmlformats.org/officeDocument/2006/relationships/image" Target="../media/image1243.png"/><Relationship Id="rId30" Type="http://schemas.openxmlformats.org/officeDocument/2006/relationships/customXml" Target="../ink/ink1266.xml"/><Relationship Id="rId35" Type="http://schemas.openxmlformats.org/officeDocument/2006/relationships/image" Target="../media/image1247.png"/><Relationship Id="rId43" Type="http://schemas.openxmlformats.org/officeDocument/2006/relationships/image" Target="../media/image1251.png"/><Relationship Id="rId48" Type="http://schemas.openxmlformats.org/officeDocument/2006/relationships/customXml" Target="../ink/ink1275.xml"/><Relationship Id="rId56" Type="http://schemas.openxmlformats.org/officeDocument/2006/relationships/customXml" Target="../ink/ink1279.xml"/><Relationship Id="rId8" Type="http://schemas.openxmlformats.org/officeDocument/2006/relationships/customXml" Target="../ink/ink1255.xml"/><Relationship Id="rId51" Type="http://schemas.openxmlformats.org/officeDocument/2006/relationships/image" Target="../media/image1255.png"/><Relationship Id="rId3" Type="http://schemas.openxmlformats.org/officeDocument/2006/relationships/image" Target="../media/image1231.png"/><Relationship Id="rId12" Type="http://schemas.openxmlformats.org/officeDocument/2006/relationships/customXml" Target="../ink/ink1257.xml"/><Relationship Id="rId17" Type="http://schemas.openxmlformats.org/officeDocument/2006/relationships/image" Target="../media/image1238.png"/><Relationship Id="rId25" Type="http://schemas.openxmlformats.org/officeDocument/2006/relationships/image" Target="../media/image1242.png"/><Relationship Id="rId33" Type="http://schemas.openxmlformats.org/officeDocument/2006/relationships/image" Target="../media/image1246.png"/><Relationship Id="rId38" Type="http://schemas.openxmlformats.org/officeDocument/2006/relationships/customXml" Target="../ink/ink1270.xml"/><Relationship Id="rId46" Type="http://schemas.openxmlformats.org/officeDocument/2006/relationships/customXml" Target="../ink/ink1274.xml"/><Relationship Id="rId20" Type="http://schemas.openxmlformats.org/officeDocument/2006/relationships/customXml" Target="../ink/ink1261.xml"/><Relationship Id="rId41" Type="http://schemas.openxmlformats.org/officeDocument/2006/relationships/image" Target="../media/image1250.png"/><Relationship Id="rId54" Type="http://schemas.openxmlformats.org/officeDocument/2006/relationships/customXml" Target="../ink/ink1278.xml"/><Relationship Id="rId1" Type="http://schemas.openxmlformats.org/officeDocument/2006/relationships/slideLayout" Target="../slideLayouts/slideLayout2.xml"/><Relationship Id="rId6" Type="http://schemas.openxmlformats.org/officeDocument/2006/relationships/customXml" Target="../ink/ink1254.xml"/><Relationship Id="rId15" Type="http://schemas.openxmlformats.org/officeDocument/2006/relationships/image" Target="../media/image1237.png"/><Relationship Id="rId23" Type="http://schemas.openxmlformats.org/officeDocument/2006/relationships/image" Target="../media/image1241.png"/><Relationship Id="rId28" Type="http://schemas.openxmlformats.org/officeDocument/2006/relationships/customXml" Target="../ink/ink1265.xml"/><Relationship Id="rId36" Type="http://schemas.openxmlformats.org/officeDocument/2006/relationships/customXml" Target="../ink/ink1269.xml"/><Relationship Id="rId49" Type="http://schemas.openxmlformats.org/officeDocument/2006/relationships/image" Target="../media/image1254.png"/><Relationship Id="rId57" Type="http://schemas.openxmlformats.org/officeDocument/2006/relationships/image" Target="../media/image1258.png"/><Relationship Id="rId10" Type="http://schemas.openxmlformats.org/officeDocument/2006/relationships/customXml" Target="../ink/ink1256.xml"/><Relationship Id="rId31" Type="http://schemas.openxmlformats.org/officeDocument/2006/relationships/image" Target="../media/image1245.png"/><Relationship Id="rId44" Type="http://schemas.openxmlformats.org/officeDocument/2006/relationships/customXml" Target="../ink/ink1273.xml"/><Relationship Id="rId52" Type="http://schemas.openxmlformats.org/officeDocument/2006/relationships/customXml" Target="../ink/ink1277.xml"/></Relationships>
</file>

<file path=ppt/slides/_rels/slide49.xml.rels><?xml version="1.0" encoding="UTF-8" standalone="yes"?>
<Relationships xmlns="http://schemas.openxmlformats.org/package/2006/relationships"><Relationship Id="rId3" Type="http://schemas.openxmlformats.org/officeDocument/2006/relationships/image" Target="../media/image12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0.xml.rels><?xml version="1.0" encoding="UTF-8" standalone="yes"?>
<Relationships xmlns="http://schemas.openxmlformats.org/package/2006/relationships"><Relationship Id="rId3" Type="http://schemas.openxmlformats.org/officeDocument/2006/relationships/image" Target="../media/image125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260.png"/><Relationship Id="rId4" Type="http://schemas.openxmlformats.org/officeDocument/2006/relationships/customXml" Target="../ink/ink128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6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263.png"/><Relationship Id="rId4" Type="http://schemas.openxmlformats.org/officeDocument/2006/relationships/image" Target="../media/image1262.png"/></Relationships>
</file>

<file path=ppt/slides/_rels/slide53.xml.rels><?xml version="1.0" encoding="UTF-8" standalone="yes"?>
<Relationships xmlns="http://schemas.openxmlformats.org/package/2006/relationships"><Relationship Id="rId3" Type="http://schemas.openxmlformats.org/officeDocument/2006/relationships/image" Target="../media/image12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3.png"/><Relationship Id="rId4" Type="http://schemas.openxmlformats.org/officeDocument/2006/relationships/image" Target="../media/image1262.png"/></Relationships>
</file>

<file path=ppt/slides/_rels/slide54.xml.rels><?xml version="1.0" encoding="UTF-8" standalone="yes"?>
<Relationships xmlns="http://schemas.openxmlformats.org/package/2006/relationships"><Relationship Id="rId8" Type="http://schemas.openxmlformats.org/officeDocument/2006/relationships/customXml" Target="../ink/ink1282.xml"/><Relationship Id="rId13" Type="http://schemas.openxmlformats.org/officeDocument/2006/relationships/image" Target="../media/image1267.png"/><Relationship Id="rId18" Type="http://schemas.openxmlformats.org/officeDocument/2006/relationships/customXml" Target="../ink/ink1287.xml"/><Relationship Id="rId3" Type="http://schemas.openxmlformats.org/officeDocument/2006/relationships/image" Target="../media/image1261.png"/><Relationship Id="rId21" Type="http://schemas.openxmlformats.org/officeDocument/2006/relationships/image" Target="../media/image1271.png"/><Relationship Id="rId7" Type="http://schemas.openxmlformats.org/officeDocument/2006/relationships/image" Target="../media/image1264.png"/><Relationship Id="rId12" Type="http://schemas.openxmlformats.org/officeDocument/2006/relationships/customXml" Target="../ink/ink1284.xml"/><Relationship Id="rId17" Type="http://schemas.openxmlformats.org/officeDocument/2006/relationships/image" Target="../media/image1269.png"/><Relationship Id="rId2" Type="http://schemas.openxmlformats.org/officeDocument/2006/relationships/notesSlide" Target="../notesSlides/notesSlide29.xml"/><Relationship Id="rId16" Type="http://schemas.openxmlformats.org/officeDocument/2006/relationships/customXml" Target="../ink/ink1286.xml"/><Relationship Id="rId20" Type="http://schemas.openxmlformats.org/officeDocument/2006/relationships/customXml" Target="../ink/ink1288.xml"/><Relationship Id="rId1" Type="http://schemas.openxmlformats.org/officeDocument/2006/relationships/slideLayout" Target="../slideLayouts/slideLayout2.xml"/><Relationship Id="rId6" Type="http://schemas.openxmlformats.org/officeDocument/2006/relationships/customXml" Target="../ink/ink1281.xml"/><Relationship Id="rId11" Type="http://schemas.openxmlformats.org/officeDocument/2006/relationships/image" Target="../media/image1266.png"/><Relationship Id="rId5" Type="http://schemas.openxmlformats.org/officeDocument/2006/relationships/image" Target="../media/image1263.png"/><Relationship Id="rId15" Type="http://schemas.openxmlformats.org/officeDocument/2006/relationships/image" Target="../media/image1268.png"/><Relationship Id="rId23" Type="http://schemas.openxmlformats.org/officeDocument/2006/relationships/image" Target="../media/image1272.png"/><Relationship Id="rId10" Type="http://schemas.openxmlformats.org/officeDocument/2006/relationships/customXml" Target="../ink/ink1283.xml"/><Relationship Id="rId19" Type="http://schemas.openxmlformats.org/officeDocument/2006/relationships/image" Target="../media/image1270.png"/><Relationship Id="rId4" Type="http://schemas.openxmlformats.org/officeDocument/2006/relationships/image" Target="../media/image1262.png"/><Relationship Id="rId9" Type="http://schemas.openxmlformats.org/officeDocument/2006/relationships/image" Target="../media/image1265.png"/><Relationship Id="rId14" Type="http://schemas.openxmlformats.org/officeDocument/2006/relationships/customXml" Target="../ink/ink1285.xml"/><Relationship Id="rId22" Type="http://schemas.openxmlformats.org/officeDocument/2006/relationships/customXml" Target="../ink/ink1289.xml"/></Relationships>
</file>

<file path=ppt/slides/_rels/slide55.xml.rels><?xml version="1.0" encoding="UTF-8" standalone="yes"?>
<Relationships xmlns="http://schemas.openxmlformats.org/package/2006/relationships"><Relationship Id="rId3" Type="http://schemas.openxmlformats.org/officeDocument/2006/relationships/image" Target="../media/image12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7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7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3" Type="http://schemas.openxmlformats.org/officeDocument/2006/relationships/image" Target="../media/image1280.png"/><Relationship Id="rId18" Type="http://schemas.openxmlformats.org/officeDocument/2006/relationships/customXml" Target="../ink/ink1297.xml"/><Relationship Id="rId26" Type="http://schemas.openxmlformats.org/officeDocument/2006/relationships/customXml" Target="../ink/ink1301.xml"/><Relationship Id="rId39" Type="http://schemas.openxmlformats.org/officeDocument/2006/relationships/image" Target="../media/image1293.png"/><Relationship Id="rId21" Type="http://schemas.openxmlformats.org/officeDocument/2006/relationships/image" Target="../media/image1284.png"/><Relationship Id="rId34" Type="http://schemas.openxmlformats.org/officeDocument/2006/relationships/customXml" Target="../ink/ink1305.xml"/><Relationship Id="rId42" Type="http://schemas.openxmlformats.org/officeDocument/2006/relationships/customXml" Target="../ink/ink1309.xml"/><Relationship Id="rId7" Type="http://schemas.openxmlformats.org/officeDocument/2006/relationships/image" Target="../media/image1277.png"/><Relationship Id="rId2" Type="http://schemas.openxmlformats.org/officeDocument/2006/relationships/notesSlide" Target="../notesSlides/notesSlide33.xml"/><Relationship Id="rId16" Type="http://schemas.openxmlformats.org/officeDocument/2006/relationships/customXml" Target="../ink/ink1296.xml"/><Relationship Id="rId29" Type="http://schemas.openxmlformats.org/officeDocument/2006/relationships/image" Target="../media/image1288.png"/><Relationship Id="rId1" Type="http://schemas.openxmlformats.org/officeDocument/2006/relationships/slideLayout" Target="../slideLayouts/slideLayout2.xml"/><Relationship Id="rId6" Type="http://schemas.openxmlformats.org/officeDocument/2006/relationships/customXml" Target="../ink/ink1291.xml"/><Relationship Id="rId11" Type="http://schemas.openxmlformats.org/officeDocument/2006/relationships/image" Target="../media/image1279.png"/><Relationship Id="rId24" Type="http://schemas.openxmlformats.org/officeDocument/2006/relationships/customXml" Target="../ink/ink1300.xml"/><Relationship Id="rId32" Type="http://schemas.openxmlformats.org/officeDocument/2006/relationships/customXml" Target="../ink/ink1304.xml"/><Relationship Id="rId37" Type="http://schemas.openxmlformats.org/officeDocument/2006/relationships/image" Target="../media/image1292.png"/><Relationship Id="rId40" Type="http://schemas.openxmlformats.org/officeDocument/2006/relationships/customXml" Target="../ink/ink1308.xml"/><Relationship Id="rId45" Type="http://schemas.openxmlformats.org/officeDocument/2006/relationships/image" Target="../media/image1296.png"/><Relationship Id="rId5" Type="http://schemas.openxmlformats.org/officeDocument/2006/relationships/image" Target="../media/image1276.png"/><Relationship Id="rId15" Type="http://schemas.openxmlformats.org/officeDocument/2006/relationships/image" Target="../media/image1281.png"/><Relationship Id="rId23" Type="http://schemas.openxmlformats.org/officeDocument/2006/relationships/image" Target="../media/image1285.png"/><Relationship Id="rId28" Type="http://schemas.openxmlformats.org/officeDocument/2006/relationships/customXml" Target="../ink/ink1302.xml"/><Relationship Id="rId36" Type="http://schemas.openxmlformats.org/officeDocument/2006/relationships/customXml" Target="../ink/ink1306.xml"/><Relationship Id="rId10" Type="http://schemas.openxmlformats.org/officeDocument/2006/relationships/customXml" Target="../ink/ink1293.xml"/><Relationship Id="rId19" Type="http://schemas.openxmlformats.org/officeDocument/2006/relationships/image" Target="../media/image1283.png"/><Relationship Id="rId31" Type="http://schemas.openxmlformats.org/officeDocument/2006/relationships/image" Target="../media/image1289.png"/><Relationship Id="rId44" Type="http://schemas.openxmlformats.org/officeDocument/2006/relationships/customXml" Target="../ink/ink1310.xml"/><Relationship Id="rId4" Type="http://schemas.openxmlformats.org/officeDocument/2006/relationships/customXml" Target="../ink/ink1290.xml"/><Relationship Id="rId9" Type="http://schemas.openxmlformats.org/officeDocument/2006/relationships/image" Target="../media/image1278.png"/><Relationship Id="rId14" Type="http://schemas.openxmlformats.org/officeDocument/2006/relationships/customXml" Target="../ink/ink1295.xml"/><Relationship Id="rId22" Type="http://schemas.openxmlformats.org/officeDocument/2006/relationships/customXml" Target="../ink/ink1299.xml"/><Relationship Id="rId27" Type="http://schemas.openxmlformats.org/officeDocument/2006/relationships/image" Target="../media/image1287.png"/><Relationship Id="rId30" Type="http://schemas.openxmlformats.org/officeDocument/2006/relationships/customXml" Target="../ink/ink1303.xml"/><Relationship Id="rId35" Type="http://schemas.openxmlformats.org/officeDocument/2006/relationships/image" Target="../media/image1291.png"/><Relationship Id="rId43" Type="http://schemas.openxmlformats.org/officeDocument/2006/relationships/image" Target="../media/image1295.png"/><Relationship Id="rId8" Type="http://schemas.openxmlformats.org/officeDocument/2006/relationships/customXml" Target="../ink/ink1292.xml"/><Relationship Id="rId3" Type="http://schemas.openxmlformats.org/officeDocument/2006/relationships/image" Target="../media/image1275.png"/><Relationship Id="rId12" Type="http://schemas.openxmlformats.org/officeDocument/2006/relationships/customXml" Target="../ink/ink1294.xml"/><Relationship Id="rId17" Type="http://schemas.openxmlformats.org/officeDocument/2006/relationships/image" Target="../media/image1282.png"/><Relationship Id="rId25" Type="http://schemas.openxmlformats.org/officeDocument/2006/relationships/image" Target="../media/image1286.png"/><Relationship Id="rId33" Type="http://schemas.openxmlformats.org/officeDocument/2006/relationships/image" Target="../media/image1290.png"/><Relationship Id="rId38" Type="http://schemas.openxmlformats.org/officeDocument/2006/relationships/customXml" Target="../ink/ink1307.xml"/><Relationship Id="rId20" Type="http://schemas.openxmlformats.org/officeDocument/2006/relationships/customXml" Target="../ink/ink1298.xml"/><Relationship Id="rId41" Type="http://schemas.openxmlformats.org/officeDocument/2006/relationships/image" Target="../media/image1294.png"/></Relationships>
</file>

<file path=ppt/slides/_rels/slide59.xml.rels><?xml version="1.0" encoding="UTF-8" standalone="yes"?>
<Relationships xmlns="http://schemas.openxmlformats.org/package/2006/relationships"><Relationship Id="rId3" Type="http://schemas.openxmlformats.org/officeDocument/2006/relationships/image" Target="../media/image129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9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9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0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303.png"/><Relationship Id="rId4" Type="http://schemas.openxmlformats.org/officeDocument/2006/relationships/image" Target="../media/image1302.png"/></Relationships>
</file>

<file path=ppt/slides/_rels/slide65.xml.rels><?xml version="1.0" encoding="UTF-8" standalone="yes"?>
<Relationships xmlns="http://schemas.openxmlformats.org/package/2006/relationships"><Relationship Id="rId3" Type="http://schemas.openxmlformats.org/officeDocument/2006/relationships/image" Target="../media/image130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9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04.png"/><Relationship Id="rId5" Type="http://schemas.openxmlformats.org/officeDocument/2006/relationships/image" Target="../media/image1302.png"/><Relationship Id="rId4" Type="http://schemas.openxmlformats.org/officeDocument/2006/relationships/image" Target="../media/image13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6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customXml" Target="../ink/ink62.xml"/><Relationship Id="rId5" Type="http://schemas.openxmlformats.org/officeDocument/2006/relationships/image" Target="../media/image68.jpeg"/><Relationship Id="rId10" Type="http://schemas.openxmlformats.org/officeDocument/2006/relationships/image" Target="../media/image73.gif"/><Relationship Id="rId4" Type="http://schemas.openxmlformats.org/officeDocument/2006/relationships/image" Target="../media/image67.png"/><Relationship Id="rId9" Type="http://schemas.openxmlformats.org/officeDocument/2006/relationships/image" Target="../media/image7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F95F-ED5D-7D14-004F-BB3F773AACDB}"/>
              </a:ext>
            </a:extLst>
          </p:cNvPr>
          <p:cNvSpPr>
            <a:spLocks noGrp="1"/>
          </p:cNvSpPr>
          <p:nvPr>
            <p:ph type="ctrTitle"/>
          </p:nvPr>
        </p:nvSpPr>
        <p:spPr>
          <a:xfrm>
            <a:off x="4064000" y="1714500"/>
            <a:ext cx="7848600" cy="1485900"/>
          </a:xfrm>
        </p:spPr>
        <p:txBody>
          <a:bodyPr>
            <a:normAutofit/>
          </a:bodyPr>
          <a:lstStyle/>
          <a:p>
            <a:pPr algn="r"/>
            <a:r>
              <a:rPr kumimoji="0" lang="en-US" sz="4000" b="0" i="0" u="none" strike="noStrike" kern="0" cap="none" spc="0" normalizeH="0" baseline="0" noProof="0" dirty="0">
                <a:ln>
                  <a:noFill/>
                </a:ln>
                <a:solidFill>
                  <a:srgbClr val="5E5E5E"/>
                </a:solidFill>
                <a:effectLst/>
                <a:uLnTx/>
                <a:uFillTx/>
                <a:latin typeface="Century Gothic" panose="020B0502020202020204" pitchFamily="34" charset="0"/>
                <a:cs typeface="Arial" panose="020B0604020202020204" pitchFamily="34" charset="0"/>
              </a:rPr>
              <a:t>Dimensionality Reduction and Anomaly prediction deep dive</a:t>
            </a:r>
            <a:endParaRPr lang="en-US" sz="4000" b="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E2E3432E-C589-ADB8-601E-60B423644398}"/>
              </a:ext>
            </a:extLst>
          </p:cNvPr>
          <p:cNvSpPr>
            <a:spLocks noGrp="1"/>
          </p:cNvSpPr>
          <p:nvPr>
            <p:ph type="subTitle" idx="1"/>
          </p:nvPr>
        </p:nvSpPr>
        <p:spPr>
          <a:xfrm>
            <a:off x="2768600" y="5692351"/>
            <a:ext cx="9144000" cy="1000549"/>
          </a:xfrm>
        </p:spPr>
        <p:txBody>
          <a:bodyPr/>
          <a:lstStyle/>
          <a:p>
            <a:pPr algn="r"/>
            <a:r>
              <a:rPr lang="en-US" dirty="0">
                <a:solidFill>
                  <a:schemeClr val="bg1"/>
                </a:solidFill>
              </a:rPr>
              <a:t>Session7</a:t>
            </a:r>
          </a:p>
          <a:p>
            <a:pPr algn="r"/>
            <a:r>
              <a:rPr lang="en-US" dirty="0">
                <a:solidFill>
                  <a:schemeClr val="bg1"/>
                </a:solidFill>
              </a:rPr>
              <a:t>Arunkarthik T</a:t>
            </a:r>
          </a:p>
        </p:txBody>
      </p:sp>
    </p:spTree>
    <p:extLst>
      <p:ext uri="{BB962C8B-B14F-4D97-AF65-F5344CB8AC3E}">
        <p14:creationId xmlns:p14="http://schemas.microsoft.com/office/powerpoint/2010/main" val="2487991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Main Approaches for Dimensionality Reduction</a:t>
            </a:r>
          </a:p>
        </p:txBody>
      </p:sp>
      <p:pic>
        <p:nvPicPr>
          <p:cNvPr id="20" name="Picture 19" descr="A drawing of a curved line&#10;&#10;Description automatically generated with medium confidence">
            <a:extLst>
              <a:ext uri="{FF2B5EF4-FFF2-40B4-BE49-F238E27FC236}">
                <a16:creationId xmlns:a16="http://schemas.microsoft.com/office/drawing/2014/main" id="{94825168-9A4A-9EFC-4E05-6C151E107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2297" y="33689"/>
            <a:ext cx="2079703" cy="2079703"/>
          </a:xfrm>
          <a:prstGeom prst="rect">
            <a:avLst/>
          </a:prstGeom>
        </p:spPr>
      </p:pic>
      <p:pic>
        <p:nvPicPr>
          <p:cNvPr id="22" name="Picture 21" descr="A computer screen shot of a corner&#10;&#10;Description automatically generated">
            <a:extLst>
              <a:ext uri="{FF2B5EF4-FFF2-40B4-BE49-F238E27FC236}">
                <a16:creationId xmlns:a16="http://schemas.microsoft.com/office/drawing/2014/main" id="{9266CA91-18ED-B0B0-B301-8FD723D1C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748" y="190407"/>
            <a:ext cx="2425940" cy="1672062"/>
          </a:xfrm>
          <a:prstGeom prst="rect">
            <a:avLst/>
          </a:prstGeom>
        </p:spPr>
      </p:pic>
      <p:pic>
        <p:nvPicPr>
          <p:cNvPr id="3" name="Picture 2">
            <a:extLst>
              <a:ext uri="{FF2B5EF4-FFF2-40B4-BE49-F238E27FC236}">
                <a16:creationId xmlns:a16="http://schemas.microsoft.com/office/drawing/2014/main" id="{380C0867-94E8-C979-18F1-64F34782E8FF}"/>
              </a:ext>
            </a:extLst>
          </p:cNvPr>
          <p:cNvPicPr>
            <a:picLocks noChangeAspect="1"/>
          </p:cNvPicPr>
          <p:nvPr/>
        </p:nvPicPr>
        <p:blipFill>
          <a:blip r:embed="rId5"/>
          <a:stretch>
            <a:fillRect/>
          </a:stretch>
        </p:blipFill>
        <p:spPr>
          <a:xfrm>
            <a:off x="853250" y="1039237"/>
            <a:ext cx="6043184" cy="4801016"/>
          </a:xfrm>
          <a:prstGeom prst="rect">
            <a:avLst/>
          </a:prstGeom>
        </p:spPr>
      </p:pic>
      <p:pic>
        <p:nvPicPr>
          <p:cNvPr id="6" name="Picture 5">
            <a:extLst>
              <a:ext uri="{FF2B5EF4-FFF2-40B4-BE49-F238E27FC236}">
                <a16:creationId xmlns:a16="http://schemas.microsoft.com/office/drawing/2014/main" id="{9F38B418-37F1-4906-928B-554ED76307B5}"/>
              </a:ext>
            </a:extLst>
          </p:cNvPr>
          <p:cNvPicPr>
            <a:picLocks noChangeAspect="1"/>
          </p:cNvPicPr>
          <p:nvPr/>
        </p:nvPicPr>
        <p:blipFill>
          <a:blip r:embed="rId6"/>
          <a:stretch>
            <a:fillRect/>
          </a:stretch>
        </p:blipFill>
        <p:spPr>
          <a:xfrm>
            <a:off x="7521748" y="2113392"/>
            <a:ext cx="3871161" cy="3871161"/>
          </a:xfrm>
          <a:prstGeom prst="rect">
            <a:avLst/>
          </a:prstGeom>
        </p:spPr>
      </p:pic>
    </p:spTree>
    <p:extLst>
      <p:ext uri="{BB962C8B-B14F-4D97-AF65-F5344CB8AC3E}">
        <p14:creationId xmlns:p14="http://schemas.microsoft.com/office/powerpoint/2010/main" val="181937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a:t>
            </a:r>
          </a:p>
        </p:txBody>
      </p:sp>
      <p:sp>
        <p:nvSpPr>
          <p:cNvPr id="4" name="TextBox 3">
            <a:extLst>
              <a:ext uri="{FF2B5EF4-FFF2-40B4-BE49-F238E27FC236}">
                <a16:creationId xmlns:a16="http://schemas.microsoft.com/office/drawing/2014/main" id="{87C32585-34EF-23B5-76B0-0A4AD7215BF5}"/>
              </a:ext>
            </a:extLst>
          </p:cNvPr>
          <p:cNvSpPr txBox="1"/>
          <p:nvPr/>
        </p:nvSpPr>
        <p:spPr>
          <a:xfrm>
            <a:off x="292100" y="715556"/>
            <a:ext cx="9766300" cy="923330"/>
          </a:xfrm>
          <a:prstGeom prst="rect">
            <a:avLst/>
          </a:prstGeom>
          <a:noFill/>
        </p:spPr>
        <p:txBody>
          <a:bodyPr wrap="square">
            <a:spAutoFit/>
          </a:bodyPr>
          <a:lstStyle/>
          <a:p>
            <a:r>
              <a:rPr lang="en-US" dirty="0"/>
              <a:t>Principal Component Analysis (PCA) is by far the most popular dimensionality </a:t>
            </a:r>
            <a:r>
              <a:rPr lang="en-US" dirty="0" err="1"/>
              <a:t>reduc</a:t>
            </a:r>
            <a:r>
              <a:rPr lang="en-US" dirty="0"/>
              <a:t>‐ </a:t>
            </a:r>
            <a:r>
              <a:rPr lang="en-US" dirty="0" err="1"/>
              <a:t>tion</a:t>
            </a:r>
            <a:r>
              <a:rPr lang="en-US" dirty="0"/>
              <a:t> algorithm. First it identifies the hyperplane that lies closest to the data, and then it projects the data onto it, just like in Figure 8-2.</a:t>
            </a:r>
            <a:endParaRPr lang="en-IN" dirty="0"/>
          </a:p>
        </p:txBody>
      </p:sp>
      <p:pic>
        <p:nvPicPr>
          <p:cNvPr id="7" name="Picture 6">
            <a:extLst>
              <a:ext uri="{FF2B5EF4-FFF2-40B4-BE49-F238E27FC236}">
                <a16:creationId xmlns:a16="http://schemas.microsoft.com/office/drawing/2014/main" id="{2484942D-E2D5-A5A5-FB85-1B3EA376D37F}"/>
              </a:ext>
            </a:extLst>
          </p:cNvPr>
          <p:cNvPicPr>
            <a:picLocks noChangeAspect="1"/>
          </p:cNvPicPr>
          <p:nvPr/>
        </p:nvPicPr>
        <p:blipFill>
          <a:blip r:embed="rId3"/>
          <a:stretch>
            <a:fillRect/>
          </a:stretch>
        </p:blipFill>
        <p:spPr>
          <a:xfrm>
            <a:off x="1000096" y="2353246"/>
            <a:ext cx="4860924" cy="2620475"/>
          </a:xfrm>
          <a:prstGeom prst="rect">
            <a:avLst/>
          </a:prstGeom>
        </p:spPr>
      </p:pic>
      <p:pic>
        <p:nvPicPr>
          <p:cNvPr id="8" name="Picture 7">
            <a:extLst>
              <a:ext uri="{FF2B5EF4-FFF2-40B4-BE49-F238E27FC236}">
                <a16:creationId xmlns:a16="http://schemas.microsoft.com/office/drawing/2014/main" id="{78009C55-F715-7A2B-F292-B8C8DD94B8A0}"/>
              </a:ext>
            </a:extLst>
          </p:cNvPr>
          <p:cNvPicPr>
            <a:picLocks noChangeAspect="1"/>
          </p:cNvPicPr>
          <p:nvPr/>
        </p:nvPicPr>
        <p:blipFill>
          <a:blip r:embed="rId4"/>
          <a:stretch>
            <a:fillRect/>
          </a:stretch>
        </p:blipFill>
        <p:spPr>
          <a:xfrm>
            <a:off x="6628736" y="2492877"/>
            <a:ext cx="4651933" cy="2729363"/>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DBC94EA-6A35-0FA3-3A1B-B3C3C8028A42}"/>
                  </a:ext>
                </a:extLst>
              </p14:cNvPr>
              <p14:cNvContentPartPr/>
              <p14:nvPr/>
            </p14:nvContentPartPr>
            <p14:xfrm>
              <a:off x="849240" y="2446560"/>
              <a:ext cx="3048480" cy="1707840"/>
            </p14:xfrm>
          </p:contentPart>
        </mc:Choice>
        <mc:Fallback xmlns="">
          <p:pic>
            <p:nvPicPr>
              <p:cNvPr id="2" name="Ink 1">
                <a:extLst>
                  <a:ext uri="{FF2B5EF4-FFF2-40B4-BE49-F238E27FC236}">
                    <a16:creationId xmlns:a16="http://schemas.microsoft.com/office/drawing/2014/main" id="{3DBC94EA-6A35-0FA3-3A1B-B3C3C8028A42}"/>
                  </a:ext>
                </a:extLst>
              </p:cNvPr>
              <p:cNvPicPr/>
              <p:nvPr/>
            </p:nvPicPr>
            <p:blipFill>
              <a:blip r:embed="rId6"/>
              <a:stretch>
                <a:fillRect/>
              </a:stretch>
            </p:blipFill>
            <p:spPr>
              <a:xfrm>
                <a:off x="839880" y="2437200"/>
                <a:ext cx="3067200" cy="1726560"/>
              </a:xfrm>
              <a:prstGeom prst="rect">
                <a:avLst/>
              </a:prstGeom>
            </p:spPr>
          </p:pic>
        </mc:Fallback>
      </mc:AlternateContent>
    </p:spTree>
    <p:extLst>
      <p:ext uri="{BB962C8B-B14F-4D97-AF65-F5344CB8AC3E}">
        <p14:creationId xmlns:p14="http://schemas.microsoft.com/office/powerpoint/2010/main" val="2548683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Preserving the Variance</a:t>
            </a:r>
          </a:p>
          <a:p>
            <a:endParaRPr lang="en-US" b="1" dirty="0"/>
          </a:p>
        </p:txBody>
      </p:sp>
      <p:pic>
        <p:nvPicPr>
          <p:cNvPr id="3" name="Picture 2">
            <a:extLst>
              <a:ext uri="{FF2B5EF4-FFF2-40B4-BE49-F238E27FC236}">
                <a16:creationId xmlns:a16="http://schemas.microsoft.com/office/drawing/2014/main" id="{60D37CEB-BE02-D15A-9B04-F6AD73659530}"/>
              </a:ext>
            </a:extLst>
          </p:cNvPr>
          <p:cNvPicPr>
            <a:picLocks noChangeAspect="1"/>
          </p:cNvPicPr>
          <p:nvPr/>
        </p:nvPicPr>
        <p:blipFill>
          <a:blip r:embed="rId3"/>
          <a:stretch>
            <a:fillRect/>
          </a:stretch>
        </p:blipFill>
        <p:spPr>
          <a:xfrm>
            <a:off x="5974080" y="536463"/>
            <a:ext cx="6149873" cy="3200677"/>
          </a:xfrm>
          <a:prstGeom prst="rect">
            <a:avLst/>
          </a:prstGeom>
        </p:spPr>
      </p:pic>
      <p:sp>
        <p:nvSpPr>
          <p:cNvPr id="6" name="TextBox 5">
            <a:extLst>
              <a:ext uri="{FF2B5EF4-FFF2-40B4-BE49-F238E27FC236}">
                <a16:creationId xmlns:a16="http://schemas.microsoft.com/office/drawing/2014/main" id="{09E1BB27-E16B-1125-5EEC-6DB807A8C32D}"/>
              </a:ext>
            </a:extLst>
          </p:cNvPr>
          <p:cNvSpPr txBox="1"/>
          <p:nvPr/>
        </p:nvSpPr>
        <p:spPr>
          <a:xfrm>
            <a:off x="94984" y="719343"/>
            <a:ext cx="5803900" cy="5632311"/>
          </a:xfrm>
          <a:prstGeom prst="rect">
            <a:avLst/>
          </a:prstGeom>
          <a:noFill/>
        </p:spPr>
        <p:txBody>
          <a:bodyPr wrap="square">
            <a:spAutoFit/>
          </a:bodyPr>
          <a:lstStyle/>
          <a:p>
            <a:r>
              <a:rPr lang="en-US" dirty="0"/>
              <a:t>The image and explanation describe the best axis (or direction) to protect your data when reducing dimensions, like in PCA.</a:t>
            </a:r>
          </a:p>
          <a:p>
            <a:r>
              <a:rPr lang="en-US" b="1" dirty="0"/>
              <a:t>Here's a simple breakdown:</a:t>
            </a:r>
          </a:p>
          <a:p>
            <a:pPr>
              <a:buFont typeface="Arial" panose="020B0604020202020204" pitchFamily="34" charset="0"/>
              <a:buChar char="•"/>
            </a:pPr>
            <a:r>
              <a:rPr lang="en-US" b="1" dirty="0"/>
              <a:t>Left Side:</a:t>
            </a:r>
            <a:endParaRPr lang="en-US" dirty="0"/>
          </a:p>
          <a:p>
            <a:pPr marL="538163" lvl="1" indent="-263525">
              <a:buFont typeface="Arial" panose="020B0604020202020204" pitchFamily="34" charset="0"/>
              <a:buChar char="•"/>
            </a:pPr>
            <a:r>
              <a:rPr lang="en-US" dirty="0"/>
              <a:t>You have a 2D dataset (blue points) with three different possible axes (solid, dashed, and dotted lines).</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Right Side:</a:t>
            </a:r>
            <a:endParaRPr lang="en-US" dirty="0"/>
          </a:p>
          <a:p>
            <a:pPr marL="538163" lvl="1" indent="-263525">
              <a:buFont typeface="Arial" panose="020B0604020202020204" pitchFamily="34" charset="0"/>
              <a:buChar char="•"/>
            </a:pPr>
            <a:r>
              <a:rPr lang="en-US" dirty="0"/>
              <a:t>These show the result of projecting the data onto each axis.</a:t>
            </a:r>
          </a:p>
          <a:p>
            <a:pPr marL="538163" lvl="1" indent="-263525">
              <a:buFont typeface="Arial" panose="020B0604020202020204" pitchFamily="34" charset="0"/>
              <a:buChar char="•"/>
            </a:pPr>
            <a:r>
              <a:rPr lang="en-US" dirty="0"/>
              <a:t>The top projection (solid line) keeps the most variation in the data, meaning it captures the most important information.</a:t>
            </a:r>
          </a:p>
          <a:p>
            <a:pPr marL="538163" lvl="1" indent="-263525">
              <a:buFont typeface="Arial" panose="020B0604020202020204" pitchFamily="34" charset="0"/>
              <a:buChar char="•"/>
            </a:pPr>
            <a:r>
              <a:rPr lang="en-US" dirty="0"/>
              <a:t>The middle projection (dashed line) keeps some information, but not as much.</a:t>
            </a:r>
          </a:p>
          <a:p>
            <a:pPr marL="538163" lvl="1" indent="-263525">
              <a:buFont typeface="Arial" panose="020B0604020202020204" pitchFamily="34" charset="0"/>
              <a:buChar char="•"/>
            </a:pPr>
            <a:r>
              <a:rPr lang="en-US" dirty="0"/>
              <a:t>The bottom projection (dotted line) loses a lot of information; the data is squished into a small range.</a:t>
            </a:r>
          </a:p>
          <a:p>
            <a:pPr lvl="1"/>
            <a:endParaRPr lang="en-US" dirty="0"/>
          </a:p>
        </p:txBody>
      </p:sp>
      <p:sp>
        <p:nvSpPr>
          <p:cNvPr id="10" name="TextBox 9">
            <a:extLst>
              <a:ext uri="{FF2B5EF4-FFF2-40B4-BE49-F238E27FC236}">
                <a16:creationId xmlns:a16="http://schemas.microsoft.com/office/drawing/2014/main" id="{8A66D592-6167-8A68-C658-5596157FFC52}"/>
              </a:ext>
            </a:extLst>
          </p:cNvPr>
          <p:cNvSpPr txBox="1"/>
          <p:nvPr/>
        </p:nvSpPr>
        <p:spPr>
          <a:xfrm>
            <a:off x="6001016" y="4352793"/>
            <a:ext cx="6096000" cy="1754326"/>
          </a:xfrm>
          <a:prstGeom prst="rect">
            <a:avLst/>
          </a:prstGeom>
          <a:noFill/>
        </p:spPr>
        <p:txBody>
          <a:bodyPr wrap="square">
            <a:spAutoFit/>
          </a:bodyPr>
          <a:lstStyle/>
          <a:p>
            <a:r>
              <a:rPr lang="en-US" b="1" dirty="0"/>
              <a:t>Key Point:</a:t>
            </a:r>
          </a:p>
          <a:p>
            <a:r>
              <a:rPr lang="en-US" b="1" dirty="0"/>
              <a:t>Choosing the Best Axis:</a:t>
            </a:r>
            <a:r>
              <a:rPr lang="en-US" dirty="0"/>
              <a:t> The best axis for projection is the one that preserves the most variance (spread) in the data, as it captures the most information. This is the idea behind PCA—finding the direction that best represents your data when reducing dimensions.</a:t>
            </a:r>
          </a:p>
        </p:txBody>
      </p:sp>
    </p:spTree>
    <p:extLst>
      <p:ext uri="{BB962C8B-B14F-4D97-AF65-F5344CB8AC3E}">
        <p14:creationId xmlns:p14="http://schemas.microsoft.com/office/powerpoint/2010/main" val="4111662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Principal Components</a:t>
            </a:r>
          </a:p>
          <a:p>
            <a:endParaRPr lang="en-US" b="1" dirty="0"/>
          </a:p>
          <a:p>
            <a:endParaRPr lang="en-US" b="1" dirty="0"/>
          </a:p>
        </p:txBody>
      </p:sp>
      <p:pic>
        <p:nvPicPr>
          <p:cNvPr id="2" name="Picture 1">
            <a:extLst>
              <a:ext uri="{FF2B5EF4-FFF2-40B4-BE49-F238E27FC236}">
                <a16:creationId xmlns:a16="http://schemas.microsoft.com/office/drawing/2014/main" id="{24919A29-175C-1E09-0ED2-87FBA7F2D7E2}"/>
              </a:ext>
            </a:extLst>
          </p:cNvPr>
          <p:cNvPicPr>
            <a:picLocks noChangeAspect="1"/>
          </p:cNvPicPr>
          <p:nvPr/>
        </p:nvPicPr>
        <p:blipFill>
          <a:blip r:embed="rId3"/>
          <a:stretch>
            <a:fillRect/>
          </a:stretch>
        </p:blipFill>
        <p:spPr>
          <a:xfrm>
            <a:off x="6712562" y="536463"/>
            <a:ext cx="5411391" cy="2816337"/>
          </a:xfrm>
          <a:prstGeom prst="rect">
            <a:avLst/>
          </a:prstGeom>
        </p:spPr>
      </p:pic>
      <p:sp>
        <p:nvSpPr>
          <p:cNvPr id="5" name="TextBox 4">
            <a:extLst>
              <a:ext uri="{FF2B5EF4-FFF2-40B4-BE49-F238E27FC236}">
                <a16:creationId xmlns:a16="http://schemas.microsoft.com/office/drawing/2014/main" id="{FA21A6C0-CC11-0076-B616-A4309DBF0C54}"/>
              </a:ext>
            </a:extLst>
          </p:cNvPr>
          <p:cNvSpPr txBox="1"/>
          <p:nvPr/>
        </p:nvSpPr>
        <p:spPr>
          <a:xfrm>
            <a:off x="345440" y="891758"/>
            <a:ext cx="6096000" cy="3693319"/>
          </a:xfrm>
          <a:prstGeom prst="rect">
            <a:avLst/>
          </a:prstGeom>
          <a:noFill/>
        </p:spPr>
        <p:txBody>
          <a:bodyPr wrap="square">
            <a:spAutoFit/>
          </a:bodyPr>
          <a:lstStyle/>
          <a:p>
            <a:r>
              <a:rPr lang="en-US" b="1" dirty="0"/>
              <a:t>Principal Components (PCs):</a:t>
            </a:r>
            <a:endParaRPr lang="en-US" dirty="0"/>
          </a:p>
          <a:p>
            <a:pPr>
              <a:buFont typeface="Arial" panose="020B0604020202020204" pitchFamily="34" charset="0"/>
              <a:buChar char="•"/>
            </a:pPr>
            <a:r>
              <a:rPr lang="en-US" dirty="0"/>
              <a:t>PCA finds the axis (direction) that captures the most variance (spread) in the data. In the first image, this is shown by the solid line (labelled c1 ​).</a:t>
            </a:r>
          </a:p>
          <a:p>
            <a:pPr>
              <a:buFont typeface="Arial" panose="020B0604020202020204" pitchFamily="34" charset="0"/>
              <a:buChar char="•"/>
            </a:pPr>
            <a:endParaRPr lang="en-US" dirty="0"/>
          </a:p>
          <a:p>
            <a:pPr>
              <a:buFont typeface="Arial" panose="020B0604020202020204" pitchFamily="34" charset="0"/>
              <a:buChar char="•"/>
            </a:pPr>
            <a:r>
              <a:rPr lang="en-US" dirty="0"/>
              <a:t>The first principal component (PC) is the direction the data varies the most. This is where you lose the least information if you project your data onto this axis.</a:t>
            </a:r>
          </a:p>
          <a:p>
            <a:pPr>
              <a:buFont typeface="Arial" panose="020B0604020202020204" pitchFamily="34" charset="0"/>
              <a:buChar char="•"/>
            </a:pPr>
            <a:endParaRPr lang="en-US" dirty="0"/>
          </a:p>
          <a:p>
            <a:pPr>
              <a:buFont typeface="Arial" panose="020B0604020202020204" pitchFamily="34" charset="0"/>
              <a:buChar char="•"/>
            </a:pPr>
            <a:r>
              <a:rPr lang="en-US" dirty="0"/>
              <a:t>The second PC is orthogonal (at a right angle) to the first and captures the most variance left after accounting for the first PC. In the image, this is represented by the dotted line (labelled c2​).</a:t>
            </a:r>
          </a:p>
        </p:txBody>
      </p:sp>
      <p:cxnSp>
        <p:nvCxnSpPr>
          <p:cNvPr id="8" name="Straight Connector 7">
            <a:extLst>
              <a:ext uri="{FF2B5EF4-FFF2-40B4-BE49-F238E27FC236}">
                <a16:creationId xmlns:a16="http://schemas.microsoft.com/office/drawing/2014/main" id="{F8B6702A-E51A-380D-3957-C0BAA66081DF}"/>
              </a:ext>
            </a:extLst>
          </p:cNvPr>
          <p:cNvCxnSpPr/>
          <p:nvPr/>
        </p:nvCxnSpPr>
        <p:spPr>
          <a:xfrm flipV="1">
            <a:off x="7254240" y="965200"/>
            <a:ext cx="2184400" cy="146304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5A622-3B92-10BB-11CD-7767AC249A66}"/>
              </a:ext>
            </a:extLst>
          </p:cNvPr>
          <p:cNvCxnSpPr>
            <a:cxnSpLocks/>
          </p:cNvCxnSpPr>
          <p:nvPr/>
        </p:nvCxnSpPr>
        <p:spPr>
          <a:xfrm>
            <a:off x="7609840" y="701040"/>
            <a:ext cx="1239520" cy="160528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D456D9-AE8C-8F48-1152-B11EEE2C8D58}"/>
              </a:ext>
            </a:extLst>
          </p:cNvPr>
          <p:cNvSpPr txBox="1"/>
          <p:nvPr/>
        </p:nvSpPr>
        <p:spPr>
          <a:xfrm>
            <a:off x="345440" y="4608413"/>
            <a:ext cx="6096000" cy="1477328"/>
          </a:xfrm>
          <a:prstGeom prst="rect">
            <a:avLst/>
          </a:prstGeom>
          <a:noFill/>
        </p:spPr>
        <p:txBody>
          <a:bodyPr wrap="square">
            <a:spAutoFit/>
          </a:bodyPr>
          <a:lstStyle/>
          <a:p>
            <a:r>
              <a:rPr lang="en-US" b="1" dirty="0"/>
              <a:t>Orthogonal Axes:</a:t>
            </a:r>
            <a:endParaRPr lang="en-US" dirty="0"/>
          </a:p>
          <a:p>
            <a:pPr>
              <a:buFont typeface="Arial" panose="020B0604020202020204" pitchFamily="34" charset="0"/>
              <a:buChar char="•"/>
            </a:pPr>
            <a:r>
              <a:rPr lang="en-US" dirty="0"/>
              <a:t>In higher dimensions, PCA would find additional orthogonal axes (like a third, fourth, etc.) until it spans all the dimensions of the dataset. Each of these axes captures the remaining variance after the previous PCs.</a:t>
            </a:r>
          </a:p>
        </p:txBody>
      </p:sp>
      <p:sp>
        <p:nvSpPr>
          <p:cNvPr id="17" name="TextBox 16">
            <a:extLst>
              <a:ext uri="{FF2B5EF4-FFF2-40B4-BE49-F238E27FC236}">
                <a16:creationId xmlns:a16="http://schemas.microsoft.com/office/drawing/2014/main" id="{F162C321-7E42-76B1-D46C-855C61621B74}"/>
              </a:ext>
            </a:extLst>
          </p:cNvPr>
          <p:cNvSpPr txBox="1"/>
          <p:nvPr/>
        </p:nvSpPr>
        <p:spPr>
          <a:xfrm>
            <a:off x="6563360" y="3487598"/>
            <a:ext cx="4785360" cy="1754326"/>
          </a:xfrm>
          <a:prstGeom prst="rect">
            <a:avLst/>
          </a:prstGeom>
          <a:noFill/>
        </p:spPr>
        <p:txBody>
          <a:bodyPr wrap="square">
            <a:spAutoFit/>
          </a:bodyPr>
          <a:lstStyle/>
          <a:p>
            <a:r>
              <a:rPr lang="en-US" b="1" dirty="0"/>
              <a:t>Principal Component Matrix (Equation 8-1):</a:t>
            </a:r>
            <a:endParaRPr lang="en-US" dirty="0"/>
          </a:p>
          <a:p>
            <a:pPr>
              <a:buFont typeface="Arial" panose="020B0604020202020204" pitchFamily="34" charset="0"/>
              <a:buChar char="•"/>
            </a:pPr>
            <a:r>
              <a:rPr lang="en-US" dirty="0"/>
              <a:t>The matrix VVV in the equation contains all the principal components (the axes c1,c2​, etc.).</a:t>
            </a:r>
          </a:p>
          <a:p>
            <a:pPr>
              <a:buFont typeface="Arial" panose="020B0604020202020204" pitchFamily="34" charset="0"/>
              <a:buChar char="•"/>
            </a:pPr>
            <a:r>
              <a:rPr lang="en-US" dirty="0"/>
              <a:t>These components are unit vectors (vectors of length 1) that define the directions of maximum variance.</a:t>
            </a:r>
          </a:p>
        </p:txBody>
      </p:sp>
      <p:pic>
        <p:nvPicPr>
          <p:cNvPr id="19" name="Picture 18">
            <a:extLst>
              <a:ext uri="{FF2B5EF4-FFF2-40B4-BE49-F238E27FC236}">
                <a16:creationId xmlns:a16="http://schemas.microsoft.com/office/drawing/2014/main" id="{9C618ED2-1AA2-6269-111F-484A95B318FC}"/>
              </a:ext>
            </a:extLst>
          </p:cNvPr>
          <p:cNvPicPr>
            <a:picLocks noChangeAspect="1"/>
          </p:cNvPicPr>
          <p:nvPr/>
        </p:nvPicPr>
        <p:blipFill>
          <a:blip r:embed="rId4"/>
          <a:stretch>
            <a:fillRect/>
          </a:stretch>
        </p:blipFill>
        <p:spPr>
          <a:xfrm>
            <a:off x="7941172" y="4998620"/>
            <a:ext cx="3177815" cy="1158340"/>
          </a:xfrm>
          <a:prstGeom prst="rect">
            <a:avLst/>
          </a:prstGeom>
        </p:spPr>
      </p:pic>
    </p:spTree>
    <p:extLst>
      <p:ext uri="{BB962C8B-B14F-4D97-AF65-F5344CB8AC3E}">
        <p14:creationId xmlns:p14="http://schemas.microsoft.com/office/powerpoint/2010/main" val="114226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Principal Components</a:t>
            </a:r>
          </a:p>
          <a:p>
            <a:endParaRPr lang="en-US" b="1" dirty="0"/>
          </a:p>
          <a:p>
            <a:endParaRPr lang="en-US" b="1" dirty="0"/>
          </a:p>
        </p:txBody>
      </p:sp>
      <p:pic>
        <p:nvPicPr>
          <p:cNvPr id="2" name="Picture 1">
            <a:extLst>
              <a:ext uri="{FF2B5EF4-FFF2-40B4-BE49-F238E27FC236}">
                <a16:creationId xmlns:a16="http://schemas.microsoft.com/office/drawing/2014/main" id="{24919A29-175C-1E09-0ED2-87FBA7F2D7E2}"/>
              </a:ext>
            </a:extLst>
          </p:cNvPr>
          <p:cNvPicPr>
            <a:picLocks noChangeAspect="1"/>
          </p:cNvPicPr>
          <p:nvPr/>
        </p:nvPicPr>
        <p:blipFill>
          <a:blip r:embed="rId3"/>
          <a:stretch>
            <a:fillRect/>
          </a:stretch>
        </p:blipFill>
        <p:spPr>
          <a:xfrm>
            <a:off x="6712562" y="536463"/>
            <a:ext cx="5411391" cy="2816337"/>
          </a:xfrm>
          <a:prstGeom prst="rect">
            <a:avLst/>
          </a:prstGeom>
        </p:spPr>
      </p:pic>
      <p:cxnSp>
        <p:nvCxnSpPr>
          <p:cNvPr id="8" name="Straight Connector 7">
            <a:extLst>
              <a:ext uri="{FF2B5EF4-FFF2-40B4-BE49-F238E27FC236}">
                <a16:creationId xmlns:a16="http://schemas.microsoft.com/office/drawing/2014/main" id="{F8B6702A-E51A-380D-3957-C0BAA66081DF}"/>
              </a:ext>
            </a:extLst>
          </p:cNvPr>
          <p:cNvCxnSpPr/>
          <p:nvPr/>
        </p:nvCxnSpPr>
        <p:spPr>
          <a:xfrm flipV="1">
            <a:off x="7254240" y="965200"/>
            <a:ext cx="2184400" cy="146304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5A622-3B92-10BB-11CD-7767AC249A66}"/>
              </a:ext>
            </a:extLst>
          </p:cNvPr>
          <p:cNvCxnSpPr>
            <a:cxnSpLocks/>
          </p:cNvCxnSpPr>
          <p:nvPr/>
        </p:nvCxnSpPr>
        <p:spPr>
          <a:xfrm>
            <a:off x="7609840" y="701040"/>
            <a:ext cx="1239520" cy="160528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BCEB2E-B103-A87E-9AF0-AE141CF57CC6}"/>
              </a:ext>
            </a:extLst>
          </p:cNvPr>
          <p:cNvPicPr>
            <a:picLocks noChangeAspect="1"/>
          </p:cNvPicPr>
          <p:nvPr/>
        </p:nvPicPr>
        <p:blipFill>
          <a:blip r:embed="rId4"/>
          <a:stretch>
            <a:fillRect/>
          </a:stretch>
        </p:blipFill>
        <p:spPr>
          <a:xfrm>
            <a:off x="412374" y="4433955"/>
            <a:ext cx="10593664" cy="1458845"/>
          </a:xfrm>
          <a:prstGeom prst="rect">
            <a:avLst/>
          </a:prstGeom>
        </p:spPr>
      </p:pic>
      <p:sp>
        <p:nvSpPr>
          <p:cNvPr id="7" name="TextBox 6">
            <a:extLst>
              <a:ext uri="{FF2B5EF4-FFF2-40B4-BE49-F238E27FC236}">
                <a16:creationId xmlns:a16="http://schemas.microsoft.com/office/drawing/2014/main" id="{8B7E0BAE-F8DF-F162-9D21-900AC2D8185B}"/>
              </a:ext>
            </a:extLst>
          </p:cNvPr>
          <p:cNvSpPr txBox="1"/>
          <p:nvPr/>
        </p:nvSpPr>
        <p:spPr>
          <a:xfrm>
            <a:off x="389969" y="1075938"/>
            <a:ext cx="6096000" cy="2031325"/>
          </a:xfrm>
          <a:prstGeom prst="rect">
            <a:avLst/>
          </a:prstGeom>
          <a:noFill/>
        </p:spPr>
        <p:txBody>
          <a:bodyPr wrap="square">
            <a:spAutoFit/>
          </a:bodyPr>
          <a:lstStyle/>
          <a:p>
            <a:r>
              <a:rPr lang="en-US" b="1" dirty="0"/>
              <a:t>Key Takeaways:</a:t>
            </a:r>
          </a:p>
          <a:p>
            <a:pPr>
              <a:buFont typeface="Arial" panose="020B0604020202020204" pitchFamily="34" charset="0"/>
              <a:buChar char="•"/>
            </a:pPr>
            <a:r>
              <a:rPr lang="en-US" b="1" dirty="0"/>
              <a:t>PCA</a:t>
            </a:r>
            <a:r>
              <a:rPr lang="en-US" dirty="0"/>
              <a:t> finds the directions (principal components) that capture the most variance in the data.</a:t>
            </a:r>
          </a:p>
          <a:p>
            <a:pPr>
              <a:buFont typeface="Arial" panose="020B0604020202020204" pitchFamily="34" charset="0"/>
              <a:buChar char="•"/>
            </a:pPr>
            <a:r>
              <a:rPr lang="en-US" b="1" dirty="0"/>
              <a:t>Projection</a:t>
            </a:r>
            <a:r>
              <a:rPr lang="en-US" dirty="0"/>
              <a:t> onto these directions </a:t>
            </a:r>
            <a:r>
              <a:rPr lang="en-US" dirty="0" err="1"/>
              <a:t>minimises</a:t>
            </a:r>
            <a:r>
              <a:rPr lang="en-US" dirty="0"/>
              <a:t> information loss.</a:t>
            </a:r>
          </a:p>
          <a:p>
            <a:pPr>
              <a:buFont typeface="Arial" panose="020B0604020202020204" pitchFamily="34" charset="0"/>
              <a:buChar char="•"/>
            </a:pPr>
            <a:r>
              <a:rPr lang="en-US" b="1" dirty="0"/>
              <a:t>Orthogonal Axes:</a:t>
            </a:r>
            <a:r>
              <a:rPr lang="en-US" dirty="0"/>
              <a:t> Each new principal component is orthogonal to the previous ones, capturing the remaining variance.</a:t>
            </a:r>
          </a:p>
          <a:p>
            <a:pPr>
              <a:buFont typeface="Arial" panose="020B0604020202020204" pitchFamily="34" charset="0"/>
              <a:buChar char="•"/>
            </a:pPr>
            <a:r>
              <a:rPr lang="en-US" b="1" dirty="0"/>
              <a:t>SVD</a:t>
            </a:r>
            <a:r>
              <a:rPr lang="en-US" dirty="0"/>
              <a:t> is a standard method to find these components.</a:t>
            </a:r>
          </a:p>
        </p:txBody>
      </p:sp>
    </p:spTree>
    <p:extLst>
      <p:ext uri="{BB962C8B-B14F-4D97-AF65-F5344CB8AC3E}">
        <p14:creationId xmlns:p14="http://schemas.microsoft.com/office/powerpoint/2010/main" val="7771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pic>
        <p:nvPicPr>
          <p:cNvPr id="10" name="Picture 9">
            <a:extLst>
              <a:ext uri="{FF2B5EF4-FFF2-40B4-BE49-F238E27FC236}">
                <a16:creationId xmlns:a16="http://schemas.microsoft.com/office/drawing/2014/main" id="{9D729C05-EC7D-C453-8CFA-65686B171D3E}"/>
              </a:ext>
            </a:extLst>
          </p:cNvPr>
          <p:cNvPicPr>
            <a:picLocks noChangeAspect="1"/>
          </p:cNvPicPr>
          <p:nvPr/>
        </p:nvPicPr>
        <p:blipFill>
          <a:blip r:embed="rId3">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11" name="Arrow: Right 10">
            <a:extLst>
              <a:ext uri="{FF2B5EF4-FFF2-40B4-BE49-F238E27FC236}">
                <a16:creationId xmlns:a16="http://schemas.microsoft.com/office/drawing/2014/main" id="{E077DE06-0282-330F-F6B1-4C474652720D}"/>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1642176571"/>
              </p:ext>
            </p:extLst>
          </p:nvPr>
        </p:nvGraphicFramePr>
        <p:xfrm>
          <a:off x="0" y="830402"/>
          <a:ext cx="6690360" cy="36959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5C075B66-BCEF-1B26-3B79-715622F5A437}"/>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DCEEA70D-2D0E-B8FA-9AF9-510815D72DF2}"/>
                  </a:ext>
                </a:extLst>
              </p14:cNvPr>
              <p14:cNvContentPartPr/>
              <p14:nvPr/>
            </p14:nvContentPartPr>
            <p14:xfrm>
              <a:off x="7513200" y="1583280"/>
              <a:ext cx="4253040" cy="4708800"/>
            </p14:xfrm>
          </p:contentPart>
        </mc:Choice>
        <mc:Fallback xmlns="">
          <p:pic>
            <p:nvPicPr>
              <p:cNvPr id="2" name="Ink 1">
                <a:extLst>
                  <a:ext uri="{FF2B5EF4-FFF2-40B4-BE49-F238E27FC236}">
                    <a16:creationId xmlns:a16="http://schemas.microsoft.com/office/drawing/2014/main" id="{DCEEA70D-2D0E-B8FA-9AF9-510815D72DF2}"/>
                  </a:ext>
                </a:extLst>
              </p:cNvPr>
              <p:cNvPicPr/>
              <p:nvPr/>
            </p:nvPicPr>
            <p:blipFill>
              <a:blip r:embed="rId11"/>
              <a:stretch>
                <a:fillRect/>
              </a:stretch>
            </p:blipFill>
            <p:spPr>
              <a:xfrm>
                <a:off x="7503840" y="1573920"/>
                <a:ext cx="4271760" cy="4727520"/>
              </a:xfrm>
              <a:prstGeom prst="rect">
                <a:avLst/>
              </a:prstGeom>
            </p:spPr>
          </p:pic>
        </mc:Fallback>
      </mc:AlternateContent>
    </p:spTree>
    <p:extLst>
      <p:ext uri="{BB962C8B-B14F-4D97-AF65-F5344CB8AC3E}">
        <p14:creationId xmlns:p14="http://schemas.microsoft.com/office/powerpoint/2010/main" val="266761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074322-2796-15E2-42F5-33C5B26E14B7}"/>
              </a:ext>
            </a:extLst>
          </p:cNvPr>
          <p:cNvGrpSpPr/>
          <p:nvPr/>
        </p:nvGrpSpPr>
        <p:grpSpPr>
          <a:xfrm>
            <a:off x="-84244" y="483087"/>
            <a:ext cx="7228800" cy="5941800"/>
            <a:chOff x="-84244" y="483087"/>
            <a:chExt cx="7228800" cy="59418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AF76646-8FCE-8E98-3447-540F2EE4F0FA}"/>
                    </a:ext>
                  </a:extLst>
                </p14:cNvPr>
                <p14:cNvContentPartPr/>
                <p14:nvPr/>
              </p14:nvContentPartPr>
              <p14:xfrm>
                <a:off x="1912676" y="630327"/>
                <a:ext cx="805680" cy="573120"/>
              </p14:xfrm>
            </p:contentPart>
          </mc:Choice>
          <mc:Fallback>
            <p:pic>
              <p:nvPicPr>
                <p:cNvPr id="2" name="Ink 1">
                  <a:extLst>
                    <a:ext uri="{FF2B5EF4-FFF2-40B4-BE49-F238E27FC236}">
                      <a16:creationId xmlns:a16="http://schemas.microsoft.com/office/drawing/2014/main" id="{CAF76646-8FCE-8E98-3447-540F2EE4F0FA}"/>
                    </a:ext>
                  </a:extLst>
                </p:cNvPr>
                <p:cNvPicPr/>
                <p:nvPr/>
              </p:nvPicPr>
              <p:blipFill>
                <a:blip r:embed="rId3"/>
                <a:stretch>
                  <a:fillRect/>
                </a:stretch>
              </p:blipFill>
              <p:spPr>
                <a:xfrm>
                  <a:off x="1908356" y="626007"/>
                  <a:ext cx="814320" cy="581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B47D5B4-FBC4-1FC7-C648-FB6D67768DD4}"/>
                    </a:ext>
                  </a:extLst>
                </p14:cNvPr>
                <p14:cNvContentPartPr/>
                <p14:nvPr/>
              </p14:nvContentPartPr>
              <p14:xfrm>
                <a:off x="2185556" y="535647"/>
                <a:ext cx="400320" cy="661320"/>
              </p14:xfrm>
            </p:contentPart>
          </mc:Choice>
          <mc:Fallback>
            <p:pic>
              <p:nvPicPr>
                <p:cNvPr id="3" name="Ink 2">
                  <a:extLst>
                    <a:ext uri="{FF2B5EF4-FFF2-40B4-BE49-F238E27FC236}">
                      <a16:creationId xmlns:a16="http://schemas.microsoft.com/office/drawing/2014/main" id="{EB47D5B4-FBC4-1FC7-C648-FB6D67768DD4}"/>
                    </a:ext>
                  </a:extLst>
                </p:cNvPr>
                <p:cNvPicPr/>
                <p:nvPr/>
              </p:nvPicPr>
              <p:blipFill>
                <a:blip r:embed="rId5"/>
                <a:stretch>
                  <a:fillRect/>
                </a:stretch>
              </p:blipFill>
              <p:spPr>
                <a:xfrm>
                  <a:off x="2181236" y="531327"/>
                  <a:ext cx="408960" cy="669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CCC52FB-0849-BDE6-8F53-BF69A9FEF95D}"/>
                    </a:ext>
                  </a:extLst>
                </p14:cNvPr>
                <p14:cNvContentPartPr/>
                <p14:nvPr/>
              </p14:nvContentPartPr>
              <p14:xfrm>
                <a:off x="3005276" y="1135047"/>
                <a:ext cx="21960" cy="371520"/>
              </p14:xfrm>
            </p:contentPart>
          </mc:Choice>
          <mc:Fallback>
            <p:pic>
              <p:nvPicPr>
                <p:cNvPr id="4" name="Ink 3">
                  <a:extLst>
                    <a:ext uri="{FF2B5EF4-FFF2-40B4-BE49-F238E27FC236}">
                      <a16:creationId xmlns:a16="http://schemas.microsoft.com/office/drawing/2014/main" id="{0CCC52FB-0849-BDE6-8F53-BF69A9FEF95D}"/>
                    </a:ext>
                  </a:extLst>
                </p:cNvPr>
                <p:cNvPicPr/>
                <p:nvPr/>
              </p:nvPicPr>
              <p:blipFill>
                <a:blip r:embed="rId7"/>
                <a:stretch>
                  <a:fillRect/>
                </a:stretch>
              </p:blipFill>
              <p:spPr>
                <a:xfrm>
                  <a:off x="3000956" y="1130727"/>
                  <a:ext cx="306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C368826-50B0-608B-5E2F-17882BA2611A}"/>
                    </a:ext>
                  </a:extLst>
                </p14:cNvPr>
                <p14:cNvContentPartPr/>
                <p14:nvPr/>
              </p14:nvContentPartPr>
              <p14:xfrm>
                <a:off x="4487756" y="609447"/>
                <a:ext cx="581040" cy="515160"/>
              </p14:xfrm>
            </p:contentPart>
          </mc:Choice>
          <mc:Fallback>
            <p:pic>
              <p:nvPicPr>
                <p:cNvPr id="5" name="Ink 4">
                  <a:extLst>
                    <a:ext uri="{FF2B5EF4-FFF2-40B4-BE49-F238E27FC236}">
                      <a16:creationId xmlns:a16="http://schemas.microsoft.com/office/drawing/2014/main" id="{6C368826-50B0-608B-5E2F-17882BA2611A}"/>
                    </a:ext>
                  </a:extLst>
                </p:cNvPr>
                <p:cNvPicPr/>
                <p:nvPr/>
              </p:nvPicPr>
              <p:blipFill>
                <a:blip r:embed="rId9"/>
                <a:stretch>
                  <a:fillRect/>
                </a:stretch>
              </p:blipFill>
              <p:spPr>
                <a:xfrm>
                  <a:off x="4483436" y="605127"/>
                  <a:ext cx="589680" cy="523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6BF9024A-4939-9296-5BE9-68645CBE475F}"/>
                    </a:ext>
                  </a:extLst>
                </p14:cNvPr>
                <p14:cNvContentPartPr/>
                <p14:nvPr/>
              </p14:nvContentPartPr>
              <p14:xfrm>
                <a:off x="4707356" y="598647"/>
                <a:ext cx="338400" cy="669960"/>
              </p14:xfrm>
            </p:contentPart>
          </mc:Choice>
          <mc:Fallback>
            <p:pic>
              <p:nvPicPr>
                <p:cNvPr id="6" name="Ink 5">
                  <a:extLst>
                    <a:ext uri="{FF2B5EF4-FFF2-40B4-BE49-F238E27FC236}">
                      <a16:creationId xmlns:a16="http://schemas.microsoft.com/office/drawing/2014/main" id="{6BF9024A-4939-9296-5BE9-68645CBE475F}"/>
                    </a:ext>
                  </a:extLst>
                </p:cNvPr>
                <p:cNvPicPr/>
                <p:nvPr/>
              </p:nvPicPr>
              <p:blipFill>
                <a:blip r:embed="rId11"/>
                <a:stretch>
                  <a:fillRect/>
                </a:stretch>
              </p:blipFill>
              <p:spPr>
                <a:xfrm>
                  <a:off x="4703036" y="594327"/>
                  <a:ext cx="34704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43148913-4E7F-6647-DCA5-0AC9886AF0DB}"/>
                    </a:ext>
                  </a:extLst>
                </p14:cNvPr>
                <p14:cNvContentPartPr/>
                <p14:nvPr/>
              </p14:nvContentPartPr>
              <p14:xfrm>
                <a:off x="5328716" y="1050807"/>
                <a:ext cx="551520" cy="471600"/>
              </p14:xfrm>
            </p:contentPart>
          </mc:Choice>
          <mc:Fallback>
            <p:pic>
              <p:nvPicPr>
                <p:cNvPr id="7" name="Ink 6">
                  <a:extLst>
                    <a:ext uri="{FF2B5EF4-FFF2-40B4-BE49-F238E27FC236}">
                      <a16:creationId xmlns:a16="http://schemas.microsoft.com/office/drawing/2014/main" id="{43148913-4E7F-6647-DCA5-0AC9886AF0DB}"/>
                    </a:ext>
                  </a:extLst>
                </p:cNvPr>
                <p:cNvPicPr/>
                <p:nvPr/>
              </p:nvPicPr>
              <p:blipFill>
                <a:blip r:embed="rId13"/>
                <a:stretch>
                  <a:fillRect/>
                </a:stretch>
              </p:blipFill>
              <p:spPr>
                <a:xfrm>
                  <a:off x="5324396" y="1046487"/>
                  <a:ext cx="56016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A487DE6D-C432-DA0E-09FC-61BE079C09C3}"/>
                    </a:ext>
                  </a:extLst>
                </p14:cNvPr>
                <p14:cNvContentPartPr/>
                <p14:nvPr/>
              </p14:nvContentPartPr>
              <p14:xfrm>
                <a:off x="3604316" y="483087"/>
                <a:ext cx="138240" cy="4256280"/>
              </p14:xfrm>
            </p:contentPart>
          </mc:Choice>
          <mc:Fallback>
            <p:pic>
              <p:nvPicPr>
                <p:cNvPr id="8" name="Ink 7">
                  <a:extLst>
                    <a:ext uri="{FF2B5EF4-FFF2-40B4-BE49-F238E27FC236}">
                      <a16:creationId xmlns:a16="http://schemas.microsoft.com/office/drawing/2014/main" id="{A487DE6D-C432-DA0E-09FC-61BE079C09C3}"/>
                    </a:ext>
                  </a:extLst>
                </p:cNvPr>
                <p:cNvPicPr/>
                <p:nvPr/>
              </p:nvPicPr>
              <p:blipFill>
                <a:blip r:embed="rId15"/>
                <a:stretch>
                  <a:fillRect/>
                </a:stretch>
              </p:blipFill>
              <p:spPr>
                <a:xfrm>
                  <a:off x="3599996" y="478767"/>
                  <a:ext cx="146880" cy="4264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9BEA6B31-B880-AAAE-DB0C-B8BF8DE771CF}"/>
                    </a:ext>
                  </a:extLst>
                </p14:cNvPr>
                <p14:cNvContentPartPr/>
                <p14:nvPr/>
              </p14:nvContentPartPr>
              <p14:xfrm>
                <a:off x="1493636" y="535647"/>
                <a:ext cx="70200" cy="4547520"/>
              </p14:xfrm>
            </p:contentPart>
          </mc:Choice>
          <mc:Fallback>
            <p:pic>
              <p:nvPicPr>
                <p:cNvPr id="9" name="Ink 8">
                  <a:extLst>
                    <a:ext uri="{FF2B5EF4-FFF2-40B4-BE49-F238E27FC236}">
                      <a16:creationId xmlns:a16="http://schemas.microsoft.com/office/drawing/2014/main" id="{9BEA6B31-B880-AAAE-DB0C-B8BF8DE771CF}"/>
                    </a:ext>
                  </a:extLst>
                </p:cNvPr>
                <p:cNvPicPr/>
                <p:nvPr/>
              </p:nvPicPr>
              <p:blipFill>
                <a:blip r:embed="rId17"/>
                <a:stretch>
                  <a:fillRect/>
                </a:stretch>
              </p:blipFill>
              <p:spPr>
                <a:xfrm>
                  <a:off x="1489316" y="531327"/>
                  <a:ext cx="78840" cy="4556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2865F536-F694-5300-11FB-C9AA2E9F88BD}"/>
                    </a:ext>
                  </a:extLst>
                </p14:cNvPr>
                <p14:cNvContentPartPr/>
                <p14:nvPr/>
              </p14:nvContentPartPr>
              <p14:xfrm>
                <a:off x="-84244" y="1661007"/>
                <a:ext cx="7228800" cy="217800"/>
              </p14:xfrm>
            </p:contentPart>
          </mc:Choice>
          <mc:Fallback>
            <p:pic>
              <p:nvPicPr>
                <p:cNvPr id="10" name="Ink 9">
                  <a:extLst>
                    <a:ext uri="{FF2B5EF4-FFF2-40B4-BE49-F238E27FC236}">
                      <a16:creationId xmlns:a16="http://schemas.microsoft.com/office/drawing/2014/main" id="{2865F536-F694-5300-11FB-C9AA2E9F88BD}"/>
                    </a:ext>
                  </a:extLst>
                </p:cNvPr>
                <p:cNvPicPr/>
                <p:nvPr/>
              </p:nvPicPr>
              <p:blipFill>
                <a:blip r:embed="rId19"/>
                <a:stretch>
                  <a:fillRect/>
                </a:stretch>
              </p:blipFill>
              <p:spPr>
                <a:xfrm>
                  <a:off x="-88564" y="1656687"/>
                  <a:ext cx="72374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6921E984-C842-A094-BC32-17477B4A4D5B}"/>
                    </a:ext>
                  </a:extLst>
                </p14:cNvPr>
                <p14:cNvContentPartPr/>
                <p14:nvPr/>
              </p14:nvContentPartPr>
              <p14:xfrm>
                <a:off x="391316" y="1974927"/>
                <a:ext cx="754200" cy="919440"/>
              </p14:xfrm>
            </p:contentPart>
          </mc:Choice>
          <mc:Fallback>
            <p:pic>
              <p:nvPicPr>
                <p:cNvPr id="12" name="Ink 11">
                  <a:extLst>
                    <a:ext uri="{FF2B5EF4-FFF2-40B4-BE49-F238E27FC236}">
                      <a16:creationId xmlns:a16="http://schemas.microsoft.com/office/drawing/2014/main" id="{6921E984-C842-A094-BC32-17477B4A4D5B}"/>
                    </a:ext>
                  </a:extLst>
                </p:cNvPr>
                <p:cNvPicPr/>
                <p:nvPr/>
              </p:nvPicPr>
              <p:blipFill>
                <a:blip r:embed="rId21"/>
                <a:stretch>
                  <a:fillRect/>
                </a:stretch>
              </p:blipFill>
              <p:spPr>
                <a:xfrm>
                  <a:off x="386996" y="1970607"/>
                  <a:ext cx="762840" cy="928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FB5BBFD1-5F87-EF2E-060F-65567FC48597}"/>
                    </a:ext>
                  </a:extLst>
                </p14:cNvPr>
                <p14:cNvContentPartPr/>
                <p14:nvPr/>
              </p14:nvContentPartPr>
              <p14:xfrm>
                <a:off x="504356" y="2479287"/>
                <a:ext cx="671040" cy="106560"/>
              </p14:xfrm>
            </p:contentPart>
          </mc:Choice>
          <mc:Fallback>
            <p:pic>
              <p:nvPicPr>
                <p:cNvPr id="13" name="Ink 12">
                  <a:extLst>
                    <a:ext uri="{FF2B5EF4-FFF2-40B4-BE49-F238E27FC236}">
                      <a16:creationId xmlns:a16="http://schemas.microsoft.com/office/drawing/2014/main" id="{FB5BBFD1-5F87-EF2E-060F-65567FC48597}"/>
                    </a:ext>
                  </a:extLst>
                </p:cNvPr>
                <p:cNvPicPr/>
                <p:nvPr/>
              </p:nvPicPr>
              <p:blipFill>
                <a:blip r:embed="rId23"/>
                <a:stretch>
                  <a:fillRect/>
                </a:stretch>
              </p:blipFill>
              <p:spPr>
                <a:xfrm>
                  <a:off x="500036" y="2474967"/>
                  <a:ext cx="6796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1D40E48F-02D0-084E-6AE9-D2DE72793A36}"/>
                    </a:ext>
                  </a:extLst>
                </p14:cNvPr>
                <p14:cNvContentPartPr/>
                <p14:nvPr/>
              </p14:nvContentPartPr>
              <p14:xfrm>
                <a:off x="630356" y="3236007"/>
                <a:ext cx="556920" cy="789840"/>
              </p14:xfrm>
            </p:contentPart>
          </mc:Choice>
          <mc:Fallback>
            <p:pic>
              <p:nvPicPr>
                <p:cNvPr id="14" name="Ink 13">
                  <a:extLst>
                    <a:ext uri="{FF2B5EF4-FFF2-40B4-BE49-F238E27FC236}">
                      <a16:creationId xmlns:a16="http://schemas.microsoft.com/office/drawing/2014/main" id="{1D40E48F-02D0-084E-6AE9-D2DE72793A36}"/>
                    </a:ext>
                  </a:extLst>
                </p:cNvPr>
                <p:cNvPicPr/>
                <p:nvPr/>
              </p:nvPicPr>
              <p:blipFill>
                <a:blip r:embed="rId25"/>
                <a:stretch>
                  <a:fillRect/>
                </a:stretch>
              </p:blipFill>
              <p:spPr>
                <a:xfrm>
                  <a:off x="626036" y="3231687"/>
                  <a:ext cx="565560" cy="798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44FDC971-E516-583E-08DC-1A2F4440A78E}"/>
                    </a:ext>
                  </a:extLst>
                </p14:cNvPr>
                <p14:cNvContentPartPr/>
                <p14:nvPr/>
              </p14:nvContentPartPr>
              <p14:xfrm>
                <a:off x="597956" y="4707687"/>
                <a:ext cx="558000" cy="503280"/>
              </p14:xfrm>
            </p:contentPart>
          </mc:Choice>
          <mc:Fallback>
            <p:pic>
              <p:nvPicPr>
                <p:cNvPr id="15" name="Ink 14">
                  <a:extLst>
                    <a:ext uri="{FF2B5EF4-FFF2-40B4-BE49-F238E27FC236}">
                      <a16:creationId xmlns:a16="http://schemas.microsoft.com/office/drawing/2014/main" id="{44FDC971-E516-583E-08DC-1A2F4440A78E}"/>
                    </a:ext>
                  </a:extLst>
                </p:cNvPr>
                <p:cNvPicPr/>
                <p:nvPr/>
              </p:nvPicPr>
              <p:blipFill>
                <a:blip r:embed="rId27"/>
                <a:stretch>
                  <a:fillRect/>
                </a:stretch>
              </p:blipFill>
              <p:spPr>
                <a:xfrm>
                  <a:off x="593636" y="4703367"/>
                  <a:ext cx="56664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79E16A0B-D47A-53B3-AFCB-CFF4D67A7D85}"/>
                    </a:ext>
                  </a:extLst>
                </p14:cNvPr>
                <p14:cNvContentPartPr/>
                <p14:nvPr/>
              </p14:nvContentPartPr>
              <p14:xfrm>
                <a:off x="640796" y="5792367"/>
                <a:ext cx="460800" cy="587880"/>
              </p14:xfrm>
            </p:contentPart>
          </mc:Choice>
          <mc:Fallback>
            <p:pic>
              <p:nvPicPr>
                <p:cNvPr id="16" name="Ink 15">
                  <a:extLst>
                    <a:ext uri="{FF2B5EF4-FFF2-40B4-BE49-F238E27FC236}">
                      <a16:creationId xmlns:a16="http://schemas.microsoft.com/office/drawing/2014/main" id="{79E16A0B-D47A-53B3-AFCB-CFF4D67A7D85}"/>
                    </a:ext>
                  </a:extLst>
                </p:cNvPr>
                <p:cNvPicPr/>
                <p:nvPr/>
              </p:nvPicPr>
              <p:blipFill>
                <a:blip r:embed="rId29"/>
                <a:stretch>
                  <a:fillRect/>
                </a:stretch>
              </p:blipFill>
              <p:spPr>
                <a:xfrm>
                  <a:off x="636476" y="5788047"/>
                  <a:ext cx="46944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6223D0A4-5AF9-2C86-82E7-13DB1F7847D7}"/>
                    </a:ext>
                  </a:extLst>
                </p14:cNvPr>
                <p14:cNvContentPartPr/>
                <p14:nvPr/>
              </p14:nvContentPartPr>
              <p14:xfrm>
                <a:off x="1670036" y="4918287"/>
                <a:ext cx="106200" cy="1506600"/>
              </p14:xfrm>
            </p:contentPart>
          </mc:Choice>
          <mc:Fallback>
            <p:pic>
              <p:nvPicPr>
                <p:cNvPr id="17" name="Ink 16">
                  <a:extLst>
                    <a:ext uri="{FF2B5EF4-FFF2-40B4-BE49-F238E27FC236}">
                      <a16:creationId xmlns:a16="http://schemas.microsoft.com/office/drawing/2014/main" id="{6223D0A4-5AF9-2C86-82E7-13DB1F7847D7}"/>
                    </a:ext>
                  </a:extLst>
                </p:cNvPr>
                <p:cNvPicPr/>
                <p:nvPr/>
              </p:nvPicPr>
              <p:blipFill>
                <a:blip r:embed="rId31"/>
                <a:stretch>
                  <a:fillRect/>
                </a:stretch>
              </p:blipFill>
              <p:spPr>
                <a:xfrm>
                  <a:off x="1665716" y="4913967"/>
                  <a:ext cx="114840" cy="1515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D722F460-462A-E1B9-2EB7-64A38FCC2F3F}"/>
                    </a:ext>
                  </a:extLst>
                </p14:cNvPr>
                <p14:cNvContentPartPr/>
                <p14:nvPr/>
              </p14:nvContentPartPr>
              <p14:xfrm>
                <a:off x="3573716" y="4498167"/>
                <a:ext cx="94680" cy="1725840"/>
              </p14:xfrm>
            </p:contentPart>
          </mc:Choice>
          <mc:Fallback>
            <p:pic>
              <p:nvPicPr>
                <p:cNvPr id="18" name="Ink 17">
                  <a:extLst>
                    <a:ext uri="{FF2B5EF4-FFF2-40B4-BE49-F238E27FC236}">
                      <a16:creationId xmlns:a16="http://schemas.microsoft.com/office/drawing/2014/main" id="{D722F460-462A-E1B9-2EB7-64A38FCC2F3F}"/>
                    </a:ext>
                  </a:extLst>
                </p:cNvPr>
                <p:cNvPicPr/>
                <p:nvPr/>
              </p:nvPicPr>
              <p:blipFill>
                <a:blip r:embed="rId33"/>
                <a:stretch>
                  <a:fillRect/>
                </a:stretch>
              </p:blipFill>
              <p:spPr>
                <a:xfrm>
                  <a:off x="3569396" y="4493847"/>
                  <a:ext cx="103320" cy="1734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3DF874BA-80A4-D6C8-68FB-2F6B897C1389}"/>
                  </a:ext>
                </a:extLst>
              </p14:cNvPr>
              <p14:cNvContentPartPr/>
              <p14:nvPr/>
            </p14:nvContentPartPr>
            <p14:xfrm>
              <a:off x="2438276" y="2101647"/>
              <a:ext cx="518400" cy="824760"/>
            </p14:xfrm>
          </p:contentPart>
        </mc:Choice>
        <mc:Fallback>
          <p:pic>
            <p:nvPicPr>
              <p:cNvPr id="20" name="Ink 19">
                <a:extLst>
                  <a:ext uri="{FF2B5EF4-FFF2-40B4-BE49-F238E27FC236}">
                    <a16:creationId xmlns:a16="http://schemas.microsoft.com/office/drawing/2014/main" id="{3DF874BA-80A4-D6C8-68FB-2F6B897C1389}"/>
                  </a:ext>
                </a:extLst>
              </p:cNvPr>
              <p:cNvPicPr/>
              <p:nvPr/>
            </p:nvPicPr>
            <p:blipFill>
              <a:blip r:embed="rId35"/>
              <a:stretch>
                <a:fillRect/>
              </a:stretch>
            </p:blipFill>
            <p:spPr>
              <a:xfrm>
                <a:off x="2433956" y="2097327"/>
                <a:ext cx="527040" cy="833400"/>
              </a:xfrm>
              <a:prstGeom prst="rect">
                <a:avLst/>
              </a:prstGeom>
            </p:spPr>
          </p:pic>
        </mc:Fallback>
      </mc:AlternateContent>
      <p:grpSp>
        <p:nvGrpSpPr>
          <p:cNvPr id="25" name="Group 24">
            <a:extLst>
              <a:ext uri="{FF2B5EF4-FFF2-40B4-BE49-F238E27FC236}">
                <a16:creationId xmlns:a16="http://schemas.microsoft.com/office/drawing/2014/main" id="{82CF0D06-52F8-3C9F-FFA0-8AE867A5CD49}"/>
              </a:ext>
            </a:extLst>
          </p:cNvPr>
          <p:cNvGrpSpPr/>
          <p:nvPr/>
        </p:nvGrpSpPr>
        <p:grpSpPr>
          <a:xfrm>
            <a:off x="2484356" y="3542007"/>
            <a:ext cx="756000" cy="1585800"/>
            <a:chOff x="2484356" y="3542007"/>
            <a:chExt cx="756000" cy="1585800"/>
          </a:xfrm>
        </p:grpSpPr>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7736F526-6D73-07CA-5BE9-3954039DFE00}"/>
                    </a:ext>
                  </a:extLst>
                </p14:cNvPr>
                <p14:cNvContentPartPr/>
                <p14:nvPr/>
              </p14:nvContentPartPr>
              <p14:xfrm>
                <a:off x="2484356" y="3542007"/>
                <a:ext cx="499680" cy="501480"/>
              </p14:xfrm>
            </p:contentPart>
          </mc:Choice>
          <mc:Fallback>
            <p:pic>
              <p:nvPicPr>
                <p:cNvPr id="21" name="Ink 20">
                  <a:extLst>
                    <a:ext uri="{FF2B5EF4-FFF2-40B4-BE49-F238E27FC236}">
                      <a16:creationId xmlns:a16="http://schemas.microsoft.com/office/drawing/2014/main" id="{7736F526-6D73-07CA-5BE9-3954039DFE00}"/>
                    </a:ext>
                  </a:extLst>
                </p:cNvPr>
                <p:cNvPicPr/>
                <p:nvPr/>
              </p:nvPicPr>
              <p:blipFill>
                <a:blip r:embed="rId37"/>
                <a:stretch>
                  <a:fillRect/>
                </a:stretch>
              </p:blipFill>
              <p:spPr>
                <a:xfrm>
                  <a:off x="2480036" y="3537687"/>
                  <a:ext cx="50832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12FAB22B-C3C2-D6C0-9143-08A9155D802F}"/>
                    </a:ext>
                  </a:extLst>
                </p14:cNvPr>
                <p14:cNvContentPartPr/>
                <p14:nvPr/>
              </p14:nvContentPartPr>
              <p14:xfrm>
                <a:off x="2627636" y="4448487"/>
                <a:ext cx="612720" cy="679320"/>
              </p14:xfrm>
            </p:contentPart>
          </mc:Choice>
          <mc:Fallback>
            <p:pic>
              <p:nvPicPr>
                <p:cNvPr id="22" name="Ink 21">
                  <a:extLst>
                    <a:ext uri="{FF2B5EF4-FFF2-40B4-BE49-F238E27FC236}">
                      <a16:creationId xmlns:a16="http://schemas.microsoft.com/office/drawing/2014/main" id="{12FAB22B-C3C2-D6C0-9143-08A9155D802F}"/>
                    </a:ext>
                  </a:extLst>
                </p:cNvPr>
                <p:cNvPicPr/>
                <p:nvPr/>
              </p:nvPicPr>
              <p:blipFill>
                <a:blip r:embed="rId39"/>
                <a:stretch>
                  <a:fillRect/>
                </a:stretch>
              </p:blipFill>
              <p:spPr>
                <a:xfrm>
                  <a:off x="2623316" y="4444167"/>
                  <a:ext cx="621360" cy="687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62B292B1-F976-6E22-DAAE-11BB46DF074D}"/>
                  </a:ext>
                </a:extLst>
              </p14:cNvPr>
              <p14:cNvContentPartPr/>
              <p14:nvPr/>
            </p14:nvContentPartPr>
            <p14:xfrm>
              <a:off x="2647796" y="5770047"/>
              <a:ext cx="516240" cy="1008720"/>
            </p14:xfrm>
          </p:contentPart>
        </mc:Choice>
        <mc:Fallback>
          <p:pic>
            <p:nvPicPr>
              <p:cNvPr id="23" name="Ink 22">
                <a:extLst>
                  <a:ext uri="{FF2B5EF4-FFF2-40B4-BE49-F238E27FC236}">
                    <a16:creationId xmlns:a16="http://schemas.microsoft.com/office/drawing/2014/main" id="{62B292B1-F976-6E22-DAAE-11BB46DF074D}"/>
                  </a:ext>
                </a:extLst>
              </p:cNvPr>
              <p:cNvPicPr/>
              <p:nvPr/>
            </p:nvPicPr>
            <p:blipFill>
              <a:blip r:embed="rId41"/>
              <a:stretch>
                <a:fillRect/>
              </a:stretch>
            </p:blipFill>
            <p:spPr>
              <a:xfrm>
                <a:off x="2643476" y="5765727"/>
                <a:ext cx="524880" cy="1017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567475A4-FC72-B963-AAA3-C9463C6469FB}"/>
                  </a:ext>
                </a:extLst>
              </p14:cNvPr>
              <p14:cNvContentPartPr/>
              <p14:nvPr/>
            </p14:nvContentPartPr>
            <p14:xfrm>
              <a:off x="4403516" y="5625327"/>
              <a:ext cx="594720" cy="725400"/>
            </p14:xfrm>
          </p:contentPart>
        </mc:Choice>
        <mc:Fallback>
          <p:pic>
            <p:nvPicPr>
              <p:cNvPr id="24" name="Ink 23">
                <a:extLst>
                  <a:ext uri="{FF2B5EF4-FFF2-40B4-BE49-F238E27FC236}">
                    <a16:creationId xmlns:a16="http://schemas.microsoft.com/office/drawing/2014/main" id="{567475A4-FC72-B963-AAA3-C9463C6469FB}"/>
                  </a:ext>
                </a:extLst>
              </p:cNvPr>
              <p:cNvPicPr/>
              <p:nvPr/>
            </p:nvPicPr>
            <p:blipFill>
              <a:blip r:embed="rId43"/>
              <a:stretch>
                <a:fillRect/>
              </a:stretch>
            </p:blipFill>
            <p:spPr>
              <a:xfrm>
                <a:off x="4399196" y="5621007"/>
                <a:ext cx="603360" cy="734040"/>
              </a:xfrm>
              <a:prstGeom prst="rect">
                <a:avLst/>
              </a:prstGeom>
            </p:spPr>
          </p:pic>
        </mc:Fallback>
      </mc:AlternateContent>
      <p:grpSp>
        <p:nvGrpSpPr>
          <p:cNvPr id="30" name="Group 29">
            <a:extLst>
              <a:ext uri="{FF2B5EF4-FFF2-40B4-BE49-F238E27FC236}">
                <a16:creationId xmlns:a16="http://schemas.microsoft.com/office/drawing/2014/main" id="{2E390B19-7290-4C09-74CE-B228A49C6B19}"/>
              </a:ext>
            </a:extLst>
          </p:cNvPr>
          <p:cNvGrpSpPr/>
          <p:nvPr/>
        </p:nvGrpSpPr>
        <p:grpSpPr>
          <a:xfrm>
            <a:off x="4403876" y="2168967"/>
            <a:ext cx="914040" cy="2718000"/>
            <a:chOff x="4403876" y="2168967"/>
            <a:chExt cx="914040" cy="2718000"/>
          </a:xfrm>
        </p:grpSpPr>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BEB022A9-4706-E5BF-CE7F-4E80C4E0A3FE}"/>
                    </a:ext>
                  </a:extLst>
                </p14:cNvPr>
                <p14:cNvContentPartPr/>
                <p14:nvPr/>
              </p14:nvContentPartPr>
              <p14:xfrm>
                <a:off x="4403876" y="4382247"/>
                <a:ext cx="914040" cy="504720"/>
              </p14:xfrm>
            </p:contentPart>
          </mc:Choice>
          <mc:Fallback>
            <p:pic>
              <p:nvPicPr>
                <p:cNvPr id="26" name="Ink 25">
                  <a:extLst>
                    <a:ext uri="{FF2B5EF4-FFF2-40B4-BE49-F238E27FC236}">
                      <a16:creationId xmlns:a16="http://schemas.microsoft.com/office/drawing/2014/main" id="{BEB022A9-4706-E5BF-CE7F-4E80C4E0A3FE}"/>
                    </a:ext>
                  </a:extLst>
                </p:cNvPr>
                <p:cNvPicPr/>
                <p:nvPr/>
              </p:nvPicPr>
              <p:blipFill>
                <a:blip r:embed="rId45"/>
                <a:stretch>
                  <a:fillRect/>
                </a:stretch>
              </p:blipFill>
              <p:spPr>
                <a:xfrm>
                  <a:off x="4399556" y="4377927"/>
                  <a:ext cx="92268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A734AEE6-51AE-300D-438C-33434C743D7C}"/>
                    </a:ext>
                  </a:extLst>
                </p14:cNvPr>
                <p14:cNvContentPartPr/>
                <p14:nvPr/>
              </p14:nvContentPartPr>
              <p14:xfrm>
                <a:off x="4666676" y="3205047"/>
                <a:ext cx="37800" cy="839880"/>
              </p14:xfrm>
            </p:contentPart>
          </mc:Choice>
          <mc:Fallback>
            <p:pic>
              <p:nvPicPr>
                <p:cNvPr id="27" name="Ink 26">
                  <a:extLst>
                    <a:ext uri="{FF2B5EF4-FFF2-40B4-BE49-F238E27FC236}">
                      <a16:creationId xmlns:a16="http://schemas.microsoft.com/office/drawing/2014/main" id="{A734AEE6-51AE-300D-438C-33434C743D7C}"/>
                    </a:ext>
                  </a:extLst>
                </p:cNvPr>
                <p:cNvPicPr/>
                <p:nvPr/>
              </p:nvPicPr>
              <p:blipFill>
                <a:blip r:embed="rId47"/>
                <a:stretch>
                  <a:fillRect/>
                </a:stretch>
              </p:blipFill>
              <p:spPr>
                <a:xfrm>
                  <a:off x="4662356" y="3200727"/>
                  <a:ext cx="46440" cy="848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1543C36B-51BE-A4DC-28A9-8320BD86683A}"/>
                    </a:ext>
                  </a:extLst>
                </p14:cNvPr>
                <p14:cNvContentPartPr/>
                <p14:nvPr/>
              </p14:nvContentPartPr>
              <p14:xfrm>
                <a:off x="4432676" y="2168967"/>
                <a:ext cx="590040" cy="538920"/>
              </p14:xfrm>
            </p:contentPart>
          </mc:Choice>
          <mc:Fallback>
            <p:pic>
              <p:nvPicPr>
                <p:cNvPr id="29" name="Ink 28">
                  <a:extLst>
                    <a:ext uri="{FF2B5EF4-FFF2-40B4-BE49-F238E27FC236}">
                      <a16:creationId xmlns:a16="http://schemas.microsoft.com/office/drawing/2014/main" id="{1543C36B-51BE-A4DC-28A9-8320BD86683A}"/>
                    </a:ext>
                  </a:extLst>
                </p:cNvPr>
                <p:cNvPicPr/>
                <p:nvPr/>
              </p:nvPicPr>
              <p:blipFill>
                <a:blip r:embed="rId49"/>
                <a:stretch>
                  <a:fillRect/>
                </a:stretch>
              </p:blipFill>
              <p:spPr>
                <a:xfrm>
                  <a:off x="4428356" y="2164647"/>
                  <a:ext cx="598680" cy="547560"/>
                </a:xfrm>
                <a:prstGeom prst="rect">
                  <a:avLst/>
                </a:prstGeom>
              </p:spPr>
            </p:pic>
          </mc:Fallback>
        </mc:AlternateContent>
      </p:grpSp>
      <p:grpSp>
        <p:nvGrpSpPr>
          <p:cNvPr id="35" name="Group 34">
            <a:extLst>
              <a:ext uri="{FF2B5EF4-FFF2-40B4-BE49-F238E27FC236}">
                <a16:creationId xmlns:a16="http://schemas.microsoft.com/office/drawing/2014/main" id="{C8F2F7B8-4524-E874-4EF2-937F267A27F1}"/>
              </a:ext>
            </a:extLst>
          </p:cNvPr>
          <p:cNvGrpSpPr/>
          <p:nvPr/>
        </p:nvGrpSpPr>
        <p:grpSpPr>
          <a:xfrm>
            <a:off x="6582956" y="2058087"/>
            <a:ext cx="2099160" cy="1242720"/>
            <a:chOff x="6582956" y="2058087"/>
            <a:chExt cx="2099160" cy="1242720"/>
          </a:xfrm>
        </p:grpSpPr>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A54F6198-03C2-3610-7DFB-6F55B61857B8}"/>
                    </a:ext>
                  </a:extLst>
                </p14:cNvPr>
                <p14:cNvContentPartPr/>
                <p14:nvPr/>
              </p14:nvContentPartPr>
              <p14:xfrm>
                <a:off x="6800396" y="2301807"/>
                <a:ext cx="620280" cy="588600"/>
              </p14:xfrm>
            </p:contentPart>
          </mc:Choice>
          <mc:Fallback>
            <p:pic>
              <p:nvPicPr>
                <p:cNvPr id="31" name="Ink 30">
                  <a:extLst>
                    <a:ext uri="{FF2B5EF4-FFF2-40B4-BE49-F238E27FC236}">
                      <a16:creationId xmlns:a16="http://schemas.microsoft.com/office/drawing/2014/main" id="{A54F6198-03C2-3610-7DFB-6F55B61857B8}"/>
                    </a:ext>
                  </a:extLst>
                </p:cNvPr>
                <p:cNvPicPr/>
                <p:nvPr/>
              </p:nvPicPr>
              <p:blipFill>
                <a:blip r:embed="rId51"/>
                <a:stretch>
                  <a:fillRect/>
                </a:stretch>
              </p:blipFill>
              <p:spPr>
                <a:xfrm>
                  <a:off x="6796076" y="2297487"/>
                  <a:ext cx="62892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5024A3A4-E3A0-D1BA-2DE5-43E1E7E37557}"/>
                    </a:ext>
                  </a:extLst>
                </p14:cNvPr>
                <p14:cNvContentPartPr/>
                <p14:nvPr/>
              </p14:nvContentPartPr>
              <p14:xfrm>
                <a:off x="7472516" y="2742087"/>
                <a:ext cx="164160" cy="22320"/>
              </p14:xfrm>
            </p:contentPart>
          </mc:Choice>
          <mc:Fallback>
            <p:pic>
              <p:nvPicPr>
                <p:cNvPr id="32" name="Ink 31">
                  <a:extLst>
                    <a:ext uri="{FF2B5EF4-FFF2-40B4-BE49-F238E27FC236}">
                      <a16:creationId xmlns:a16="http://schemas.microsoft.com/office/drawing/2014/main" id="{5024A3A4-E3A0-D1BA-2DE5-43E1E7E37557}"/>
                    </a:ext>
                  </a:extLst>
                </p:cNvPr>
                <p:cNvPicPr/>
                <p:nvPr/>
              </p:nvPicPr>
              <p:blipFill>
                <a:blip r:embed="rId53"/>
                <a:stretch>
                  <a:fillRect/>
                </a:stretch>
              </p:blipFill>
              <p:spPr>
                <a:xfrm>
                  <a:off x="7468196" y="2737767"/>
                  <a:ext cx="1728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364D1DAE-AA1E-EBF4-4DA7-C9BBD9AD70F1}"/>
                    </a:ext>
                  </a:extLst>
                </p14:cNvPr>
                <p14:cNvContentPartPr/>
                <p14:nvPr/>
              </p14:nvContentPartPr>
              <p14:xfrm>
                <a:off x="8017916" y="2490807"/>
                <a:ext cx="96120" cy="510840"/>
              </p14:xfrm>
            </p:contentPart>
          </mc:Choice>
          <mc:Fallback>
            <p:pic>
              <p:nvPicPr>
                <p:cNvPr id="33" name="Ink 32">
                  <a:extLst>
                    <a:ext uri="{FF2B5EF4-FFF2-40B4-BE49-F238E27FC236}">
                      <a16:creationId xmlns:a16="http://schemas.microsoft.com/office/drawing/2014/main" id="{364D1DAE-AA1E-EBF4-4DA7-C9BBD9AD70F1}"/>
                    </a:ext>
                  </a:extLst>
                </p:cNvPr>
                <p:cNvPicPr/>
                <p:nvPr/>
              </p:nvPicPr>
              <p:blipFill>
                <a:blip r:embed="rId55"/>
                <a:stretch>
                  <a:fillRect/>
                </a:stretch>
              </p:blipFill>
              <p:spPr>
                <a:xfrm>
                  <a:off x="8013596" y="2486487"/>
                  <a:ext cx="10476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28260E49-93D9-E3FF-AC17-B45C0A44BF8C}"/>
                    </a:ext>
                  </a:extLst>
                </p14:cNvPr>
                <p14:cNvContentPartPr/>
                <p14:nvPr/>
              </p14:nvContentPartPr>
              <p14:xfrm>
                <a:off x="6582956" y="2058087"/>
                <a:ext cx="2099160" cy="1242720"/>
              </p14:xfrm>
            </p:contentPart>
          </mc:Choice>
          <mc:Fallback>
            <p:pic>
              <p:nvPicPr>
                <p:cNvPr id="34" name="Ink 33">
                  <a:extLst>
                    <a:ext uri="{FF2B5EF4-FFF2-40B4-BE49-F238E27FC236}">
                      <a16:creationId xmlns:a16="http://schemas.microsoft.com/office/drawing/2014/main" id="{28260E49-93D9-E3FF-AC17-B45C0A44BF8C}"/>
                    </a:ext>
                  </a:extLst>
                </p:cNvPr>
                <p:cNvPicPr/>
                <p:nvPr/>
              </p:nvPicPr>
              <p:blipFill>
                <a:blip r:embed="rId57"/>
                <a:stretch>
                  <a:fillRect/>
                </a:stretch>
              </p:blipFill>
              <p:spPr>
                <a:xfrm>
                  <a:off x="6578636" y="2053767"/>
                  <a:ext cx="2107800" cy="1251360"/>
                </a:xfrm>
                <a:prstGeom prst="rect">
                  <a:avLst/>
                </a:prstGeom>
              </p:spPr>
            </p:pic>
          </mc:Fallback>
        </mc:AlternateContent>
      </p:grpSp>
      <p:grpSp>
        <p:nvGrpSpPr>
          <p:cNvPr id="78" name="Group 77">
            <a:extLst>
              <a:ext uri="{FF2B5EF4-FFF2-40B4-BE49-F238E27FC236}">
                <a16:creationId xmlns:a16="http://schemas.microsoft.com/office/drawing/2014/main" id="{EC884526-3927-44DF-B9EA-B3777E1B79C9}"/>
              </a:ext>
            </a:extLst>
          </p:cNvPr>
          <p:cNvGrpSpPr/>
          <p:nvPr/>
        </p:nvGrpSpPr>
        <p:grpSpPr>
          <a:xfrm>
            <a:off x="6810476" y="3761247"/>
            <a:ext cx="5379480" cy="3044880"/>
            <a:chOff x="6810476" y="3761247"/>
            <a:chExt cx="5379480" cy="3044880"/>
          </a:xfrm>
        </p:grpSpPr>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881CCCFB-421C-118A-77D1-379EA2DDDDF8}"/>
                    </a:ext>
                  </a:extLst>
                </p14:cNvPr>
                <p14:cNvContentPartPr/>
                <p14:nvPr/>
              </p14:nvContentPartPr>
              <p14:xfrm>
                <a:off x="7430396" y="3761247"/>
                <a:ext cx="939240" cy="746640"/>
              </p14:xfrm>
            </p:contentPart>
          </mc:Choice>
          <mc:Fallback>
            <p:pic>
              <p:nvPicPr>
                <p:cNvPr id="36" name="Ink 35">
                  <a:extLst>
                    <a:ext uri="{FF2B5EF4-FFF2-40B4-BE49-F238E27FC236}">
                      <a16:creationId xmlns:a16="http://schemas.microsoft.com/office/drawing/2014/main" id="{881CCCFB-421C-118A-77D1-379EA2DDDDF8}"/>
                    </a:ext>
                  </a:extLst>
                </p:cNvPr>
                <p:cNvPicPr/>
                <p:nvPr/>
              </p:nvPicPr>
              <p:blipFill>
                <a:blip r:embed="rId59"/>
                <a:stretch>
                  <a:fillRect/>
                </a:stretch>
              </p:blipFill>
              <p:spPr>
                <a:xfrm>
                  <a:off x="7426076" y="3756927"/>
                  <a:ext cx="947880" cy="755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E4C162F4-61FC-E1A5-CD2E-BA715BD4E6FD}"/>
                    </a:ext>
                  </a:extLst>
                </p14:cNvPr>
                <p14:cNvContentPartPr/>
                <p14:nvPr/>
              </p14:nvContentPartPr>
              <p14:xfrm>
                <a:off x="8616596" y="3773127"/>
                <a:ext cx="262080" cy="831240"/>
              </p14:xfrm>
            </p:contentPart>
          </mc:Choice>
          <mc:Fallback>
            <p:pic>
              <p:nvPicPr>
                <p:cNvPr id="37" name="Ink 36">
                  <a:extLst>
                    <a:ext uri="{FF2B5EF4-FFF2-40B4-BE49-F238E27FC236}">
                      <a16:creationId xmlns:a16="http://schemas.microsoft.com/office/drawing/2014/main" id="{E4C162F4-61FC-E1A5-CD2E-BA715BD4E6FD}"/>
                    </a:ext>
                  </a:extLst>
                </p:cNvPr>
                <p:cNvPicPr/>
                <p:nvPr/>
              </p:nvPicPr>
              <p:blipFill>
                <a:blip r:embed="rId61"/>
                <a:stretch>
                  <a:fillRect/>
                </a:stretch>
              </p:blipFill>
              <p:spPr>
                <a:xfrm>
                  <a:off x="8612276" y="3768807"/>
                  <a:ext cx="270720" cy="839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380A65C5-C626-C746-BD3A-8A91B1531329}"/>
                    </a:ext>
                  </a:extLst>
                </p14:cNvPr>
                <p14:cNvContentPartPr/>
                <p14:nvPr/>
              </p14:nvContentPartPr>
              <p14:xfrm>
                <a:off x="8912876" y="4056807"/>
                <a:ext cx="322560" cy="367200"/>
              </p14:xfrm>
            </p:contentPart>
          </mc:Choice>
          <mc:Fallback>
            <p:pic>
              <p:nvPicPr>
                <p:cNvPr id="38" name="Ink 37">
                  <a:extLst>
                    <a:ext uri="{FF2B5EF4-FFF2-40B4-BE49-F238E27FC236}">
                      <a16:creationId xmlns:a16="http://schemas.microsoft.com/office/drawing/2014/main" id="{380A65C5-C626-C746-BD3A-8A91B1531329}"/>
                    </a:ext>
                  </a:extLst>
                </p:cNvPr>
                <p:cNvPicPr/>
                <p:nvPr/>
              </p:nvPicPr>
              <p:blipFill>
                <a:blip r:embed="rId63"/>
                <a:stretch>
                  <a:fillRect/>
                </a:stretch>
              </p:blipFill>
              <p:spPr>
                <a:xfrm>
                  <a:off x="8908556" y="4052487"/>
                  <a:ext cx="33120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3B035586-DD63-EEDE-50E2-369AFECC5DC1}"/>
                    </a:ext>
                  </a:extLst>
                </p14:cNvPr>
                <p14:cNvContentPartPr/>
                <p14:nvPr/>
              </p14:nvContentPartPr>
              <p14:xfrm>
                <a:off x="8974076" y="4035927"/>
                <a:ext cx="243360" cy="502560"/>
              </p14:xfrm>
            </p:contentPart>
          </mc:Choice>
          <mc:Fallback>
            <p:pic>
              <p:nvPicPr>
                <p:cNvPr id="39" name="Ink 38">
                  <a:extLst>
                    <a:ext uri="{FF2B5EF4-FFF2-40B4-BE49-F238E27FC236}">
                      <a16:creationId xmlns:a16="http://schemas.microsoft.com/office/drawing/2014/main" id="{3B035586-DD63-EEDE-50E2-369AFECC5DC1}"/>
                    </a:ext>
                  </a:extLst>
                </p:cNvPr>
                <p:cNvPicPr/>
                <p:nvPr/>
              </p:nvPicPr>
              <p:blipFill>
                <a:blip r:embed="rId65"/>
                <a:stretch>
                  <a:fillRect/>
                </a:stretch>
              </p:blipFill>
              <p:spPr>
                <a:xfrm>
                  <a:off x="8969756" y="4031607"/>
                  <a:ext cx="25200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49BD42A5-58C4-1ABC-9584-2F7082C3A55C}"/>
                    </a:ext>
                  </a:extLst>
                </p14:cNvPr>
                <p14:cNvContentPartPr/>
                <p14:nvPr/>
              </p14:nvContentPartPr>
              <p14:xfrm>
                <a:off x="9427316" y="4382607"/>
                <a:ext cx="32040" cy="291600"/>
              </p14:xfrm>
            </p:contentPart>
          </mc:Choice>
          <mc:Fallback>
            <p:pic>
              <p:nvPicPr>
                <p:cNvPr id="40" name="Ink 39">
                  <a:extLst>
                    <a:ext uri="{FF2B5EF4-FFF2-40B4-BE49-F238E27FC236}">
                      <a16:creationId xmlns:a16="http://schemas.microsoft.com/office/drawing/2014/main" id="{49BD42A5-58C4-1ABC-9584-2F7082C3A55C}"/>
                    </a:ext>
                  </a:extLst>
                </p:cNvPr>
                <p:cNvPicPr/>
                <p:nvPr/>
              </p:nvPicPr>
              <p:blipFill>
                <a:blip r:embed="rId67"/>
                <a:stretch>
                  <a:fillRect/>
                </a:stretch>
              </p:blipFill>
              <p:spPr>
                <a:xfrm>
                  <a:off x="9422996" y="4378287"/>
                  <a:ext cx="406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2EAE1D06-E480-6F5D-1F26-F0A7AEB83DAA}"/>
                    </a:ext>
                  </a:extLst>
                </p14:cNvPr>
                <p14:cNvContentPartPr/>
                <p14:nvPr/>
              </p14:nvContentPartPr>
              <p14:xfrm>
                <a:off x="9584996" y="3836127"/>
                <a:ext cx="167400" cy="986040"/>
              </p14:xfrm>
            </p:contentPart>
          </mc:Choice>
          <mc:Fallback>
            <p:pic>
              <p:nvPicPr>
                <p:cNvPr id="41" name="Ink 40">
                  <a:extLst>
                    <a:ext uri="{FF2B5EF4-FFF2-40B4-BE49-F238E27FC236}">
                      <a16:creationId xmlns:a16="http://schemas.microsoft.com/office/drawing/2014/main" id="{2EAE1D06-E480-6F5D-1F26-F0A7AEB83DAA}"/>
                    </a:ext>
                  </a:extLst>
                </p:cNvPr>
                <p:cNvPicPr/>
                <p:nvPr/>
              </p:nvPicPr>
              <p:blipFill>
                <a:blip r:embed="rId69"/>
                <a:stretch>
                  <a:fillRect/>
                </a:stretch>
              </p:blipFill>
              <p:spPr>
                <a:xfrm>
                  <a:off x="9580676" y="3831807"/>
                  <a:ext cx="176040" cy="994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96715B91-D2D5-71D8-DCE5-75C13CE2ED60}"/>
                    </a:ext>
                  </a:extLst>
                </p14:cNvPr>
                <p14:cNvContentPartPr/>
                <p14:nvPr/>
              </p14:nvContentPartPr>
              <p14:xfrm>
                <a:off x="10026716" y="4339767"/>
                <a:ext cx="312120" cy="23040"/>
              </p14:xfrm>
            </p:contentPart>
          </mc:Choice>
          <mc:Fallback>
            <p:pic>
              <p:nvPicPr>
                <p:cNvPr id="42" name="Ink 41">
                  <a:extLst>
                    <a:ext uri="{FF2B5EF4-FFF2-40B4-BE49-F238E27FC236}">
                      <a16:creationId xmlns:a16="http://schemas.microsoft.com/office/drawing/2014/main" id="{96715B91-D2D5-71D8-DCE5-75C13CE2ED60}"/>
                    </a:ext>
                  </a:extLst>
                </p:cNvPr>
                <p:cNvPicPr/>
                <p:nvPr/>
              </p:nvPicPr>
              <p:blipFill>
                <a:blip r:embed="rId71"/>
                <a:stretch>
                  <a:fillRect/>
                </a:stretch>
              </p:blipFill>
              <p:spPr>
                <a:xfrm>
                  <a:off x="10022396" y="4335447"/>
                  <a:ext cx="3207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9373FB26-ABEA-5E59-DBF2-9A4CD1A5AE92}"/>
                    </a:ext>
                  </a:extLst>
                </p14:cNvPr>
                <p14:cNvContentPartPr/>
                <p14:nvPr/>
              </p14:nvContentPartPr>
              <p14:xfrm>
                <a:off x="10058036" y="4560807"/>
                <a:ext cx="303840" cy="64800"/>
              </p14:xfrm>
            </p:contentPart>
          </mc:Choice>
          <mc:Fallback>
            <p:pic>
              <p:nvPicPr>
                <p:cNvPr id="43" name="Ink 42">
                  <a:extLst>
                    <a:ext uri="{FF2B5EF4-FFF2-40B4-BE49-F238E27FC236}">
                      <a16:creationId xmlns:a16="http://schemas.microsoft.com/office/drawing/2014/main" id="{9373FB26-ABEA-5E59-DBF2-9A4CD1A5AE92}"/>
                    </a:ext>
                  </a:extLst>
                </p:cNvPr>
                <p:cNvPicPr/>
                <p:nvPr/>
              </p:nvPicPr>
              <p:blipFill>
                <a:blip r:embed="rId73"/>
                <a:stretch>
                  <a:fillRect/>
                </a:stretch>
              </p:blipFill>
              <p:spPr>
                <a:xfrm>
                  <a:off x="10053716" y="4556487"/>
                  <a:ext cx="3124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A5CEC48B-FFD6-E1B9-7F04-FAC1305B5ECD}"/>
                    </a:ext>
                  </a:extLst>
                </p14:cNvPr>
                <p14:cNvContentPartPr/>
                <p14:nvPr/>
              </p14:nvContentPartPr>
              <p14:xfrm>
                <a:off x="10403996" y="3959967"/>
                <a:ext cx="459720" cy="255600"/>
              </p14:xfrm>
            </p:contentPart>
          </mc:Choice>
          <mc:Fallback>
            <p:pic>
              <p:nvPicPr>
                <p:cNvPr id="45" name="Ink 44">
                  <a:extLst>
                    <a:ext uri="{FF2B5EF4-FFF2-40B4-BE49-F238E27FC236}">
                      <a16:creationId xmlns:a16="http://schemas.microsoft.com/office/drawing/2014/main" id="{A5CEC48B-FFD6-E1B9-7F04-FAC1305B5ECD}"/>
                    </a:ext>
                  </a:extLst>
                </p:cNvPr>
                <p:cNvPicPr/>
                <p:nvPr/>
              </p:nvPicPr>
              <p:blipFill>
                <a:blip r:embed="rId75"/>
                <a:stretch>
                  <a:fillRect/>
                </a:stretch>
              </p:blipFill>
              <p:spPr>
                <a:xfrm>
                  <a:off x="10399676" y="3955647"/>
                  <a:ext cx="4683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ADC48FF1-1290-4ABE-84F2-17C3FADD6E29}"/>
                    </a:ext>
                  </a:extLst>
                </p14:cNvPr>
                <p14:cNvContentPartPr/>
                <p14:nvPr/>
              </p14:nvContentPartPr>
              <p14:xfrm>
                <a:off x="10740956" y="4035927"/>
                <a:ext cx="189720" cy="465840"/>
              </p14:xfrm>
            </p:contentPart>
          </mc:Choice>
          <mc:Fallback>
            <p:pic>
              <p:nvPicPr>
                <p:cNvPr id="46" name="Ink 45">
                  <a:extLst>
                    <a:ext uri="{FF2B5EF4-FFF2-40B4-BE49-F238E27FC236}">
                      <a16:creationId xmlns:a16="http://schemas.microsoft.com/office/drawing/2014/main" id="{ADC48FF1-1290-4ABE-84F2-17C3FADD6E29}"/>
                    </a:ext>
                  </a:extLst>
                </p:cNvPr>
                <p:cNvPicPr/>
                <p:nvPr/>
              </p:nvPicPr>
              <p:blipFill>
                <a:blip r:embed="rId77"/>
                <a:stretch>
                  <a:fillRect/>
                </a:stretch>
              </p:blipFill>
              <p:spPr>
                <a:xfrm>
                  <a:off x="10736636" y="4031607"/>
                  <a:ext cx="19836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0E366FC5-D0D1-16A7-03CB-24CA82D9754A}"/>
                    </a:ext>
                  </a:extLst>
                </p14:cNvPr>
                <p14:cNvContentPartPr/>
                <p14:nvPr/>
              </p14:nvContentPartPr>
              <p14:xfrm>
                <a:off x="10953356" y="3951687"/>
                <a:ext cx="334800" cy="874440"/>
              </p14:xfrm>
            </p:contentPart>
          </mc:Choice>
          <mc:Fallback>
            <p:pic>
              <p:nvPicPr>
                <p:cNvPr id="47" name="Ink 46">
                  <a:extLst>
                    <a:ext uri="{FF2B5EF4-FFF2-40B4-BE49-F238E27FC236}">
                      <a16:creationId xmlns:a16="http://schemas.microsoft.com/office/drawing/2014/main" id="{0E366FC5-D0D1-16A7-03CB-24CA82D9754A}"/>
                    </a:ext>
                  </a:extLst>
                </p:cNvPr>
                <p:cNvPicPr/>
                <p:nvPr/>
              </p:nvPicPr>
              <p:blipFill>
                <a:blip r:embed="rId79"/>
                <a:stretch>
                  <a:fillRect/>
                </a:stretch>
              </p:blipFill>
              <p:spPr>
                <a:xfrm>
                  <a:off x="10949036" y="3947367"/>
                  <a:ext cx="343440" cy="883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C66EB86C-BBCB-63D7-8B91-D3CA253A8B86}"/>
                    </a:ext>
                  </a:extLst>
                </p14:cNvPr>
                <p14:cNvContentPartPr/>
                <p14:nvPr/>
              </p14:nvContentPartPr>
              <p14:xfrm>
                <a:off x="11244236" y="4350927"/>
                <a:ext cx="259560" cy="642240"/>
              </p14:xfrm>
            </p:contentPart>
          </mc:Choice>
          <mc:Fallback>
            <p:pic>
              <p:nvPicPr>
                <p:cNvPr id="49" name="Ink 48">
                  <a:extLst>
                    <a:ext uri="{FF2B5EF4-FFF2-40B4-BE49-F238E27FC236}">
                      <a16:creationId xmlns:a16="http://schemas.microsoft.com/office/drawing/2014/main" id="{C66EB86C-BBCB-63D7-8B91-D3CA253A8B86}"/>
                    </a:ext>
                  </a:extLst>
                </p:cNvPr>
                <p:cNvPicPr/>
                <p:nvPr/>
              </p:nvPicPr>
              <p:blipFill>
                <a:blip r:embed="rId81"/>
                <a:stretch>
                  <a:fillRect/>
                </a:stretch>
              </p:blipFill>
              <p:spPr>
                <a:xfrm>
                  <a:off x="11239916" y="4346607"/>
                  <a:ext cx="268200" cy="650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B6ECC353-EF7C-7D94-2D7C-53DFD33F3EA6}"/>
                    </a:ext>
                  </a:extLst>
                </p14:cNvPr>
                <p14:cNvContentPartPr/>
                <p14:nvPr/>
              </p14:nvContentPartPr>
              <p14:xfrm>
                <a:off x="10310036" y="5235807"/>
                <a:ext cx="189000" cy="19440"/>
              </p14:xfrm>
            </p:contentPart>
          </mc:Choice>
          <mc:Fallback>
            <p:pic>
              <p:nvPicPr>
                <p:cNvPr id="50" name="Ink 49">
                  <a:extLst>
                    <a:ext uri="{FF2B5EF4-FFF2-40B4-BE49-F238E27FC236}">
                      <a16:creationId xmlns:a16="http://schemas.microsoft.com/office/drawing/2014/main" id="{B6ECC353-EF7C-7D94-2D7C-53DFD33F3EA6}"/>
                    </a:ext>
                  </a:extLst>
                </p:cNvPr>
                <p:cNvPicPr/>
                <p:nvPr/>
              </p:nvPicPr>
              <p:blipFill>
                <a:blip r:embed="rId83"/>
                <a:stretch>
                  <a:fillRect/>
                </a:stretch>
              </p:blipFill>
              <p:spPr>
                <a:xfrm>
                  <a:off x="10305716" y="5231487"/>
                  <a:ext cx="1976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D5F718D0-BCDB-B848-5168-FC4F09FD1A1A}"/>
                    </a:ext>
                  </a:extLst>
                </p14:cNvPr>
                <p14:cNvContentPartPr/>
                <p14:nvPr/>
              </p14:nvContentPartPr>
              <p14:xfrm>
                <a:off x="10299956" y="5411127"/>
                <a:ext cx="251280" cy="65520"/>
              </p14:xfrm>
            </p:contentPart>
          </mc:Choice>
          <mc:Fallback>
            <p:pic>
              <p:nvPicPr>
                <p:cNvPr id="51" name="Ink 50">
                  <a:extLst>
                    <a:ext uri="{FF2B5EF4-FFF2-40B4-BE49-F238E27FC236}">
                      <a16:creationId xmlns:a16="http://schemas.microsoft.com/office/drawing/2014/main" id="{D5F718D0-BCDB-B848-5168-FC4F09FD1A1A}"/>
                    </a:ext>
                  </a:extLst>
                </p:cNvPr>
                <p:cNvPicPr/>
                <p:nvPr/>
              </p:nvPicPr>
              <p:blipFill>
                <a:blip r:embed="rId85"/>
                <a:stretch>
                  <a:fillRect/>
                </a:stretch>
              </p:blipFill>
              <p:spPr>
                <a:xfrm>
                  <a:off x="10295636" y="5406807"/>
                  <a:ext cx="2599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0E92C611-B611-6922-B539-3B0D2887F939}"/>
                    </a:ext>
                  </a:extLst>
                </p14:cNvPr>
                <p14:cNvContentPartPr/>
                <p14:nvPr/>
              </p14:nvContentPartPr>
              <p14:xfrm>
                <a:off x="10741676" y="5095047"/>
                <a:ext cx="235800" cy="374400"/>
              </p14:xfrm>
            </p:contentPart>
          </mc:Choice>
          <mc:Fallback>
            <p:pic>
              <p:nvPicPr>
                <p:cNvPr id="52" name="Ink 51">
                  <a:extLst>
                    <a:ext uri="{FF2B5EF4-FFF2-40B4-BE49-F238E27FC236}">
                      <a16:creationId xmlns:a16="http://schemas.microsoft.com/office/drawing/2014/main" id="{0E92C611-B611-6922-B539-3B0D2887F939}"/>
                    </a:ext>
                  </a:extLst>
                </p:cNvPr>
                <p:cNvPicPr/>
                <p:nvPr/>
              </p:nvPicPr>
              <p:blipFill>
                <a:blip r:embed="rId87"/>
                <a:stretch>
                  <a:fillRect/>
                </a:stretch>
              </p:blipFill>
              <p:spPr>
                <a:xfrm>
                  <a:off x="10737356" y="5090727"/>
                  <a:ext cx="24444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44C12C41-8365-DB75-0C5E-5BB88C28D236}"/>
                    </a:ext>
                  </a:extLst>
                </p14:cNvPr>
                <p14:cNvContentPartPr/>
                <p14:nvPr/>
              </p14:nvContentPartPr>
              <p14:xfrm>
                <a:off x="11151716" y="5397807"/>
                <a:ext cx="360" cy="4680"/>
              </p14:xfrm>
            </p:contentPart>
          </mc:Choice>
          <mc:Fallback>
            <p:pic>
              <p:nvPicPr>
                <p:cNvPr id="53" name="Ink 52">
                  <a:extLst>
                    <a:ext uri="{FF2B5EF4-FFF2-40B4-BE49-F238E27FC236}">
                      <a16:creationId xmlns:a16="http://schemas.microsoft.com/office/drawing/2014/main" id="{44C12C41-8365-DB75-0C5E-5BB88C28D236}"/>
                    </a:ext>
                  </a:extLst>
                </p:cNvPr>
                <p:cNvPicPr/>
                <p:nvPr/>
              </p:nvPicPr>
              <p:blipFill>
                <a:blip r:embed="rId89"/>
                <a:stretch>
                  <a:fillRect/>
                </a:stretch>
              </p:blipFill>
              <p:spPr>
                <a:xfrm>
                  <a:off x="11147396" y="5393487"/>
                  <a:ext cx="9000"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2A7B8B90-3BBD-3755-99B4-7F5063E64D59}"/>
                    </a:ext>
                  </a:extLst>
                </p14:cNvPr>
                <p14:cNvContentPartPr/>
                <p14:nvPr/>
              </p14:nvContentPartPr>
              <p14:xfrm>
                <a:off x="11267276" y="5149407"/>
                <a:ext cx="293040" cy="433080"/>
              </p14:xfrm>
            </p:contentPart>
          </mc:Choice>
          <mc:Fallback>
            <p:pic>
              <p:nvPicPr>
                <p:cNvPr id="54" name="Ink 53">
                  <a:extLst>
                    <a:ext uri="{FF2B5EF4-FFF2-40B4-BE49-F238E27FC236}">
                      <a16:creationId xmlns:a16="http://schemas.microsoft.com/office/drawing/2014/main" id="{2A7B8B90-3BBD-3755-99B4-7F5063E64D59}"/>
                    </a:ext>
                  </a:extLst>
                </p:cNvPr>
                <p:cNvPicPr/>
                <p:nvPr/>
              </p:nvPicPr>
              <p:blipFill>
                <a:blip r:embed="rId91"/>
                <a:stretch>
                  <a:fillRect/>
                </a:stretch>
              </p:blipFill>
              <p:spPr>
                <a:xfrm>
                  <a:off x="11262956" y="5145087"/>
                  <a:ext cx="30168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3AE8A6EB-8AA1-038F-5C04-748CBBFF0658}"/>
                    </a:ext>
                  </a:extLst>
                </p14:cNvPr>
                <p14:cNvContentPartPr/>
                <p14:nvPr/>
              </p14:nvContentPartPr>
              <p14:xfrm>
                <a:off x="11574716" y="5202687"/>
                <a:ext cx="396360" cy="410400"/>
              </p14:xfrm>
            </p:contentPart>
          </mc:Choice>
          <mc:Fallback>
            <p:pic>
              <p:nvPicPr>
                <p:cNvPr id="55" name="Ink 54">
                  <a:extLst>
                    <a:ext uri="{FF2B5EF4-FFF2-40B4-BE49-F238E27FC236}">
                      <a16:creationId xmlns:a16="http://schemas.microsoft.com/office/drawing/2014/main" id="{3AE8A6EB-8AA1-038F-5C04-748CBBFF0658}"/>
                    </a:ext>
                  </a:extLst>
                </p:cNvPr>
                <p:cNvPicPr/>
                <p:nvPr/>
              </p:nvPicPr>
              <p:blipFill>
                <a:blip r:embed="rId93"/>
                <a:stretch>
                  <a:fillRect/>
                </a:stretch>
              </p:blipFill>
              <p:spPr>
                <a:xfrm>
                  <a:off x="11570396" y="5198367"/>
                  <a:ext cx="40500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03386E4A-242F-0048-F32B-7FC133102F6C}"/>
                    </a:ext>
                  </a:extLst>
                </p14:cNvPr>
                <p14:cNvContentPartPr/>
                <p14:nvPr/>
              </p14:nvContentPartPr>
              <p14:xfrm>
                <a:off x="11761196" y="5234007"/>
                <a:ext cx="417960" cy="63360"/>
              </p14:xfrm>
            </p:contentPart>
          </mc:Choice>
          <mc:Fallback>
            <p:pic>
              <p:nvPicPr>
                <p:cNvPr id="56" name="Ink 55">
                  <a:extLst>
                    <a:ext uri="{FF2B5EF4-FFF2-40B4-BE49-F238E27FC236}">
                      <a16:creationId xmlns:a16="http://schemas.microsoft.com/office/drawing/2014/main" id="{03386E4A-242F-0048-F32B-7FC133102F6C}"/>
                    </a:ext>
                  </a:extLst>
                </p:cNvPr>
                <p:cNvPicPr/>
                <p:nvPr/>
              </p:nvPicPr>
              <p:blipFill>
                <a:blip r:embed="rId95"/>
                <a:stretch>
                  <a:fillRect/>
                </a:stretch>
              </p:blipFill>
              <p:spPr>
                <a:xfrm>
                  <a:off x="11756876" y="5229687"/>
                  <a:ext cx="4266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Ink 57">
                  <a:extLst>
                    <a:ext uri="{FF2B5EF4-FFF2-40B4-BE49-F238E27FC236}">
                      <a16:creationId xmlns:a16="http://schemas.microsoft.com/office/drawing/2014/main" id="{26D432DE-7A8D-0029-00A9-194FB6D2EA14}"/>
                    </a:ext>
                  </a:extLst>
                </p14:cNvPr>
                <p14:cNvContentPartPr/>
                <p14:nvPr/>
              </p14:nvContentPartPr>
              <p14:xfrm>
                <a:off x="6810476" y="5680047"/>
                <a:ext cx="873720" cy="794520"/>
              </p14:xfrm>
            </p:contentPart>
          </mc:Choice>
          <mc:Fallback>
            <p:pic>
              <p:nvPicPr>
                <p:cNvPr id="58" name="Ink 57">
                  <a:extLst>
                    <a:ext uri="{FF2B5EF4-FFF2-40B4-BE49-F238E27FC236}">
                      <a16:creationId xmlns:a16="http://schemas.microsoft.com/office/drawing/2014/main" id="{26D432DE-7A8D-0029-00A9-194FB6D2EA14}"/>
                    </a:ext>
                  </a:extLst>
                </p:cNvPr>
                <p:cNvPicPr/>
                <p:nvPr/>
              </p:nvPicPr>
              <p:blipFill>
                <a:blip r:embed="rId97"/>
                <a:stretch>
                  <a:fillRect/>
                </a:stretch>
              </p:blipFill>
              <p:spPr>
                <a:xfrm>
                  <a:off x="6806156" y="5675727"/>
                  <a:ext cx="882360" cy="803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 name="Ink 58">
                  <a:extLst>
                    <a:ext uri="{FF2B5EF4-FFF2-40B4-BE49-F238E27FC236}">
                      <a16:creationId xmlns:a16="http://schemas.microsoft.com/office/drawing/2014/main" id="{25F0B088-8170-0516-B555-ABA1B663C428}"/>
                    </a:ext>
                  </a:extLst>
                </p14:cNvPr>
                <p14:cNvContentPartPr/>
                <p14:nvPr/>
              </p14:nvContentPartPr>
              <p14:xfrm>
                <a:off x="7943756" y="5843847"/>
                <a:ext cx="170640" cy="883800"/>
              </p14:xfrm>
            </p:contentPart>
          </mc:Choice>
          <mc:Fallback>
            <p:pic>
              <p:nvPicPr>
                <p:cNvPr id="59" name="Ink 58">
                  <a:extLst>
                    <a:ext uri="{FF2B5EF4-FFF2-40B4-BE49-F238E27FC236}">
                      <a16:creationId xmlns:a16="http://schemas.microsoft.com/office/drawing/2014/main" id="{25F0B088-8170-0516-B555-ABA1B663C428}"/>
                    </a:ext>
                  </a:extLst>
                </p:cNvPr>
                <p:cNvPicPr/>
                <p:nvPr/>
              </p:nvPicPr>
              <p:blipFill>
                <a:blip r:embed="rId99"/>
                <a:stretch>
                  <a:fillRect/>
                </a:stretch>
              </p:blipFill>
              <p:spPr>
                <a:xfrm>
                  <a:off x="7939436" y="5839527"/>
                  <a:ext cx="179280" cy="892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0" name="Ink 59">
                  <a:extLst>
                    <a:ext uri="{FF2B5EF4-FFF2-40B4-BE49-F238E27FC236}">
                      <a16:creationId xmlns:a16="http://schemas.microsoft.com/office/drawing/2014/main" id="{779C8132-300D-2E2F-BBCA-67D48DD31387}"/>
                    </a:ext>
                  </a:extLst>
                </p14:cNvPr>
                <p14:cNvContentPartPr/>
                <p14:nvPr/>
              </p14:nvContentPartPr>
              <p14:xfrm>
                <a:off x="8250116" y="6085047"/>
                <a:ext cx="276840" cy="363960"/>
              </p14:xfrm>
            </p:contentPart>
          </mc:Choice>
          <mc:Fallback>
            <p:pic>
              <p:nvPicPr>
                <p:cNvPr id="60" name="Ink 59">
                  <a:extLst>
                    <a:ext uri="{FF2B5EF4-FFF2-40B4-BE49-F238E27FC236}">
                      <a16:creationId xmlns:a16="http://schemas.microsoft.com/office/drawing/2014/main" id="{779C8132-300D-2E2F-BBCA-67D48DD31387}"/>
                    </a:ext>
                  </a:extLst>
                </p:cNvPr>
                <p:cNvPicPr/>
                <p:nvPr/>
              </p:nvPicPr>
              <p:blipFill>
                <a:blip r:embed="rId101"/>
                <a:stretch>
                  <a:fillRect/>
                </a:stretch>
              </p:blipFill>
              <p:spPr>
                <a:xfrm>
                  <a:off x="8245796" y="6080727"/>
                  <a:ext cx="28548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F0CD506B-3364-ACDE-C3A3-E699B2E78F3A}"/>
                    </a:ext>
                  </a:extLst>
                </p14:cNvPr>
                <p14:cNvContentPartPr/>
                <p14:nvPr/>
              </p14:nvContentPartPr>
              <p14:xfrm>
                <a:off x="8259836" y="6074967"/>
                <a:ext cx="243360" cy="511920"/>
              </p14:xfrm>
            </p:contentPart>
          </mc:Choice>
          <mc:Fallback>
            <p:pic>
              <p:nvPicPr>
                <p:cNvPr id="61" name="Ink 60">
                  <a:extLst>
                    <a:ext uri="{FF2B5EF4-FFF2-40B4-BE49-F238E27FC236}">
                      <a16:creationId xmlns:a16="http://schemas.microsoft.com/office/drawing/2014/main" id="{F0CD506B-3364-ACDE-C3A3-E699B2E78F3A}"/>
                    </a:ext>
                  </a:extLst>
                </p:cNvPr>
                <p:cNvPicPr/>
                <p:nvPr/>
              </p:nvPicPr>
              <p:blipFill>
                <a:blip r:embed="rId103"/>
                <a:stretch>
                  <a:fillRect/>
                </a:stretch>
              </p:blipFill>
              <p:spPr>
                <a:xfrm>
                  <a:off x="8255516" y="6070647"/>
                  <a:ext cx="25200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35508DE7-3039-F3F8-F795-ED1C8D1B35CE}"/>
                    </a:ext>
                  </a:extLst>
                </p14:cNvPr>
                <p14:cNvContentPartPr/>
                <p14:nvPr/>
              </p14:nvContentPartPr>
              <p14:xfrm>
                <a:off x="8618396" y="6346767"/>
                <a:ext cx="265680" cy="181800"/>
              </p14:xfrm>
            </p:contentPart>
          </mc:Choice>
          <mc:Fallback>
            <p:pic>
              <p:nvPicPr>
                <p:cNvPr id="62" name="Ink 61">
                  <a:extLst>
                    <a:ext uri="{FF2B5EF4-FFF2-40B4-BE49-F238E27FC236}">
                      <a16:creationId xmlns:a16="http://schemas.microsoft.com/office/drawing/2014/main" id="{35508DE7-3039-F3F8-F795-ED1C8D1B35CE}"/>
                    </a:ext>
                  </a:extLst>
                </p:cNvPr>
                <p:cNvPicPr/>
                <p:nvPr/>
              </p:nvPicPr>
              <p:blipFill>
                <a:blip r:embed="rId105"/>
                <a:stretch>
                  <a:fillRect/>
                </a:stretch>
              </p:blipFill>
              <p:spPr>
                <a:xfrm>
                  <a:off x="8614076" y="6342447"/>
                  <a:ext cx="2743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A46DBC61-7F54-9B74-5CF4-F0517136E6DD}"/>
                    </a:ext>
                  </a:extLst>
                </p14:cNvPr>
                <p14:cNvContentPartPr/>
                <p14:nvPr/>
              </p14:nvContentPartPr>
              <p14:xfrm>
                <a:off x="8933756" y="5969487"/>
                <a:ext cx="85320" cy="693720"/>
              </p14:xfrm>
            </p:contentPart>
          </mc:Choice>
          <mc:Fallback>
            <p:pic>
              <p:nvPicPr>
                <p:cNvPr id="63" name="Ink 62">
                  <a:extLst>
                    <a:ext uri="{FF2B5EF4-FFF2-40B4-BE49-F238E27FC236}">
                      <a16:creationId xmlns:a16="http://schemas.microsoft.com/office/drawing/2014/main" id="{A46DBC61-7F54-9B74-5CF4-F0517136E6DD}"/>
                    </a:ext>
                  </a:extLst>
                </p:cNvPr>
                <p:cNvPicPr/>
                <p:nvPr/>
              </p:nvPicPr>
              <p:blipFill>
                <a:blip r:embed="rId107"/>
                <a:stretch>
                  <a:fillRect/>
                </a:stretch>
              </p:blipFill>
              <p:spPr>
                <a:xfrm>
                  <a:off x="8929436" y="5965167"/>
                  <a:ext cx="9396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44618B72-6295-1D0F-05F3-A124ECC7E22D}"/>
                    </a:ext>
                  </a:extLst>
                </p14:cNvPr>
                <p14:cNvContentPartPr/>
                <p14:nvPr/>
              </p14:nvContentPartPr>
              <p14:xfrm>
                <a:off x="9269636" y="6305727"/>
                <a:ext cx="247680" cy="42480"/>
              </p14:xfrm>
            </p:contentPart>
          </mc:Choice>
          <mc:Fallback>
            <p:pic>
              <p:nvPicPr>
                <p:cNvPr id="64" name="Ink 63">
                  <a:extLst>
                    <a:ext uri="{FF2B5EF4-FFF2-40B4-BE49-F238E27FC236}">
                      <a16:creationId xmlns:a16="http://schemas.microsoft.com/office/drawing/2014/main" id="{44618B72-6295-1D0F-05F3-A124ECC7E22D}"/>
                    </a:ext>
                  </a:extLst>
                </p:cNvPr>
                <p:cNvPicPr/>
                <p:nvPr/>
              </p:nvPicPr>
              <p:blipFill>
                <a:blip r:embed="rId109"/>
                <a:stretch>
                  <a:fillRect/>
                </a:stretch>
              </p:blipFill>
              <p:spPr>
                <a:xfrm>
                  <a:off x="9265316" y="6301407"/>
                  <a:ext cx="2563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E52911CD-522F-5590-2704-35E930D459FF}"/>
                    </a:ext>
                  </a:extLst>
                </p14:cNvPr>
                <p14:cNvContentPartPr/>
                <p14:nvPr/>
              </p14:nvContentPartPr>
              <p14:xfrm>
                <a:off x="9332996" y="6456927"/>
                <a:ext cx="252720" cy="91080"/>
              </p14:xfrm>
            </p:contentPart>
          </mc:Choice>
          <mc:Fallback>
            <p:pic>
              <p:nvPicPr>
                <p:cNvPr id="65" name="Ink 64">
                  <a:extLst>
                    <a:ext uri="{FF2B5EF4-FFF2-40B4-BE49-F238E27FC236}">
                      <a16:creationId xmlns:a16="http://schemas.microsoft.com/office/drawing/2014/main" id="{E52911CD-522F-5590-2704-35E930D459FF}"/>
                    </a:ext>
                  </a:extLst>
                </p:cNvPr>
                <p:cNvPicPr/>
                <p:nvPr/>
              </p:nvPicPr>
              <p:blipFill>
                <a:blip r:embed="rId111"/>
                <a:stretch>
                  <a:fillRect/>
                </a:stretch>
              </p:blipFill>
              <p:spPr>
                <a:xfrm>
                  <a:off x="9328676" y="6452607"/>
                  <a:ext cx="2613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F4BD1963-8AD9-3EDA-283B-D7B7C85A138D}"/>
                    </a:ext>
                  </a:extLst>
                </p14:cNvPr>
                <p14:cNvContentPartPr/>
                <p14:nvPr/>
              </p14:nvContentPartPr>
              <p14:xfrm>
                <a:off x="9752396" y="6032487"/>
                <a:ext cx="389880" cy="532440"/>
              </p14:xfrm>
            </p:contentPart>
          </mc:Choice>
          <mc:Fallback>
            <p:pic>
              <p:nvPicPr>
                <p:cNvPr id="67" name="Ink 66">
                  <a:extLst>
                    <a:ext uri="{FF2B5EF4-FFF2-40B4-BE49-F238E27FC236}">
                      <a16:creationId xmlns:a16="http://schemas.microsoft.com/office/drawing/2014/main" id="{F4BD1963-8AD9-3EDA-283B-D7B7C85A138D}"/>
                    </a:ext>
                  </a:extLst>
                </p:cNvPr>
                <p:cNvPicPr/>
                <p:nvPr/>
              </p:nvPicPr>
              <p:blipFill>
                <a:blip r:embed="rId113"/>
                <a:stretch>
                  <a:fillRect/>
                </a:stretch>
              </p:blipFill>
              <p:spPr>
                <a:xfrm>
                  <a:off x="9748076" y="6028167"/>
                  <a:ext cx="398520" cy="541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2A8F3C64-A34D-FD10-1BDE-808943610CC5}"/>
                    </a:ext>
                  </a:extLst>
                </p14:cNvPr>
                <p14:cNvContentPartPr/>
                <p14:nvPr/>
              </p14:nvContentPartPr>
              <p14:xfrm>
                <a:off x="10037156" y="6011967"/>
                <a:ext cx="284400" cy="784800"/>
              </p14:xfrm>
            </p:contentPart>
          </mc:Choice>
          <mc:Fallback>
            <p:pic>
              <p:nvPicPr>
                <p:cNvPr id="68" name="Ink 67">
                  <a:extLst>
                    <a:ext uri="{FF2B5EF4-FFF2-40B4-BE49-F238E27FC236}">
                      <a16:creationId xmlns:a16="http://schemas.microsoft.com/office/drawing/2014/main" id="{2A8F3C64-A34D-FD10-1BDE-808943610CC5}"/>
                    </a:ext>
                  </a:extLst>
                </p:cNvPr>
                <p:cNvPicPr/>
                <p:nvPr/>
              </p:nvPicPr>
              <p:blipFill>
                <a:blip r:embed="rId115"/>
                <a:stretch>
                  <a:fillRect/>
                </a:stretch>
              </p:blipFill>
              <p:spPr>
                <a:xfrm>
                  <a:off x="10032836" y="6007647"/>
                  <a:ext cx="293040" cy="793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202DBE68-190F-2008-DDD9-F4851A265D86}"/>
                    </a:ext>
                  </a:extLst>
                </p14:cNvPr>
                <p14:cNvContentPartPr/>
                <p14:nvPr/>
              </p14:nvContentPartPr>
              <p14:xfrm>
                <a:off x="10351796" y="6347847"/>
                <a:ext cx="168480" cy="458280"/>
              </p14:xfrm>
            </p:contentPart>
          </mc:Choice>
          <mc:Fallback>
            <p:pic>
              <p:nvPicPr>
                <p:cNvPr id="69" name="Ink 68">
                  <a:extLst>
                    <a:ext uri="{FF2B5EF4-FFF2-40B4-BE49-F238E27FC236}">
                      <a16:creationId xmlns:a16="http://schemas.microsoft.com/office/drawing/2014/main" id="{202DBE68-190F-2008-DDD9-F4851A265D86}"/>
                    </a:ext>
                  </a:extLst>
                </p:cNvPr>
                <p:cNvPicPr/>
                <p:nvPr/>
              </p:nvPicPr>
              <p:blipFill>
                <a:blip r:embed="rId117"/>
                <a:stretch>
                  <a:fillRect/>
                </a:stretch>
              </p:blipFill>
              <p:spPr>
                <a:xfrm>
                  <a:off x="10347476" y="6343527"/>
                  <a:ext cx="17712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1B43C827-641E-BA30-EE5B-865E7ACB06EE}"/>
                    </a:ext>
                  </a:extLst>
                </p14:cNvPr>
                <p14:cNvContentPartPr/>
                <p14:nvPr/>
              </p14:nvContentPartPr>
              <p14:xfrm>
                <a:off x="10825556" y="6338847"/>
                <a:ext cx="245880" cy="83160"/>
              </p14:xfrm>
            </p:contentPart>
          </mc:Choice>
          <mc:Fallback>
            <p:pic>
              <p:nvPicPr>
                <p:cNvPr id="70" name="Ink 69">
                  <a:extLst>
                    <a:ext uri="{FF2B5EF4-FFF2-40B4-BE49-F238E27FC236}">
                      <a16:creationId xmlns:a16="http://schemas.microsoft.com/office/drawing/2014/main" id="{1B43C827-641E-BA30-EE5B-865E7ACB06EE}"/>
                    </a:ext>
                  </a:extLst>
                </p:cNvPr>
                <p:cNvPicPr/>
                <p:nvPr/>
              </p:nvPicPr>
              <p:blipFill>
                <a:blip r:embed="rId119"/>
                <a:stretch>
                  <a:fillRect/>
                </a:stretch>
              </p:blipFill>
              <p:spPr>
                <a:xfrm>
                  <a:off x="10821236" y="6334527"/>
                  <a:ext cx="2545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83150F64-75F4-8599-C781-910D132A1D9C}"/>
                    </a:ext>
                  </a:extLst>
                </p14:cNvPr>
                <p14:cNvContentPartPr/>
                <p14:nvPr/>
              </p14:nvContentPartPr>
              <p14:xfrm>
                <a:off x="10730876" y="6555207"/>
                <a:ext cx="271080" cy="98280"/>
              </p14:xfrm>
            </p:contentPart>
          </mc:Choice>
          <mc:Fallback>
            <p:pic>
              <p:nvPicPr>
                <p:cNvPr id="71" name="Ink 70">
                  <a:extLst>
                    <a:ext uri="{FF2B5EF4-FFF2-40B4-BE49-F238E27FC236}">
                      <a16:creationId xmlns:a16="http://schemas.microsoft.com/office/drawing/2014/main" id="{83150F64-75F4-8599-C781-910D132A1D9C}"/>
                    </a:ext>
                  </a:extLst>
                </p:cNvPr>
                <p:cNvPicPr/>
                <p:nvPr/>
              </p:nvPicPr>
              <p:blipFill>
                <a:blip r:embed="rId121"/>
                <a:stretch>
                  <a:fillRect/>
                </a:stretch>
              </p:blipFill>
              <p:spPr>
                <a:xfrm>
                  <a:off x="10726556" y="6550887"/>
                  <a:ext cx="2797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DFE59890-9E59-37C1-159B-4B997B48E3A0}"/>
                    </a:ext>
                  </a:extLst>
                </p14:cNvPr>
                <p14:cNvContentPartPr/>
                <p14:nvPr/>
              </p14:nvContentPartPr>
              <p14:xfrm>
                <a:off x="11213636" y="6127527"/>
                <a:ext cx="64080" cy="451800"/>
              </p14:xfrm>
            </p:contentPart>
          </mc:Choice>
          <mc:Fallback>
            <p:pic>
              <p:nvPicPr>
                <p:cNvPr id="72" name="Ink 71">
                  <a:extLst>
                    <a:ext uri="{FF2B5EF4-FFF2-40B4-BE49-F238E27FC236}">
                      <a16:creationId xmlns:a16="http://schemas.microsoft.com/office/drawing/2014/main" id="{DFE59890-9E59-37C1-159B-4B997B48E3A0}"/>
                    </a:ext>
                  </a:extLst>
                </p:cNvPr>
                <p:cNvPicPr/>
                <p:nvPr/>
              </p:nvPicPr>
              <p:blipFill>
                <a:blip r:embed="rId123"/>
                <a:stretch>
                  <a:fillRect/>
                </a:stretch>
              </p:blipFill>
              <p:spPr>
                <a:xfrm>
                  <a:off x="11209316" y="6123207"/>
                  <a:ext cx="7272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2C0A2B5E-1D12-0777-731F-6760493AAFD2}"/>
                    </a:ext>
                  </a:extLst>
                </p14:cNvPr>
                <p14:cNvContentPartPr/>
                <p14:nvPr/>
              </p14:nvContentPartPr>
              <p14:xfrm>
                <a:off x="11455916" y="6485007"/>
                <a:ext cx="360" cy="360"/>
              </p14:xfrm>
            </p:contentPart>
          </mc:Choice>
          <mc:Fallback>
            <p:pic>
              <p:nvPicPr>
                <p:cNvPr id="73" name="Ink 72">
                  <a:extLst>
                    <a:ext uri="{FF2B5EF4-FFF2-40B4-BE49-F238E27FC236}">
                      <a16:creationId xmlns:a16="http://schemas.microsoft.com/office/drawing/2014/main" id="{2C0A2B5E-1D12-0777-731F-6760493AAFD2}"/>
                    </a:ext>
                  </a:extLst>
                </p:cNvPr>
                <p:cNvPicPr/>
                <p:nvPr/>
              </p:nvPicPr>
              <p:blipFill>
                <a:blip r:embed="rId125"/>
                <a:stretch>
                  <a:fillRect/>
                </a:stretch>
              </p:blipFill>
              <p:spPr>
                <a:xfrm>
                  <a:off x="11451596" y="64806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7648947D-9709-6149-6DCD-600436DA1062}"/>
                    </a:ext>
                  </a:extLst>
                </p14:cNvPr>
                <p14:cNvContentPartPr/>
                <p14:nvPr/>
              </p14:nvContentPartPr>
              <p14:xfrm>
                <a:off x="11669036" y="6127527"/>
                <a:ext cx="281520" cy="474840"/>
              </p14:xfrm>
            </p:contentPart>
          </mc:Choice>
          <mc:Fallback>
            <p:pic>
              <p:nvPicPr>
                <p:cNvPr id="74" name="Ink 73">
                  <a:extLst>
                    <a:ext uri="{FF2B5EF4-FFF2-40B4-BE49-F238E27FC236}">
                      <a16:creationId xmlns:a16="http://schemas.microsoft.com/office/drawing/2014/main" id="{7648947D-9709-6149-6DCD-600436DA1062}"/>
                    </a:ext>
                  </a:extLst>
                </p:cNvPr>
                <p:cNvPicPr/>
                <p:nvPr/>
              </p:nvPicPr>
              <p:blipFill>
                <a:blip r:embed="rId127"/>
                <a:stretch>
                  <a:fillRect/>
                </a:stretch>
              </p:blipFill>
              <p:spPr>
                <a:xfrm>
                  <a:off x="11664716" y="6123207"/>
                  <a:ext cx="29016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28ED725A-0AFD-39EE-53B4-AEB27488CE08}"/>
                    </a:ext>
                  </a:extLst>
                </p14:cNvPr>
                <p14:cNvContentPartPr/>
                <p14:nvPr/>
              </p14:nvContentPartPr>
              <p14:xfrm>
                <a:off x="11845076" y="6137607"/>
                <a:ext cx="344880" cy="74160"/>
              </p14:xfrm>
            </p:contentPart>
          </mc:Choice>
          <mc:Fallback>
            <p:pic>
              <p:nvPicPr>
                <p:cNvPr id="75" name="Ink 74">
                  <a:extLst>
                    <a:ext uri="{FF2B5EF4-FFF2-40B4-BE49-F238E27FC236}">
                      <a16:creationId xmlns:a16="http://schemas.microsoft.com/office/drawing/2014/main" id="{28ED725A-0AFD-39EE-53B4-AEB27488CE08}"/>
                    </a:ext>
                  </a:extLst>
                </p:cNvPr>
                <p:cNvPicPr/>
                <p:nvPr/>
              </p:nvPicPr>
              <p:blipFill>
                <a:blip r:embed="rId129"/>
                <a:stretch>
                  <a:fillRect/>
                </a:stretch>
              </p:blipFill>
              <p:spPr>
                <a:xfrm>
                  <a:off x="11840756" y="6133287"/>
                  <a:ext cx="3535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25C083BD-B8AC-25D8-BD94-DAC3CD0A7DBB}"/>
                    </a:ext>
                  </a:extLst>
                </p14:cNvPr>
                <p14:cNvContentPartPr/>
                <p14:nvPr/>
              </p14:nvContentPartPr>
              <p14:xfrm>
                <a:off x="11455556" y="6484647"/>
                <a:ext cx="41040" cy="73800"/>
              </p14:xfrm>
            </p:contentPart>
          </mc:Choice>
          <mc:Fallback>
            <p:pic>
              <p:nvPicPr>
                <p:cNvPr id="77" name="Ink 76">
                  <a:extLst>
                    <a:ext uri="{FF2B5EF4-FFF2-40B4-BE49-F238E27FC236}">
                      <a16:creationId xmlns:a16="http://schemas.microsoft.com/office/drawing/2014/main" id="{25C083BD-B8AC-25D8-BD94-DAC3CD0A7DBB}"/>
                    </a:ext>
                  </a:extLst>
                </p:cNvPr>
                <p:cNvPicPr/>
                <p:nvPr/>
              </p:nvPicPr>
              <p:blipFill>
                <a:blip r:embed="rId131"/>
                <a:stretch>
                  <a:fillRect/>
                </a:stretch>
              </p:blipFill>
              <p:spPr>
                <a:xfrm>
                  <a:off x="11451236" y="6480327"/>
                  <a:ext cx="49680" cy="82440"/>
                </a:xfrm>
                <a:prstGeom prst="rect">
                  <a:avLst/>
                </a:prstGeom>
              </p:spPr>
            </p:pic>
          </mc:Fallback>
        </mc:AlternateContent>
      </p:grpSp>
      <p:grpSp>
        <p:nvGrpSpPr>
          <p:cNvPr id="86" name="Group 85">
            <a:extLst>
              <a:ext uri="{FF2B5EF4-FFF2-40B4-BE49-F238E27FC236}">
                <a16:creationId xmlns:a16="http://schemas.microsoft.com/office/drawing/2014/main" id="{277E50D5-7C53-AB93-EC2A-08988B9C548E}"/>
              </a:ext>
            </a:extLst>
          </p:cNvPr>
          <p:cNvGrpSpPr/>
          <p:nvPr/>
        </p:nvGrpSpPr>
        <p:grpSpPr>
          <a:xfrm>
            <a:off x="6452996" y="3773127"/>
            <a:ext cx="831240" cy="838800"/>
            <a:chOff x="6452996" y="3773127"/>
            <a:chExt cx="831240" cy="838800"/>
          </a:xfrm>
        </p:grpSpPr>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5FA8CE82-0E24-4C9A-C6B8-1EBC5DA13FF7}"/>
                    </a:ext>
                  </a:extLst>
                </p14:cNvPr>
                <p14:cNvContentPartPr/>
                <p14:nvPr/>
              </p14:nvContentPartPr>
              <p14:xfrm>
                <a:off x="6694916" y="3794007"/>
                <a:ext cx="509400" cy="737280"/>
              </p14:xfrm>
            </p:contentPart>
          </mc:Choice>
          <mc:Fallback>
            <p:pic>
              <p:nvPicPr>
                <p:cNvPr id="79" name="Ink 78">
                  <a:extLst>
                    <a:ext uri="{FF2B5EF4-FFF2-40B4-BE49-F238E27FC236}">
                      <a16:creationId xmlns:a16="http://schemas.microsoft.com/office/drawing/2014/main" id="{5FA8CE82-0E24-4C9A-C6B8-1EBC5DA13FF7}"/>
                    </a:ext>
                  </a:extLst>
                </p:cNvPr>
                <p:cNvPicPr/>
                <p:nvPr/>
              </p:nvPicPr>
              <p:blipFill>
                <a:blip r:embed="rId133"/>
                <a:stretch>
                  <a:fillRect/>
                </a:stretch>
              </p:blipFill>
              <p:spPr>
                <a:xfrm>
                  <a:off x="6690596" y="3789687"/>
                  <a:ext cx="518040" cy="745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CBBB996C-C784-D3EC-F758-3C7EE2B45CA7}"/>
                    </a:ext>
                  </a:extLst>
                </p14:cNvPr>
                <p14:cNvContentPartPr/>
                <p14:nvPr/>
              </p14:nvContentPartPr>
              <p14:xfrm>
                <a:off x="6695636" y="3773127"/>
                <a:ext cx="588600" cy="838800"/>
              </p14:xfrm>
            </p:contentPart>
          </mc:Choice>
          <mc:Fallback>
            <p:pic>
              <p:nvPicPr>
                <p:cNvPr id="80" name="Ink 79">
                  <a:extLst>
                    <a:ext uri="{FF2B5EF4-FFF2-40B4-BE49-F238E27FC236}">
                      <a16:creationId xmlns:a16="http://schemas.microsoft.com/office/drawing/2014/main" id="{CBBB996C-C784-D3EC-F758-3C7EE2B45CA7}"/>
                    </a:ext>
                  </a:extLst>
                </p:cNvPr>
                <p:cNvPicPr/>
                <p:nvPr/>
              </p:nvPicPr>
              <p:blipFill>
                <a:blip r:embed="rId135"/>
                <a:stretch>
                  <a:fillRect/>
                </a:stretch>
              </p:blipFill>
              <p:spPr>
                <a:xfrm>
                  <a:off x="6691316" y="3768807"/>
                  <a:ext cx="597240" cy="847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AAB5B91B-4E4D-FD66-78E5-67DA2B9409A2}"/>
                    </a:ext>
                  </a:extLst>
                </p14:cNvPr>
                <p14:cNvContentPartPr/>
                <p14:nvPr/>
              </p14:nvContentPartPr>
              <p14:xfrm>
                <a:off x="6452996" y="4160847"/>
                <a:ext cx="785880" cy="138240"/>
              </p14:xfrm>
            </p:contentPart>
          </mc:Choice>
          <mc:Fallback>
            <p:pic>
              <p:nvPicPr>
                <p:cNvPr id="81" name="Ink 80">
                  <a:extLst>
                    <a:ext uri="{FF2B5EF4-FFF2-40B4-BE49-F238E27FC236}">
                      <a16:creationId xmlns:a16="http://schemas.microsoft.com/office/drawing/2014/main" id="{AAB5B91B-4E4D-FD66-78E5-67DA2B9409A2}"/>
                    </a:ext>
                  </a:extLst>
                </p:cNvPr>
                <p:cNvPicPr/>
                <p:nvPr/>
              </p:nvPicPr>
              <p:blipFill>
                <a:blip r:embed="rId137"/>
                <a:stretch>
                  <a:fillRect/>
                </a:stretch>
              </p:blipFill>
              <p:spPr>
                <a:xfrm>
                  <a:off x="6448676" y="4156527"/>
                  <a:ext cx="794520" cy="146880"/>
                </a:xfrm>
                <a:prstGeom prst="rect">
                  <a:avLst/>
                </a:prstGeom>
              </p:spPr>
            </p:pic>
          </mc:Fallback>
        </mc:AlternateContent>
      </p:grpSp>
      <p:grpSp>
        <p:nvGrpSpPr>
          <p:cNvPr id="85" name="Group 84">
            <a:extLst>
              <a:ext uri="{FF2B5EF4-FFF2-40B4-BE49-F238E27FC236}">
                <a16:creationId xmlns:a16="http://schemas.microsoft.com/office/drawing/2014/main" id="{182FE863-6D3D-940E-3967-144DF5853A6F}"/>
              </a:ext>
            </a:extLst>
          </p:cNvPr>
          <p:cNvGrpSpPr/>
          <p:nvPr/>
        </p:nvGrpSpPr>
        <p:grpSpPr>
          <a:xfrm>
            <a:off x="5948276" y="5591127"/>
            <a:ext cx="815040" cy="975600"/>
            <a:chOff x="5948276" y="5591127"/>
            <a:chExt cx="815040" cy="975600"/>
          </a:xfrm>
        </p:grpSpPr>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EDF801BE-44B9-D16E-A5A9-B99C54327E10}"/>
                    </a:ext>
                  </a:extLst>
                </p14:cNvPr>
                <p14:cNvContentPartPr/>
                <p14:nvPr/>
              </p14:nvContentPartPr>
              <p14:xfrm>
                <a:off x="6095516" y="5780487"/>
                <a:ext cx="529560" cy="693720"/>
              </p14:xfrm>
            </p:contentPart>
          </mc:Choice>
          <mc:Fallback>
            <p:pic>
              <p:nvPicPr>
                <p:cNvPr id="82" name="Ink 81">
                  <a:extLst>
                    <a:ext uri="{FF2B5EF4-FFF2-40B4-BE49-F238E27FC236}">
                      <a16:creationId xmlns:a16="http://schemas.microsoft.com/office/drawing/2014/main" id="{EDF801BE-44B9-D16E-A5A9-B99C54327E10}"/>
                    </a:ext>
                  </a:extLst>
                </p:cNvPr>
                <p:cNvPicPr/>
                <p:nvPr/>
              </p:nvPicPr>
              <p:blipFill>
                <a:blip r:embed="rId139"/>
                <a:stretch>
                  <a:fillRect/>
                </a:stretch>
              </p:blipFill>
              <p:spPr>
                <a:xfrm>
                  <a:off x="6091196" y="5776167"/>
                  <a:ext cx="53820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BBB253BF-9D04-10DC-302D-5B4B7CB423ED}"/>
                    </a:ext>
                  </a:extLst>
                </p14:cNvPr>
                <p14:cNvContentPartPr/>
                <p14:nvPr/>
              </p14:nvContentPartPr>
              <p14:xfrm>
                <a:off x="6262916" y="5591127"/>
                <a:ext cx="442440" cy="975600"/>
              </p14:xfrm>
            </p:contentPart>
          </mc:Choice>
          <mc:Fallback>
            <p:pic>
              <p:nvPicPr>
                <p:cNvPr id="83" name="Ink 82">
                  <a:extLst>
                    <a:ext uri="{FF2B5EF4-FFF2-40B4-BE49-F238E27FC236}">
                      <a16:creationId xmlns:a16="http://schemas.microsoft.com/office/drawing/2014/main" id="{BBB253BF-9D04-10DC-302D-5B4B7CB423ED}"/>
                    </a:ext>
                  </a:extLst>
                </p:cNvPr>
                <p:cNvPicPr/>
                <p:nvPr/>
              </p:nvPicPr>
              <p:blipFill>
                <a:blip r:embed="rId141"/>
                <a:stretch>
                  <a:fillRect/>
                </a:stretch>
              </p:blipFill>
              <p:spPr>
                <a:xfrm>
                  <a:off x="6258596" y="5586807"/>
                  <a:ext cx="451080" cy="984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0CDC94A1-C9AD-5CB9-799B-F2A3ED670CB9}"/>
                    </a:ext>
                  </a:extLst>
                </p14:cNvPr>
                <p14:cNvContentPartPr/>
                <p14:nvPr/>
              </p14:nvContentPartPr>
              <p14:xfrm>
                <a:off x="5948276" y="6137967"/>
                <a:ext cx="815040" cy="221040"/>
              </p14:xfrm>
            </p:contentPart>
          </mc:Choice>
          <mc:Fallback>
            <p:pic>
              <p:nvPicPr>
                <p:cNvPr id="84" name="Ink 83">
                  <a:extLst>
                    <a:ext uri="{FF2B5EF4-FFF2-40B4-BE49-F238E27FC236}">
                      <a16:creationId xmlns:a16="http://schemas.microsoft.com/office/drawing/2014/main" id="{0CDC94A1-C9AD-5CB9-799B-F2A3ED670CB9}"/>
                    </a:ext>
                  </a:extLst>
                </p:cNvPr>
                <p:cNvPicPr/>
                <p:nvPr/>
              </p:nvPicPr>
              <p:blipFill>
                <a:blip r:embed="rId143"/>
                <a:stretch>
                  <a:fillRect/>
                </a:stretch>
              </p:blipFill>
              <p:spPr>
                <a:xfrm>
                  <a:off x="5943956" y="6133647"/>
                  <a:ext cx="823680" cy="229680"/>
                </a:xfrm>
                <a:prstGeom prst="rect">
                  <a:avLst/>
                </a:prstGeom>
              </p:spPr>
            </p:pic>
          </mc:Fallback>
        </mc:AlternateContent>
      </p:grpSp>
      <p:grpSp>
        <p:nvGrpSpPr>
          <p:cNvPr id="97" name="Group 96">
            <a:extLst>
              <a:ext uri="{FF2B5EF4-FFF2-40B4-BE49-F238E27FC236}">
                <a16:creationId xmlns:a16="http://schemas.microsoft.com/office/drawing/2014/main" id="{D1E8082B-9206-5DDE-9A54-6C89B22C06E0}"/>
              </a:ext>
            </a:extLst>
          </p:cNvPr>
          <p:cNvGrpSpPr/>
          <p:nvPr/>
        </p:nvGrpSpPr>
        <p:grpSpPr>
          <a:xfrm>
            <a:off x="8671676" y="2028567"/>
            <a:ext cx="3261960" cy="1757520"/>
            <a:chOff x="8671676" y="2028567"/>
            <a:chExt cx="3261960" cy="1757520"/>
          </a:xfrm>
        </p:grpSpPr>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id="{46C14B3B-E897-4309-EA2B-2BB890A4F0B2}"/>
                    </a:ext>
                  </a:extLst>
                </p14:cNvPr>
                <p14:cNvContentPartPr/>
                <p14:nvPr/>
              </p14:nvContentPartPr>
              <p14:xfrm>
                <a:off x="8671676" y="2028567"/>
                <a:ext cx="788040" cy="895680"/>
              </p14:xfrm>
            </p:contentPart>
          </mc:Choice>
          <mc:Fallback>
            <p:pic>
              <p:nvPicPr>
                <p:cNvPr id="87" name="Ink 86">
                  <a:extLst>
                    <a:ext uri="{FF2B5EF4-FFF2-40B4-BE49-F238E27FC236}">
                      <a16:creationId xmlns:a16="http://schemas.microsoft.com/office/drawing/2014/main" id="{46C14B3B-E897-4309-EA2B-2BB890A4F0B2}"/>
                    </a:ext>
                  </a:extLst>
                </p:cNvPr>
                <p:cNvPicPr/>
                <p:nvPr/>
              </p:nvPicPr>
              <p:blipFill>
                <a:blip r:embed="rId145"/>
                <a:stretch>
                  <a:fillRect/>
                </a:stretch>
              </p:blipFill>
              <p:spPr>
                <a:xfrm>
                  <a:off x="8667356" y="2024247"/>
                  <a:ext cx="796680" cy="904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id="{420D4CCB-2BE8-4AFC-033C-A84507236012}"/>
                    </a:ext>
                  </a:extLst>
                </p14:cNvPr>
                <p14:cNvContentPartPr/>
                <p14:nvPr/>
              </p14:nvContentPartPr>
              <p14:xfrm>
                <a:off x="9415076" y="2175447"/>
                <a:ext cx="338760" cy="669960"/>
              </p14:xfrm>
            </p:contentPart>
          </mc:Choice>
          <mc:Fallback>
            <p:pic>
              <p:nvPicPr>
                <p:cNvPr id="88" name="Ink 87">
                  <a:extLst>
                    <a:ext uri="{FF2B5EF4-FFF2-40B4-BE49-F238E27FC236}">
                      <a16:creationId xmlns:a16="http://schemas.microsoft.com/office/drawing/2014/main" id="{420D4CCB-2BE8-4AFC-033C-A84507236012}"/>
                    </a:ext>
                  </a:extLst>
                </p:cNvPr>
                <p:cNvPicPr/>
                <p:nvPr/>
              </p:nvPicPr>
              <p:blipFill>
                <a:blip r:embed="rId147"/>
                <a:stretch>
                  <a:fillRect/>
                </a:stretch>
              </p:blipFill>
              <p:spPr>
                <a:xfrm>
                  <a:off x="9410756" y="2171127"/>
                  <a:ext cx="34740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9" name="Ink 88">
                  <a:extLst>
                    <a:ext uri="{FF2B5EF4-FFF2-40B4-BE49-F238E27FC236}">
                      <a16:creationId xmlns:a16="http://schemas.microsoft.com/office/drawing/2014/main" id="{E958AC0E-FBD6-5DA5-64E7-0C67DC3B1CCB}"/>
                    </a:ext>
                  </a:extLst>
                </p14:cNvPr>
                <p14:cNvContentPartPr/>
                <p14:nvPr/>
              </p14:nvContentPartPr>
              <p14:xfrm>
                <a:off x="9238316" y="2553807"/>
                <a:ext cx="496800" cy="21960"/>
              </p14:xfrm>
            </p:contentPart>
          </mc:Choice>
          <mc:Fallback>
            <p:pic>
              <p:nvPicPr>
                <p:cNvPr id="89" name="Ink 88">
                  <a:extLst>
                    <a:ext uri="{FF2B5EF4-FFF2-40B4-BE49-F238E27FC236}">
                      <a16:creationId xmlns:a16="http://schemas.microsoft.com/office/drawing/2014/main" id="{E958AC0E-FBD6-5DA5-64E7-0C67DC3B1CCB}"/>
                    </a:ext>
                  </a:extLst>
                </p:cNvPr>
                <p:cNvPicPr/>
                <p:nvPr/>
              </p:nvPicPr>
              <p:blipFill>
                <a:blip r:embed="rId149"/>
                <a:stretch>
                  <a:fillRect/>
                </a:stretch>
              </p:blipFill>
              <p:spPr>
                <a:xfrm>
                  <a:off x="9233996" y="2549487"/>
                  <a:ext cx="5054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0" name="Ink 89">
                  <a:extLst>
                    <a:ext uri="{FF2B5EF4-FFF2-40B4-BE49-F238E27FC236}">
                      <a16:creationId xmlns:a16="http://schemas.microsoft.com/office/drawing/2014/main" id="{1D1BCD52-F609-9738-20A9-A22688C30616}"/>
                    </a:ext>
                  </a:extLst>
                </p14:cNvPr>
                <p14:cNvContentPartPr/>
                <p14:nvPr/>
              </p14:nvContentPartPr>
              <p14:xfrm>
                <a:off x="9814676" y="2533287"/>
                <a:ext cx="778320" cy="449640"/>
              </p14:xfrm>
            </p:contentPart>
          </mc:Choice>
          <mc:Fallback>
            <p:pic>
              <p:nvPicPr>
                <p:cNvPr id="90" name="Ink 89">
                  <a:extLst>
                    <a:ext uri="{FF2B5EF4-FFF2-40B4-BE49-F238E27FC236}">
                      <a16:creationId xmlns:a16="http://schemas.microsoft.com/office/drawing/2014/main" id="{1D1BCD52-F609-9738-20A9-A22688C30616}"/>
                    </a:ext>
                  </a:extLst>
                </p:cNvPr>
                <p:cNvPicPr/>
                <p:nvPr/>
              </p:nvPicPr>
              <p:blipFill>
                <a:blip r:embed="rId151"/>
                <a:stretch>
                  <a:fillRect/>
                </a:stretch>
              </p:blipFill>
              <p:spPr>
                <a:xfrm>
                  <a:off x="9810356" y="2528967"/>
                  <a:ext cx="78696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1" name="Ink 90">
                  <a:extLst>
                    <a:ext uri="{FF2B5EF4-FFF2-40B4-BE49-F238E27FC236}">
                      <a16:creationId xmlns:a16="http://schemas.microsoft.com/office/drawing/2014/main" id="{C66B8B06-D0CA-108A-9B40-C3AFA67568D8}"/>
                    </a:ext>
                  </a:extLst>
                </p14:cNvPr>
                <p14:cNvContentPartPr/>
                <p14:nvPr/>
              </p14:nvContentPartPr>
              <p14:xfrm>
                <a:off x="10676876" y="2397927"/>
                <a:ext cx="407160" cy="680040"/>
              </p14:xfrm>
            </p:contentPart>
          </mc:Choice>
          <mc:Fallback>
            <p:pic>
              <p:nvPicPr>
                <p:cNvPr id="91" name="Ink 90">
                  <a:extLst>
                    <a:ext uri="{FF2B5EF4-FFF2-40B4-BE49-F238E27FC236}">
                      <a16:creationId xmlns:a16="http://schemas.microsoft.com/office/drawing/2014/main" id="{C66B8B06-D0CA-108A-9B40-C3AFA67568D8}"/>
                    </a:ext>
                  </a:extLst>
                </p:cNvPr>
                <p:cNvPicPr/>
                <p:nvPr/>
              </p:nvPicPr>
              <p:blipFill>
                <a:blip r:embed="rId153"/>
                <a:stretch>
                  <a:fillRect/>
                </a:stretch>
              </p:blipFill>
              <p:spPr>
                <a:xfrm>
                  <a:off x="10672556" y="2393607"/>
                  <a:ext cx="415800" cy="688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 name="Ink 91">
                  <a:extLst>
                    <a:ext uri="{FF2B5EF4-FFF2-40B4-BE49-F238E27FC236}">
                      <a16:creationId xmlns:a16="http://schemas.microsoft.com/office/drawing/2014/main" id="{43ABD924-7CDD-9AB1-FE41-C77BFCE3665C}"/>
                    </a:ext>
                  </a:extLst>
                </p14:cNvPr>
                <p14:cNvContentPartPr/>
                <p14:nvPr/>
              </p14:nvContentPartPr>
              <p14:xfrm>
                <a:off x="11244956" y="2710047"/>
                <a:ext cx="225360" cy="291240"/>
              </p14:xfrm>
            </p:contentPart>
          </mc:Choice>
          <mc:Fallback>
            <p:pic>
              <p:nvPicPr>
                <p:cNvPr id="92" name="Ink 91">
                  <a:extLst>
                    <a:ext uri="{FF2B5EF4-FFF2-40B4-BE49-F238E27FC236}">
                      <a16:creationId xmlns:a16="http://schemas.microsoft.com/office/drawing/2014/main" id="{43ABD924-7CDD-9AB1-FE41-C77BFCE3665C}"/>
                    </a:ext>
                  </a:extLst>
                </p:cNvPr>
                <p:cNvPicPr/>
                <p:nvPr/>
              </p:nvPicPr>
              <p:blipFill>
                <a:blip r:embed="rId155"/>
                <a:stretch>
                  <a:fillRect/>
                </a:stretch>
              </p:blipFill>
              <p:spPr>
                <a:xfrm>
                  <a:off x="11240636" y="2705727"/>
                  <a:ext cx="2340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3" name="Ink 92">
                  <a:extLst>
                    <a:ext uri="{FF2B5EF4-FFF2-40B4-BE49-F238E27FC236}">
                      <a16:creationId xmlns:a16="http://schemas.microsoft.com/office/drawing/2014/main" id="{CB33FFB7-998E-329E-D29C-49C762B7A689}"/>
                    </a:ext>
                  </a:extLst>
                </p14:cNvPr>
                <p14:cNvContentPartPr/>
                <p14:nvPr/>
              </p14:nvContentPartPr>
              <p14:xfrm>
                <a:off x="11571836" y="2656047"/>
                <a:ext cx="361800" cy="469800"/>
              </p14:xfrm>
            </p:contentPart>
          </mc:Choice>
          <mc:Fallback>
            <p:pic>
              <p:nvPicPr>
                <p:cNvPr id="93" name="Ink 92">
                  <a:extLst>
                    <a:ext uri="{FF2B5EF4-FFF2-40B4-BE49-F238E27FC236}">
                      <a16:creationId xmlns:a16="http://schemas.microsoft.com/office/drawing/2014/main" id="{CB33FFB7-998E-329E-D29C-49C762B7A689}"/>
                    </a:ext>
                  </a:extLst>
                </p:cNvPr>
                <p:cNvPicPr/>
                <p:nvPr/>
              </p:nvPicPr>
              <p:blipFill>
                <a:blip r:embed="rId157"/>
                <a:stretch>
                  <a:fillRect/>
                </a:stretch>
              </p:blipFill>
              <p:spPr>
                <a:xfrm>
                  <a:off x="11567516" y="2651727"/>
                  <a:ext cx="37044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4" name="Ink 93">
                  <a:extLst>
                    <a:ext uri="{FF2B5EF4-FFF2-40B4-BE49-F238E27FC236}">
                      <a16:creationId xmlns:a16="http://schemas.microsoft.com/office/drawing/2014/main" id="{D3E7B59C-A59B-73B0-3F8B-41A18FCC38F2}"/>
                    </a:ext>
                  </a:extLst>
                </p14:cNvPr>
                <p14:cNvContentPartPr/>
                <p14:nvPr/>
              </p14:nvContentPartPr>
              <p14:xfrm>
                <a:off x="9697676" y="2995887"/>
                <a:ext cx="641160" cy="531000"/>
              </p14:xfrm>
            </p:contentPart>
          </mc:Choice>
          <mc:Fallback>
            <p:pic>
              <p:nvPicPr>
                <p:cNvPr id="94" name="Ink 93">
                  <a:extLst>
                    <a:ext uri="{FF2B5EF4-FFF2-40B4-BE49-F238E27FC236}">
                      <a16:creationId xmlns:a16="http://schemas.microsoft.com/office/drawing/2014/main" id="{D3E7B59C-A59B-73B0-3F8B-41A18FCC38F2}"/>
                    </a:ext>
                  </a:extLst>
                </p:cNvPr>
                <p:cNvPicPr/>
                <p:nvPr/>
              </p:nvPicPr>
              <p:blipFill>
                <a:blip r:embed="rId159"/>
                <a:stretch>
                  <a:fillRect/>
                </a:stretch>
              </p:blipFill>
              <p:spPr>
                <a:xfrm>
                  <a:off x="9693356" y="2991567"/>
                  <a:ext cx="64980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5" name="Ink 94">
                  <a:extLst>
                    <a:ext uri="{FF2B5EF4-FFF2-40B4-BE49-F238E27FC236}">
                      <a16:creationId xmlns:a16="http://schemas.microsoft.com/office/drawing/2014/main" id="{626309AE-2A79-0598-DF3E-5EE7AD9BCD43}"/>
                    </a:ext>
                  </a:extLst>
                </p14:cNvPr>
                <p14:cNvContentPartPr/>
                <p14:nvPr/>
              </p14:nvContentPartPr>
              <p14:xfrm>
                <a:off x="10468076" y="3342207"/>
                <a:ext cx="360" cy="360"/>
              </p14:xfrm>
            </p:contentPart>
          </mc:Choice>
          <mc:Fallback>
            <p:pic>
              <p:nvPicPr>
                <p:cNvPr id="95" name="Ink 94">
                  <a:extLst>
                    <a:ext uri="{FF2B5EF4-FFF2-40B4-BE49-F238E27FC236}">
                      <a16:creationId xmlns:a16="http://schemas.microsoft.com/office/drawing/2014/main" id="{626309AE-2A79-0598-DF3E-5EE7AD9BCD43}"/>
                    </a:ext>
                  </a:extLst>
                </p:cNvPr>
                <p:cNvPicPr/>
                <p:nvPr/>
              </p:nvPicPr>
              <p:blipFill>
                <a:blip r:embed="rId161"/>
                <a:stretch>
                  <a:fillRect/>
                </a:stretch>
              </p:blipFill>
              <p:spPr>
                <a:xfrm>
                  <a:off x="10463756" y="33378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6" name="Ink 95">
                  <a:extLst>
                    <a:ext uri="{FF2B5EF4-FFF2-40B4-BE49-F238E27FC236}">
                      <a16:creationId xmlns:a16="http://schemas.microsoft.com/office/drawing/2014/main" id="{F1822AE4-CF17-85EE-3B47-3EE1D0D30492}"/>
                    </a:ext>
                  </a:extLst>
                </p14:cNvPr>
                <p14:cNvContentPartPr/>
                <p14:nvPr/>
              </p14:nvContentPartPr>
              <p14:xfrm>
                <a:off x="10614596" y="3404847"/>
                <a:ext cx="847800" cy="381240"/>
              </p14:xfrm>
            </p:contentPart>
          </mc:Choice>
          <mc:Fallback>
            <p:pic>
              <p:nvPicPr>
                <p:cNvPr id="96" name="Ink 95">
                  <a:extLst>
                    <a:ext uri="{FF2B5EF4-FFF2-40B4-BE49-F238E27FC236}">
                      <a16:creationId xmlns:a16="http://schemas.microsoft.com/office/drawing/2014/main" id="{F1822AE4-CF17-85EE-3B47-3EE1D0D30492}"/>
                    </a:ext>
                  </a:extLst>
                </p:cNvPr>
                <p:cNvPicPr/>
                <p:nvPr/>
              </p:nvPicPr>
              <p:blipFill>
                <a:blip r:embed="rId163"/>
                <a:stretch>
                  <a:fillRect/>
                </a:stretch>
              </p:blipFill>
              <p:spPr>
                <a:xfrm>
                  <a:off x="10610276" y="3400527"/>
                  <a:ext cx="856440" cy="389880"/>
                </a:xfrm>
                <a:prstGeom prst="rect">
                  <a:avLst/>
                </a:prstGeom>
              </p:spPr>
            </p:pic>
          </mc:Fallback>
        </mc:AlternateContent>
      </p:grpSp>
    </p:spTree>
    <p:extLst>
      <p:ext uri="{BB962C8B-B14F-4D97-AF65-F5344CB8AC3E}">
        <p14:creationId xmlns:p14="http://schemas.microsoft.com/office/powerpoint/2010/main" val="419649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32FB3-860A-1C3E-ABA5-530B0B534AF7}"/>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05CCBD2E-6C33-F4A9-21BA-E9C9F750482F}"/>
              </a:ext>
            </a:extLst>
          </p:cNvPr>
          <p:cNvGrpSpPr/>
          <p:nvPr/>
        </p:nvGrpSpPr>
        <p:grpSpPr>
          <a:xfrm>
            <a:off x="241556" y="136407"/>
            <a:ext cx="7964640" cy="5458320"/>
            <a:chOff x="241556" y="136407"/>
            <a:chExt cx="7964640" cy="54583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BCD3A9D-6314-F120-4019-58A736E7B175}"/>
                    </a:ext>
                  </a:extLst>
                </p14:cNvPr>
                <p14:cNvContentPartPr/>
                <p14:nvPr/>
              </p14:nvContentPartPr>
              <p14:xfrm>
                <a:off x="608036" y="969807"/>
                <a:ext cx="348480" cy="561240"/>
              </p14:xfrm>
            </p:contentPart>
          </mc:Choice>
          <mc:Fallback>
            <p:pic>
              <p:nvPicPr>
                <p:cNvPr id="2" name="Ink 1">
                  <a:extLst>
                    <a:ext uri="{FF2B5EF4-FFF2-40B4-BE49-F238E27FC236}">
                      <a16:creationId xmlns:a16="http://schemas.microsoft.com/office/drawing/2014/main" id="{BBCD3A9D-6314-F120-4019-58A736E7B175}"/>
                    </a:ext>
                  </a:extLst>
                </p:cNvPr>
                <p:cNvPicPr/>
                <p:nvPr/>
              </p:nvPicPr>
              <p:blipFill>
                <a:blip r:embed="rId3"/>
                <a:stretch>
                  <a:fillRect/>
                </a:stretch>
              </p:blipFill>
              <p:spPr>
                <a:xfrm>
                  <a:off x="603716" y="965487"/>
                  <a:ext cx="357120" cy="569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F3640F7-DF22-153E-CAB9-68852F0D8850}"/>
                    </a:ext>
                  </a:extLst>
                </p14:cNvPr>
                <p14:cNvContentPartPr/>
                <p14:nvPr/>
              </p14:nvContentPartPr>
              <p14:xfrm>
                <a:off x="704156" y="1333767"/>
                <a:ext cx="272880" cy="32760"/>
              </p14:xfrm>
            </p:contentPart>
          </mc:Choice>
          <mc:Fallback>
            <p:pic>
              <p:nvPicPr>
                <p:cNvPr id="3" name="Ink 2">
                  <a:extLst>
                    <a:ext uri="{FF2B5EF4-FFF2-40B4-BE49-F238E27FC236}">
                      <a16:creationId xmlns:a16="http://schemas.microsoft.com/office/drawing/2014/main" id="{7F3640F7-DF22-153E-CAB9-68852F0D8850}"/>
                    </a:ext>
                  </a:extLst>
                </p:cNvPr>
                <p:cNvPicPr/>
                <p:nvPr/>
              </p:nvPicPr>
              <p:blipFill>
                <a:blip r:embed="rId5"/>
                <a:stretch>
                  <a:fillRect/>
                </a:stretch>
              </p:blipFill>
              <p:spPr>
                <a:xfrm>
                  <a:off x="699836" y="1329447"/>
                  <a:ext cx="2815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7BBFFAD-002E-02CF-7A1B-37C448B95BAC}"/>
                    </a:ext>
                  </a:extLst>
                </p14:cNvPr>
                <p14:cNvContentPartPr/>
                <p14:nvPr/>
              </p14:nvContentPartPr>
              <p14:xfrm>
                <a:off x="744116" y="1921287"/>
                <a:ext cx="410760" cy="655560"/>
              </p14:xfrm>
            </p:contentPart>
          </mc:Choice>
          <mc:Fallback>
            <p:pic>
              <p:nvPicPr>
                <p:cNvPr id="4" name="Ink 3">
                  <a:extLst>
                    <a:ext uri="{FF2B5EF4-FFF2-40B4-BE49-F238E27FC236}">
                      <a16:creationId xmlns:a16="http://schemas.microsoft.com/office/drawing/2014/main" id="{17BBFFAD-002E-02CF-7A1B-37C448B95BAC}"/>
                    </a:ext>
                  </a:extLst>
                </p:cNvPr>
                <p:cNvPicPr/>
                <p:nvPr/>
              </p:nvPicPr>
              <p:blipFill>
                <a:blip r:embed="rId7"/>
                <a:stretch>
                  <a:fillRect/>
                </a:stretch>
              </p:blipFill>
              <p:spPr>
                <a:xfrm>
                  <a:off x="739796" y="1916967"/>
                  <a:ext cx="419400" cy="664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5652D97-32A6-5766-CBAA-1680E4201355}"/>
                    </a:ext>
                  </a:extLst>
                </p14:cNvPr>
                <p14:cNvContentPartPr/>
                <p14:nvPr/>
              </p14:nvContentPartPr>
              <p14:xfrm>
                <a:off x="660236" y="3351567"/>
                <a:ext cx="517680" cy="588600"/>
              </p14:xfrm>
            </p:contentPart>
          </mc:Choice>
          <mc:Fallback>
            <p:pic>
              <p:nvPicPr>
                <p:cNvPr id="5" name="Ink 4">
                  <a:extLst>
                    <a:ext uri="{FF2B5EF4-FFF2-40B4-BE49-F238E27FC236}">
                      <a16:creationId xmlns:a16="http://schemas.microsoft.com/office/drawing/2014/main" id="{65652D97-32A6-5766-CBAA-1680E4201355}"/>
                    </a:ext>
                  </a:extLst>
                </p:cNvPr>
                <p:cNvPicPr/>
                <p:nvPr/>
              </p:nvPicPr>
              <p:blipFill>
                <a:blip r:embed="rId9"/>
                <a:stretch>
                  <a:fillRect/>
                </a:stretch>
              </p:blipFill>
              <p:spPr>
                <a:xfrm>
                  <a:off x="655916" y="3347247"/>
                  <a:ext cx="52632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37C4BF4D-15E8-8575-21E0-15382F7A4AE8}"/>
                    </a:ext>
                  </a:extLst>
                </p14:cNvPr>
                <p14:cNvContentPartPr/>
                <p14:nvPr/>
              </p14:nvContentPartPr>
              <p14:xfrm>
                <a:off x="693356" y="4547127"/>
                <a:ext cx="537480" cy="587520"/>
              </p14:xfrm>
            </p:contentPart>
          </mc:Choice>
          <mc:Fallback>
            <p:pic>
              <p:nvPicPr>
                <p:cNvPr id="6" name="Ink 5">
                  <a:extLst>
                    <a:ext uri="{FF2B5EF4-FFF2-40B4-BE49-F238E27FC236}">
                      <a16:creationId xmlns:a16="http://schemas.microsoft.com/office/drawing/2014/main" id="{37C4BF4D-15E8-8575-21E0-15382F7A4AE8}"/>
                    </a:ext>
                  </a:extLst>
                </p:cNvPr>
                <p:cNvPicPr/>
                <p:nvPr/>
              </p:nvPicPr>
              <p:blipFill>
                <a:blip r:embed="rId11"/>
                <a:stretch>
                  <a:fillRect/>
                </a:stretch>
              </p:blipFill>
              <p:spPr>
                <a:xfrm>
                  <a:off x="689036" y="4542807"/>
                  <a:ext cx="546120" cy="596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44F92E11-7816-CFA0-9132-DDEC849CD498}"/>
                    </a:ext>
                  </a:extLst>
                </p14:cNvPr>
                <p14:cNvContentPartPr/>
                <p14:nvPr/>
              </p14:nvContentPartPr>
              <p14:xfrm>
                <a:off x="1555196" y="399207"/>
                <a:ext cx="400320" cy="4924800"/>
              </p14:xfrm>
            </p:contentPart>
          </mc:Choice>
          <mc:Fallback>
            <p:pic>
              <p:nvPicPr>
                <p:cNvPr id="7" name="Ink 6">
                  <a:extLst>
                    <a:ext uri="{FF2B5EF4-FFF2-40B4-BE49-F238E27FC236}">
                      <a16:creationId xmlns:a16="http://schemas.microsoft.com/office/drawing/2014/main" id="{44F92E11-7816-CFA0-9132-DDEC849CD498}"/>
                    </a:ext>
                  </a:extLst>
                </p:cNvPr>
                <p:cNvPicPr/>
                <p:nvPr/>
              </p:nvPicPr>
              <p:blipFill>
                <a:blip r:embed="rId13"/>
                <a:stretch>
                  <a:fillRect/>
                </a:stretch>
              </p:blipFill>
              <p:spPr>
                <a:xfrm>
                  <a:off x="1550876" y="394887"/>
                  <a:ext cx="408960" cy="4933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75877A65-8361-013E-8475-C2EC7314D412}"/>
                    </a:ext>
                  </a:extLst>
                </p14:cNvPr>
                <p14:cNvContentPartPr/>
                <p14:nvPr/>
              </p14:nvContentPartPr>
              <p14:xfrm>
                <a:off x="241556" y="819687"/>
                <a:ext cx="7964640" cy="126720"/>
              </p14:xfrm>
            </p:contentPart>
          </mc:Choice>
          <mc:Fallback>
            <p:pic>
              <p:nvPicPr>
                <p:cNvPr id="8" name="Ink 7">
                  <a:extLst>
                    <a:ext uri="{FF2B5EF4-FFF2-40B4-BE49-F238E27FC236}">
                      <a16:creationId xmlns:a16="http://schemas.microsoft.com/office/drawing/2014/main" id="{75877A65-8361-013E-8475-C2EC7314D412}"/>
                    </a:ext>
                  </a:extLst>
                </p:cNvPr>
                <p:cNvPicPr/>
                <p:nvPr/>
              </p:nvPicPr>
              <p:blipFill>
                <a:blip r:embed="rId15"/>
                <a:stretch>
                  <a:fillRect/>
                </a:stretch>
              </p:blipFill>
              <p:spPr>
                <a:xfrm>
                  <a:off x="237236" y="815367"/>
                  <a:ext cx="7973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7C02857C-8921-F7EB-ED08-2334B5D5D8ED}"/>
                    </a:ext>
                  </a:extLst>
                </p14:cNvPr>
                <p14:cNvContentPartPr/>
                <p14:nvPr/>
              </p14:nvContentPartPr>
              <p14:xfrm>
                <a:off x="2080436" y="483087"/>
                <a:ext cx="403560" cy="536040"/>
              </p14:xfrm>
            </p:contentPart>
          </mc:Choice>
          <mc:Fallback>
            <p:pic>
              <p:nvPicPr>
                <p:cNvPr id="10" name="Ink 9">
                  <a:extLst>
                    <a:ext uri="{FF2B5EF4-FFF2-40B4-BE49-F238E27FC236}">
                      <a16:creationId xmlns:a16="http://schemas.microsoft.com/office/drawing/2014/main" id="{7C02857C-8921-F7EB-ED08-2334B5D5D8ED}"/>
                    </a:ext>
                  </a:extLst>
                </p:cNvPr>
                <p:cNvPicPr/>
                <p:nvPr/>
              </p:nvPicPr>
              <p:blipFill>
                <a:blip r:embed="rId17"/>
                <a:stretch>
                  <a:fillRect/>
                </a:stretch>
              </p:blipFill>
              <p:spPr>
                <a:xfrm>
                  <a:off x="2076116" y="478767"/>
                  <a:ext cx="412200" cy="544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101E851B-FCAE-177A-10C9-533AE4445545}"/>
                    </a:ext>
                  </a:extLst>
                </p14:cNvPr>
                <p14:cNvContentPartPr/>
                <p14:nvPr/>
              </p14:nvContentPartPr>
              <p14:xfrm>
                <a:off x="2166476" y="420087"/>
                <a:ext cx="419040" cy="569160"/>
              </p14:xfrm>
            </p:contentPart>
          </mc:Choice>
          <mc:Fallback>
            <p:pic>
              <p:nvPicPr>
                <p:cNvPr id="11" name="Ink 10">
                  <a:extLst>
                    <a:ext uri="{FF2B5EF4-FFF2-40B4-BE49-F238E27FC236}">
                      <a16:creationId xmlns:a16="http://schemas.microsoft.com/office/drawing/2014/main" id="{101E851B-FCAE-177A-10C9-533AE4445545}"/>
                    </a:ext>
                  </a:extLst>
                </p:cNvPr>
                <p:cNvPicPr/>
                <p:nvPr/>
              </p:nvPicPr>
              <p:blipFill>
                <a:blip r:embed="rId19"/>
                <a:stretch>
                  <a:fillRect/>
                </a:stretch>
              </p:blipFill>
              <p:spPr>
                <a:xfrm>
                  <a:off x="2162156" y="415767"/>
                  <a:ext cx="42768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EBFC5F64-0DBD-4368-F00A-DEB985E22A9C}"/>
                    </a:ext>
                  </a:extLst>
                </p14:cNvPr>
                <p14:cNvContentPartPr/>
                <p14:nvPr/>
              </p14:nvContentPartPr>
              <p14:xfrm>
                <a:off x="2618276" y="651207"/>
                <a:ext cx="135360" cy="547200"/>
              </p14:xfrm>
            </p:contentPart>
          </mc:Choice>
          <mc:Fallback>
            <p:pic>
              <p:nvPicPr>
                <p:cNvPr id="12" name="Ink 11">
                  <a:extLst>
                    <a:ext uri="{FF2B5EF4-FFF2-40B4-BE49-F238E27FC236}">
                      <a16:creationId xmlns:a16="http://schemas.microsoft.com/office/drawing/2014/main" id="{EBFC5F64-0DBD-4368-F00A-DEB985E22A9C}"/>
                    </a:ext>
                  </a:extLst>
                </p:cNvPr>
                <p:cNvPicPr/>
                <p:nvPr/>
              </p:nvPicPr>
              <p:blipFill>
                <a:blip r:embed="rId21"/>
                <a:stretch>
                  <a:fillRect/>
                </a:stretch>
              </p:blipFill>
              <p:spPr>
                <a:xfrm>
                  <a:off x="2613956" y="646887"/>
                  <a:ext cx="144000" cy="555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C3012AF7-E723-2E09-24D1-4472A9DE1ABA}"/>
                    </a:ext>
                  </a:extLst>
                </p14:cNvPr>
                <p14:cNvContentPartPr/>
                <p14:nvPr/>
              </p14:nvContentPartPr>
              <p14:xfrm>
                <a:off x="3110756" y="714567"/>
                <a:ext cx="314640" cy="53640"/>
              </p14:xfrm>
            </p:contentPart>
          </mc:Choice>
          <mc:Fallback>
            <p:pic>
              <p:nvPicPr>
                <p:cNvPr id="13" name="Ink 12">
                  <a:extLst>
                    <a:ext uri="{FF2B5EF4-FFF2-40B4-BE49-F238E27FC236}">
                      <a16:creationId xmlns:a16="http://schemas.microsoft.com/office/drawing/2014/main" id="{C3012AF7-E723-2E09-24D1-4472A9DE1ABA}"/>
                    </a:ext>
                  </a:extLst>
                </p:cNvPr>
                <p:cNvPicPr/>
                <p:nvPr/>
              </p:nvPicPr>
              <p:blipFill>
                <a:blip r:embed="rId23"/>
                <a:stretch>
                  <a:fillRect/>
                </a:stretch>
              </p:blipFill>
              <p:spPr>
                <a:xfrm>
                  <a:off x="3106436" y="710247"/>
                  <a:ext cx="323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3893BAE1-4E2B-655C-D33B-4E4D59C71FBC}"/>
                    </a:ext>
                  </a:extLst>
                </p14:cNvPr>
                <p14:cNvContentPartPr/>
                <p14:nvPr/>
              </p14:nvContentPartPr>
              <p14:xfrm>
                <a:off x="3657236" y="455367"/>
                <a:ext cx="664920" cy="533160"/>
              </p14:xfrm>
            </p:contentPart>
          </mc:Choice>
          <mc:Fallback>
            <p:pic>
              <p:nvPicPr>
                <p:cNvPr id="14" name="Ink 13">
                  <a:extLst>
                    <a:ext uri="{FF2B5EF4-FFF2-40B4-BE49-F238E27FC236}">
                      <a16:creationId xmlns:a16="http://schemas.microsoft.com/office/drawing/2014/main" id="{3893BAE1-4E2B-655C-D33B-4E4D59C71FBC}"/>
                    </a:ext>
                  </a:extLst>
                </p:cNvPr>
                <p:cNvPicPr/>
                <p:nvPr/>
              </p:nvPicPr>
              <p:blipFill>
                <a:blip r:embed="rId25"/>
                <a:stretch>
                  <a:fillRect/>
                </a:stretch>
              </p:blipFill>
              <p:spPr>
                <a:xfrm>
                  <a:off x="3652916" y="451047"/>
                  <a:ext cx="67356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055BDF94-1DD8-12A6-604F-6FEEA860A91B}"/>
                    </a:ext>
                  </a:extLst>
                </p14:cNvPr>
                <p14:cNvContentPartPr/>
                <p14:nvPr/>
              </p14:nvContentPartPr>
              <p14:xfrm>
                <a:off x="3773516" y="557247"/>
                <a:ext cx="115560" cy="530280"/>
              </p14:xfrm>
            </p:contentPart>
          </mc:Choice>
          <mc:Fallback>
            <p:pic>
              <p:nvPicPr>
                <p:cNvPr id="15" name="Ink 14">
                  <a:extLst>
                    <a:ext uri="{FF2B5EF4-FFF2-40B4-BE49-F238E27FC236}">
                      <a16:creationId xmlns:a16="http://schemas.microsoft.com/office/drawing/2014/main" id="{055BDF94-1DD8-12A6-604F-6FEEA860A91B}"/>
                    </a:ext>
                  </a:extLst>
                </p:cNvPr>
                <p:cNvPicPr/>
                <p:nvPr/>
              </p:nvPicPr>
              <p:blipFill>
                <a:blip r:embed="rId27"/>
                <a:stretch>
                  <a:fillRect/>
                </a:stretch>
              </p:blipFill>
              <p:spPr>
                <a:xfrm>
                  <a:off x="3769196" y="552927"/>
                  <a:ext cx="12420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676EBC4E-0065-FB4C-DF64-38D8C8C0EA0E}"/>
                    </a:ext>
                  </a:extLst>
                </p14:cNvPr>
                <p14:cNvContentPartPr/>
                <p14:nvPr/>
              </p14:nvContentPartPr>
              <p14:xfrm>
                <a:off x="2049476" y="1439247"/>
                <a:ext cx="366840" cy="43200"/>
              </p14:xfrm>
            </p:contentPart>
          </mc:Choice>
          <mc:Fallback>
            <p:pic>
              <p:nvPicPr>
                <p:cNvPr id="17" name="Ink 16">
                  <a:extLst>
                    <a:ext uri="{FF2B5EF4-FFF2-40B4-BE49-F238E27FC236}">
                      <a16:creationId xmlns:a16="http://schemas.microsoft.com/office/drawing/2014/main" id="{676EBC4E-0065-FB4C-DF64-38D8C8C0EA0E}"/>
                    </a:ext>
                  </a:extLst>
                </p:cNvPr>
                <p:cNvPicPr/>
                <p:nvPr/>
              </p:nvPicPr>
              <p:blipFill>
                <a:blip r:embed="rId29"/>
                <a:stretch>
                  <a:fillRect/>
                </a:stretch>
              </p:blipFill>
              <p:spPr>
                <a:xfrm>
                  <a:off x="2045156" y="1434927"/>
                  <a:ext cx="3754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D9738FBF-229F-F0EA-51F5-DDA0BA24C633}"/>
                    </a:ext>
                  </a:extLst>
                </p14:cNvPr>
                <p14:cNvContentPartPr/>
                <p14:nvPr/>
              </p14:nvContentPartPr>
              <p14:xfrm>
                <a:off x="2730956" y="1386687"/>
                <a:ext cx="180720" cy="197640"/>
              </p14:xfrm>
            </p:contentPart>
          </mc:Choice>
          <mc:Fallback>
            <p:pic>
              <p:nvPicPr>
                <p:cNvPr id="18" name="Ink 17">
                  <a:extLst>
                    <a:ext uri="{FF2B5EF4-FFF2-40B4-BE49-F238E27FC236}">
                      <a16:creationId xmlns:a16="http://schemas.microsoft.com/office/drawing/2014/main" id="{D9738FBF-229F-F0EA-51F5-DDA0BA24C633}"/>
                    </a:ext>
                  </a:extLst>
                </p:cNvPr>
                <p:cNvPicPr/>
                <p:nvPr/>
              </p:nvPicPr>
              <p:blipFill>
                <a:blip r:embed="rId31"/>
                <a:stretch>
                  <a:fillRect/>
                </a:stretch>
              </p:blipFill>
              <p:spPr>
                <a:xfrm>
                  <a:off x="2726636" y="1382367"/>
                  <a:ext cx="1893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ADF4D28F-61B1-9AD8-DF72-F8CB36D4DF7E}"/>
                    </a:ext>
                  </a:extLst>
                </p14:cNvPr>
                <p14:cNvContentPartPr/>
                <p14:nvPr/>
              </p14:nvContentPartPr>
              <p14:xfrm>
                <a:off x="3184916" y="1523487"/>
                <a:ext cx="360" cy="360"/>
              </p14:xfrm>
            </p:contentPart>
          </mc:Choice>
          <mc:Fallback>
            <p:pic>
              <p:nvPicPr>
                <p:cNvPr id="19" name="Ink 18">
                  <a:extLst>
                    <a:ext uri="{FF2B5EF4-FFF2-40B4-BE49-F238E27FC236}">
                      <a16:creationId xmlns:a16="http://schemas.microsoft.com/office/drawing/2014/main" id="{ADF4D28F-61B1-9AD8-DF72-F8CB36D4DF7E}"/>
                    </a:ext>
                  </a:extLst>
                </p:cNvPr>
                <p:cNvPicPr/>
                <p:nvPr/>
              </p:nvPicPr>
              <p:blipFill>
                <a:blip r:embed="rId33"/>
                <a:stretch>
                  <a:fillRect/>
                </a:stretch>
              </p:blipFill>
              <p:spPr>
                <a:xfrm>
                  <a:off x="3180596" y="1519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3D084609-8125-3328-B0C7-2D2FFEAA8CD9}"/>
                    </a:ext>
                  </a:extLst>
                </p14:cNvPr>
                <p14:cNvContentPartPr/>
                <p14:nvPr/>
              </p14:nvContentPartPr>
              <p14:xfrm>
                <a:off x="3362756" y="1292727"/>
                <a:ext cx="359280" cy="387360"/>
              </p14:xfrm>
            </p:contentPart>
          </mc:Choice>
          <mc:Fallback>
            <p:pic>
              <p:nvPicPr>
                <p:cNvPr id="20" name="Ink 19">
                  <a:extLst>
                    <a:ext uri="{FF2B5EF4-FFF2-40B4-BE49-F238E27FC236}">
                      <a16:creationId xmlns:a16="http://schemas.microsoft.com/office/drawing/2014/main" id="{3D084609-8125-3328-B0C7-2D2FFEAA8CD9}"/>
                    </a:ext>
                  </a:extLst>
                </p:cNvPr>
                <p:cNvPicPr/>
                <p:nvPr/>
              </p:nvPicPr>
              <p:blipFill>
                <a:blip r:embed="rId35"/>
                <a:stretch>
                  <a:fillRect/>
                </a:stretch>
              </p:blipFill>
              <p:spPr>
                <a:xfrm>
                  <a:off x="3358436" y="1288407"/>
                  <a:ext cx="36792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02F035CF-AFF5-897E-2AEC-1C5FD944BFBE}"/>
                    </a:ext>
                  </a:extLst>
                </p14:cNvPr>
                <p14:cNvContentPartPr/>
                <p14:nvPr/>
              </p14:nvContentPartPr>
              <p14:xfrm>
                <a:off x="3819596" y="1260327"/>
                <a:ext cx="521640" cy="527400"/>
              </p14:xfrm>
            </p:contentPart>
          </mc:Choice>
          <mc:Fallback>
            <p:pic>
              <p:nvPicPr>
                <p:cNvPr id="21" name="Ink 20">
                  <a:extLst>
                    <a:ext uri="{FF2B5EF4-FFF2-40B4-BE49-F238E27FC236}">
                      <a16:creationId xmlns:a16="http://schemas.microsoft.com/office/drawing/2014/main" id="{02F035CF-AFF5-897E-2AEC-1C5FD944BFBE}"/>
                    </a:ext>
                  </a:extLst>
                </p:cNvPr>
                <p:cNvPicPr/>
                <p:nvPr/>
              </p:nvPicPr>
              <p:blipFill>
                <a:blip r:embed="rId37"/>
                <a:stretch>
                  <a:fillRect/>
                </a:stretch>
              </p:blipFill>
              <p:spPr>
                <a:xfrm>
                  <a:off x="3815276" y="1256007"/>
                  <a:ext cx="53028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166A7AA5-9701-1627-69A9-3C54232FFC17}"/>
                    </a:ext>
                  </a:extLst>
                </p14:cNvPr>
                <p14:cNvContentPartPr/>
                <p14:nvPr/>
              </p14:nvContentPartPr>
              <p14:xfrm>
                <a:off x="4214516" y="1317207"/>
                <a:ext cx="309240" cy="70200"/>
              </p14:xfrm>
            </p:contentPart>
          </mc:Choice>
          <mc:Fallback>
            <p:pic>
              <p:nvPicPr>
                <p:cNvPr id="22" name="Ink 21">
                  <a:extLst>
                    <a:ext uri="{FF2B5EF4-FFF2-40B4-BE49-F238E27FC236}">
                      <a16:creationId xmlns:a16="http://schemas.microsoft.com/office/drawing/2014/main" id="{166A7AA5-9701-1627-69A9-3C54232FFC17}"/>
                    </a:ext>
                  </a:extLst>
                </p:cNvPr>
                <p:cNvPicPr/>
                <p:nvPr/>
              </p:nvPicPr>
              <p:blipFill>
                <a:blip r:embed="rId39"/>
                <a:stretch>
                  <a:fillRect/>
                </a:stretch>
              </p:blipFill>
              <p:spPr>
                <a:xfrm>
                  <a:off x="4210196" y="1312887"/>
                  <a:ext cx="3178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1AE39E2E-03DA-3F85-4C76-4AD3EC9E2BDD}"/>
                    </a:ext>
                  </a:extLst>
                </p14:cNvPr>
                <p14:cNvContentPartPr/>
                <p14:nvPr/>
              </p14:nvContentPartPr>
              <p14:xfrm>
                <a:off x="4542836" y="136407"/>
                <a:ext cx="607680" cy="5458320"/>
              </p14:xfrm>
            </p:contentPart>
          </mc:Choice>
          <mc:Fallback>
            <p:pic>
              <p:nvPicPr>
                <p:cNvPr id="23" name="Ink 22">
                  <a:extLst>
                    <a:ext uri="{FF2B5EF4-FFF2-40B4-BE49-F238E27FC236}">
                      <a16:creationId xmlns:a16="http://schemas.microsoft.com/office/drawing/2014/main" id="{1AE39E2E-03DA-3F85-4C76-4AD3EC9E2BDD}"/>
                    </a:ext>
                  </a:extLst>
                </p:cNvPr>
                <p:cNvPicPr/>
                <p:nvPr/>
              </p:nvPicPr>
              <p:blipFill>
                <a:blip r:embed="rId41"/>
                <a:stretch>
                  <a:fillRect/>
                </a:stretch>
              </p:blipFill>
              <p:spPr>
                <a:xfrm>
                  <a:off x="4538516" y="132087"/>
                  <a:ext cx="616320" cy="5466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B657554E-D450-65A2-9458-23E78E1305E4}"/>
                    </a:ext>
                  </a:extLst>
                </p14:cNvPr>
                <p14:cNvContentPartPr/>
                <p14:nvPr/>
              </p14:nvContentPartPr>
              <p14:xfrm>
                <a:off x="3270236" y="2721927"/>
                <a:ext cx="293040" cy="33840"/>
              </p14:xfrm>
            </p:contentPart>
          </mc:Choice>
          <mc:Fallback>
            <p:pic>
              <p:nvPicPr>
                <p:cNvPr id="25" name="Ink 24">
                  <a:extLst>
                    <a:ext uri="{FF2B5EF4-FFF2-40B4-BE49-F238E27FC236}">
                      <a16:creationId xmlns:a16="http://schemas.microsoft.com/office/drawing/2014/main" id="{B657554E-D450-65A2-9458-23E78E1305E4}"/>
                    </a:ext>
                  </a:extLst>
                </p:cNvPr>
                <p:cNvPicPr/>
                <p:nvPr/>
              </p:nvPicPr>
              <p:blipFill>
                <a:blip r:embed="rId43"/>
                <a:stretch>
                  <a:fillRect/>
                </a:stretch>
              </p:blipFill>
              <p:spPr>
                <a:xfrm>
                  <a:off x="3265916" y="2717607"/>
                  <a:ext cx="3016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CAD8A4E9-F2CF-B92B-4119-409AFF3745F6}"/>
                    </a:ext>
                  </a:extLst>
                </p14:cNvPr>
                <p14:cNvContentPartPr/>
                <p14:nvPr/>
              </p14:nvContentPartPr>
              <p14:xfrm>
                <a:off x="2049476" y="2269407"/>
                <a:ext cx="324720" cy="1080"/>
              </p14:xfrm>
            </p:contentPart>
          </mc:Choice>
          <mc:Fallback>
            <p:pic>
              <p:nvPicPr>
                <p:cNvPr id="26" name="Ink 25">
                  <a:extLst>
                    <a:ext uri="{FF2B5EF4-FFF2-40B4-BE49-F238E27FC236}">
                      <a16:creationId xmlns:a16="http://schemas.microsoft.com/office/drawing/2014/main" id="{CAD8A4E9-F2CF-B92B-4119-409AFF3745F6}"/>
                    </a:ext>
                  </a:extLst>
                </p:cNvPr>
                <p:cNvPicPr/>
                <p:nvPr/>
              </p:nvPicPr>
              <p:blipFill>
                <a:blip r:embed="rId45"/>
                <a:stretch>
                  <a:fillRect/>
                </a:stretch>
              </p:blipFill>
              <p:spPr>
                <a:xfrm>
                  <a:off x="2045156" y="2265087"/>
                  <a:ext cx="333360" cy="9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ED7D2187-AC67-398F-7C09-CA622A15E4F2}"/>
                    </a:ext>
                  </a:extLst>
                </p14:cNvPr>
                <p14:cNvContentPartPr/>
                <p14:nvPr/>
              </p14:nvContentPartPr>
              <p14:xfrm>
                <a:off x="2712236" y="2015967"/>
                <a:ext cx="313200" cy="569880"/>
              </p14:xfrm>
            </p:contentPart>
          </mc:Choice>
          <mc:Fallback>
            <p:pic>
              <p:nvPicPr>
                <p:cNvPr id="27" name="Ink 26">
                  <a:extLst>
                    <a:ext uri="{FF2B5EF4-FFF2-40B4-BE49-F238E27FC236}">
                      <a16:creationId xmlns:a16="http://schemas.microsoft.com/office/drawing/2014/main" id="{ED7D2187-AC67-398F-7C09-CA622A15E4F2}"/>
                    </a:ext>
                  </a:extLst>
                </p:cNvPr>
                <p:cNvPicPr/>
                <p:nvPr/>
              </p:nvPicPr>
              <p:blipFill>
                <a:blip r:embed="rId47"/>
                <a:stretch>
                  <a:fillRect/>
                </a:stretch>
              </p:blipFill>
              <p:spPr>
                <a:xfrm>
                  <a:off x="2707916" y="2011647"/>
                  <a:ext cx="32184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2BDE29B8-B1F0-A70D-C5C8-0A8697F87199}"/>
                    </a:ext>
                  </a:extLst>
                </p14:cNvPr>
                <p14:cNvContentPartPr/>
                <p14:nvPr/>
              </p14:nvContentPartPr>
              <p14:xfrm>
                <a:off x="3257996" y="2438247"/>
                <a:ext cx="360" cy="360"/>
              </p14:xfrm>
            </p:contentPart>
          </mc:Choice>
          <mc:Fallback>
            <p:pic>
              <p:nvPicPr>
                <p:cNvPr id="29" name="Ink 28">
                  <a:extLst>
                    <a:ext uri="{FF2B5EF4-FFF2-40B4-BE49-F238E27FC236}">
                      <a16:creationId xmlns:a16="http://schemas.microsoft.com/office/drawing/2014/main" id="{2BDE29B8-B1F0-A70D-C5C8-0A8697F87199}"/>
                    </a:ext>
                  </a:extLst>
                </p:cNvPr>
                <p:cNvPicPr/>
                <p:nvPr/>
              </p:nvPicPr>
              <p:blipFill>
                <a:blip r:embed="rId33"/>
                <a:stretch>
                  <a:fillRect/>
                </a:stretch>
              </p:blipFill>
              <p:spPr>
                <a:xfrm>
                  <a:off x="3253676" y="24339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0DE220D9-9212-CDD5-D5A2-6CC756F5D678}"/>
                    </a:ext>
                  </a:extLst>
                </p14:cNvPr>
                <p14:cNvContentPartPr/>
                <p14:nvPr/>
              </p14:nvContentPartPr>
              <p14:xfrm>
                <a:off x="3772796" y="2228727"/>
                <a:ext cx="301680" cy="410040"/>
              </p14:xfrm>
            </p:contentPart>
          </mc:Choice>
          <mc:Fallback>
            <p:pic>
              <p:nvPicPr>
                <p:cNvPr id="30" name="Ink 29">
                  <a:extLst>
                    <a:ext uri="{FF2B5EF4-FFF2-40B4-BE49-F238E27FC236}">
                      <a16:creationId xmlns:a16="http://schemas.microsoft.com/office/drawing/2014/main" id="{0DE220D9-9212-CDD5-D5A2-6CC756F5D678}"/>
                    </a:ext>
                  </a:extLst>
                </p:cNvPr>
                <p:cNvPicPr/>
                <p:nvPr/>
              </p:nvPicPr>
              <p:blipFill>
                <a:blip r:embed="rId50"/>
                <a:stretch>
                  <a:fillRect/>
                </a:stretch>
              </p:blipFill>
              <p:spPr>
                <a:xfrm>
                  <a:off x="3768476" y="2224407"/>
                  <a:ext cx="31032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1882160B-4DD9-3E93-3E8B-8913A3D6A7FF}"/>
                    </a:ext>
                  </a:extLst>
                </p14:cNvPr>
                <p14:cNvContentPartPr/>
                <p14:nvPr/>
              </p14:nvContentPartPr>
              <p14:xfrm>
                <a:off x="4055396" y="2313687"/>
                <a:ext cx="569520" cy="564480"/>
              </p14:xfrm>
            </p:contentPart>
          </mc:Choice>
          <mc:Fallback>
            <p:pic>
              <p:nvPicPr>
                <p:cNvPr id="31" name="Ink 30">
                  <a:extLst>
                    <a:ext uri="{FF2B5EF4-FFF2-40B4-BE49-F238E27FC236}">
                      <a16:creationId xmlns:a16="http://schemas.microsoft.com/office/drawing/2014/main" id="{1882160B-4DD9-3E93-3E8B-8913A3D6A7FF}"/>
                    </a:ext>
                  </a:extLst>
                </p:cNvPr>
                <p:cNvPicPr/>
                <p:nvPr/>
              </p:nvPicPr>
              <p:blipFill>
                <a:blip r:embed="rId52"/>
                <a:stretch>
                  <a:fillRect/>
                </a:stretch>
              </p:blipFill>
              <p:spPr>
                <a:xfrm>
                  <a:off x="4051076" y="2309367"/>
                  <a:ext cx="578160" cy="573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9050915D-966B-E5C5-B1D0-E44C117A2E43}"/>
                    </a:ext>
                  </a:extLst>
                </p14:cNvPr>
                <p14:cNvContentPartPr/>
                <p14:nvPr/>
              </p14:nvContentPartPr>
              <p14:xfrm>
                <a:off x="4393076" y="2337087"/>
                <a:ext cx="325440" cy="111960"/>
              </p14:xfrm>
            </p:contentPart>
          </mc:Choice>
          <mc:Fallback>
            <p:pic>
              <p:nvPicPr>
                <p:cNvPr id="32" name="Ink 31">
                  <a:extLst>
                    <a:ext uri="{FF2B5EF4-FFF2-40B4-BE49-F238E27FC236}">
                      <a16:creationId xmlns:a16="http://schemas.microsoft.com/office/drawing/2014/main" id="{9050915D-966B-E5C5-B1D0-E44C117A2E43}"/>
                    </a:ext>
                  </a:extLst>
                </p:cNvPr>
                <p:cNvPicPr/>
                <p:nvPr/>
              </p:nvPicPr>
              <p:blipFill>
                <a:blip r:embed="rId54"/>
                <a:stretch>
                  <a:fillRect/>
                </a:stretch>
              </p:blipFill>
              <p:spPr>
                <a:xfrm>
                  <a:off x="4388756" y="2332767"/>
                  <a:ext cx="334080" cy="120600"/>
                </a:xfrm>
                <a:prstGeom prst="rect">
                  <a:avLst/>
                </a:prstGeom>
              </p:spPr>
            </p:pic>
          </mc:Fallback>
        </mc:AlternateContent>
      </p:grpSp>
      <p:grpSp>
        <p:nvGrpSpPr>
          <p:cNvPr id="40" name="Group 39">
            <a:extLst>
              <a:ext uri="{FF2B5EF4-FFF2-40B4-BE49-F238E27FC236}">
                <a16:creationId xmlns:a16="http://schemas.microsoft.com/office/drawing/2014/main" id="{81A63392-0F7E-BC74-11D3-56D88FDD4BDF}"/>
              </a:ext>
            </a:extLst>
          </p:cNvPr>
          <p:cNvGrpSpPr/>
          <p:nvPr/>
        </p:nvGrpSpPr>
        <p:grpSpPr>
          <a:xfrm>
            <a:off x="2221196" y="3457767"/>
            <a:ext cx="2333880" cy="747000"/>
            <a:chOff x="2221196" y="3457767"/>
            <a:chExt cx="2333880" cy="747000"/>
          </a:xfrm>
        </p:grpSpPr>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6806262B-74E2-DC7F-1659-C8426225B80D}"/>
                    </a:ext>
                  </a:extLst>
                </p14:cNvPr>
                <p14:cNvContentPartPr/>
                <p14:nvPr/>
              </p14:nvContentPartPr>
              <p14:xfrm>
                <a:off x="2221196" y="3457767"/>
                <a:ext cx="501120" cy="442080"/>
              </p14:xfrm>
            </p:contentPart>
          </mc:Choice>
          <mc:Fallback>
            <p:pic>
              <p:nvPicPr>
                <p:cNvPr id="35" name="Ink 34">
                  <a:extLst>
                    <a:ext uri="{FF2B5EF4-FFF2-40B4-BE49-F238E27FC236}">
                      <a16:creationId xmlns:a16="http://schemas.microsoft.com/office/drawing/2014/main" id="{6806262B-74E2-DC7F-1659-C8426225B80D}"/>
                    </a:ext>
                  </a:extLst>
                </p:cNvPr>
                <p:cNvPicPr/>
                <p:nvPr/>
              </p:nvPicPr>
              <p:blipFill>
                <a:blip r:embed="rId56"/>
                <a:stretch>
                  <a:fillRect/>
                </a:stretch>
              </p:blipFill>
              <p:spPr>
                <a:xfrm>
                  <a:off x="2216876" y="3453447"/>
                  <a:ext cx="50976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1875BAFD-953A-9852-B08D-17E524A51443}"/>
                    </a:ext>
                  </a:extLst>
                </p14:cNvPr>
                <p14:cNvContentPartPr/>
                <p14:nvPr/>
              </p14:nvContentPartPr>
              <p14:xfrm>
                <a:off x="2911316" y="3794007"/>
                <a:ext cx="360" cy="360"/>
              </p14:xfrm>
            </p:contentPart>
          </mc:Choice>
          <mc:Fallback>
            <p:pic>
              <p:nvPicPr>
                <p:cNvPr id="36" name="Ink 35">
                  <a:extLst>
                    <a:ext uri="{FF2B5EF4-FFF2-40B4-BE49-F238E27FC236}">
                      <a16:creationId xmlns:a16="http://schemas.microsoft.com/office/drawing/2014/main" id="{1875BAFD-953A-9852-B08D-17E524A51443}"/>
                    </a:ext>
                  </a:extLst>
                </p:cNvPr>
                <p:cNvPicPr/>
                <p:nvPr/>
              </p:nvPicPr>
              <p:blipFill>
                <a:blip r:embed="rId33"/>
                <a:stretch>
                  <a:fillRect/>
                </a:stretch>
              </p:blipFill>
              <p:spPr>
                <a:xfrm>
                  <a:off x="2906996" y="37896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295CCE6E-F9C2-C229-A7C1-E9BEF40046CF}"/>
                    </a:ext>
                  </a:extLst>
                </p14:cNvPr>
                <p14:cNvContentPartPr/>
                <p14:nvPr/>
              </p14:nvContentPartPr>
              <p14:xfrm>
                <a:off x="3121556" y="3467847"/>
                <a:ext cx="388440" cy="685440"/>
              </p14:xfrm>
            </p:contentPart>
          </mc:Choice>
          <mc:Fallback>
            <p:pic>
              <p:nvPicPr>
                <p:cNvPr id="37" name="Ink 36">
                  <a:extLst>
                    <a:ext uri="{FF2B5EF4-FFF2-40B4-BE49-F238E27FC236}">
                      <a16:creationId xmlns:a16="http://schemas.microsoft.com/office/drawing/2014/main" id="{295CCE6E-F9C2-C229-A7C1-E9BEF40046CF}"/>
                    </a:ext>
                  </a:extLst>
                </p:cNvPr>
                <p:cNvPicPr/>
                <p:nvPr/>
              </p:nvPicPr>
              <p:blipFill>
                <a:blip r:embed="rId59"/>
                <a:stretch>
                  <a:fillRect/>
                </a:stretch>
              </p:blipFill>
              <p:spPr>
                <a:xfrm>
                  <a:off x="3117236" y="3463527"/>
                  <a:ext cx="39708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96B1E3B1-CAE1-1558-0C77-1D1D97DF005C}"/>
                    </a:ext>
                  </a:extLst>
                </p14:cNvPr>
                <p14:cNvContentPartPr/>
                <p14:nvPr/>
              </p14:nvContentPartPr>
              <p14:xfrm>
                <a:off x="3643556" y="3572247"/>
                <a:ext cx="582120" cy="632520"/>
              </p14:xfrm>
            </p:contentPart>
          </mc:Choice>
          <mc:Fallback>
            <p:pic>
              <p:nvPicPr>
                <p:cNvPr id="38" name="Ink 37">
                  <a:extLst>
                    <a:ext uri="{FF2B5EF4-FFF2-40B4-BE49-F238E27FC236}">
                      <a16:creationId xmlns:a16="http://schemas.microsoft.com/office/drawing/2014/main" id="{96B1E3B1-CAE1-1558-0C77-1D1D97DF005C}"/>
                    </a:ext>
                  </a:extLst>
                </p:cNvPr>
                <p:cNvPicPr/>
                <p:nvPr/>
              </p:nvPicPr>
              <p:blipFill>
                <a:blip r:embed="rId61"/>
                <a:stretch>
                  <a:fillRect/>
                </a:stretch>
              </p:blipFill>
              <p:spPr>
                <a:xfrm>
                  <a:off x="3639236" y="3567927"/>
                  <a:ext cx="59076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20E898A3-1405-8FF2-5AB9-EE58BDD0AB53}"/>
                    </a:ext>
                  </a:extLst>
                </p14:cNvPr>
                <p14:cNvContentPartPr/>
                <p14:nvPr/>
              </p14:nvContentPartPr>
              <p14:xfrm>
                <a:off x="4119836" y="3552447"/>
                <a:ext cx="435240" cy="21600"/>
              </p14:xfrm>
            </p:contentPart>
          </mc:Choice>
          <mc:Fallback>
            <p:pic>
              <p:nvPicPr>
                <p:cNvPr id="39" name="Ink 38">
                  <a:extLst>
                    <a:ext uri="{FF2B5EF4-FFF2-40B4-BE49-F238E27FC236}">
                      <a16:creationId xmlns:a16="http://schemas.microsoft.com/office/drawing/2014/main" id="{20E898A3-1405-8FF2-5AB9-EE58BDD0AB53}"/>
                    </a:ext>
                  </a:extLst>
                </p:cNvPr>
                <p:cNvPicPr/>
                <p:nvPr/>
              </p:nvPicPr>
              <p:blipFill>
                <a:blip r:embed="rId63"/>
                <a:stretch>
                  <a:fillRect/>
                </a:stretch>
              </p:blipFill>
              <p:spPr>
                <a:xfrm>
                  <a:off x="4115516" y="3548127"/>
                  <a:ext cx="443880" cy="30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ED32E934-9DA4-F31E-5A62-734F63A60121}"/>
                  </a:ext>
                </a:extLst>
              </p14:cNvPr>
              <p14:cNvContentPartPr/>
              <p14:nvPr/>
            </p14:nvContentPartPr>
            <p14:xfrm>
              <a:off x="2417036" y="4887327"/>
              <a:ext cx="127080" cy="565200"/>
            </p14:xfrm>
          </p:contentPart>
        </mc:Choice>
        <mc:Fallback>
          <p:pic>
            <p:nvPicPr>
              <p:cNvPr id="41" name="Ink 40">
                <a:extLst>
                  <a:ext uri="{FF2B5EF4-FFF2-40B4-BE49-F238E27FC236}">
                    <a16:creationId xmlns:a16="http://schemas.microsoft.com/office/drawing/2014/main" id="{ED32E934-9DA4-F31E-5A62-734F63A60121}"/>
                  </a:ext>
                </a:extLst>
              </p:cNvPr>
              <p:cNvPicPr/>
              <p:nvPr/>
            </p:nvPicPr>
            <p:blipFill>
              <a:blip r:embed="rId65"/>
              <a:stretch>
                <a:fillRect/>
              </a:stretch>
            </p:blipFill>
            <p:spPr>
              <a:xfrm>
                <a:off x="2412716" y="4883007"/>
                <a:ext cx="135720" cy="573840"/>
              </a:xfrm>
              <a:prstGeom prst="rect">
                <a:avLst/>
              </a:prstGeom>
            </p:spPr>
          </p:pic>
        </mc:Fallback>
      </mc:AlternateContent>
      <p:grpSp>
        <p:nvGrpSpPr>
          <p:cNvPr id="46" name="Group 45">
            <a:extLst>
              <a:ext uri="{FF2B5EF4-FFF2-40B4-BE49-F238E27FC236}">
                <a16:creationId xmlns:a16="http://schemas.microsoft.com/office/drawing/2014/main" id="{AE198B14-7A53-353C-F4E5-7E69E9400105}"/>
              </a:ext>
            </a:extLst>
          </p:cNvPr>
          <p:cNvGrpSpPr/>
          <p:nvPr/>
        </p:nvGrpSpPr>
        <p:grpSpPr>
          <a:xfrm>
            <a:off x="2904476" y="4897047"/>
            <a:ext cx="1534320" cy="578880"/>
            <a:chOff x="2904476" y="4897047"/>
            <a:chExt cx="1534320" cy="578880"/>
          </a:xfrm>
        </p:grpSpPr>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F9165979-3F72-EBE5-ECAC-EBE8A91797E7}"/>
                    </a:ext>
                  </a:extLst>
                </p14:cNvPr>
                <p14:cNvContentPartPr/>
                <p14:nvPr/>
              </p14:nvContentPartPr>
              <p14:xfrm>
                <a:off x="2904476" y="5244447"/>
                <a:ext cx="28080" cy="360"/>
              </p14:xfrm>
            </p:contentPart>
          </mc:Choice>
          <mc:Fallback>
            <p:pic>
              <p:nvPicPr>
                <p:cNvPr id="42" name="Ink 41">
                  <a:extLst>
                    <a:ext uri="{FF2B5EF4-FFF2-40B4-BE49-F238E27FC236}">
                      <a16:creationId xmlns:a16="http://schemas.microsoft.com/office/drawing/2014/main" id="{F9165979-3F72-EBE5-ECAC-EBE8A91797E7}"/>
                    </a:ext>
                  </a:extLst>
                </p:cNvPr>
                <p:cNvPicPr/>
                <p:nvPr/>
              </p:nvPicPr>
              <p:blipFill>
                <a:blip r:embed="rId67"/>
                <a:stretch>
                  <a:fillRect/>
                </a:stretch>
              </p:blipFill>
              <p:spPr>
                <a:xfrm>
                  <a:off x="2900156" y="5240127"/>
                  <a:ext cx="367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1C4EE562-ABC2-B279-474F-74EF0CCF9F7D}"/>
                    </a:ext>
                  </a:extLst>
                </p14:cNvPr>
                <p14:cNvContentPartPr/>
                <p14:nvPr/>
              </p14:nvContentPartPr>
              <p14:xfrm>
                <a:off x="3153236" y="4897047"/>
                <a:ext cx="359280" cy="540000"/>
              </p14:xfrm>
            </p:contentPart>
          </mc:Choice>
          <mc:Fallback>
            <p:pic>
              <p:nvPicPr>
                <p:cNvPr id="43" name="Ink 42">
                  <a:extLst>
                    <a:ext uri="{FF2B5EF4-FFF2-40B4-BE49-F238E27FC236}">
                      <a16:creationId xmlns:a16="http://schemas.microsoft.com/office/drawing/2014/main" id="{1C4EE562-ABC2-B279-474F-74EF0CCF9F7D}"/>
                    </a:ext>
                  </a:extLst>
                </p:cNvPr>
                <p:cNvPicPr/>
                <p:nvPr/>
              </p:nvPicPr>
              <p:blipFill>
                <a:blip r:embed="rId69"/>
                <a:stretch>
                  <a:fillRect/>
                </a:stretch>
              </p:blipFill>
              <p:spPr>
                <a:xfrm>
                  <a:off x="3148916" y="4892727"/>
                  <a:ext cx="36792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E2E3017D-8FD9-54F0-CF56-8B92BCA8CC4F}"/>
                    </a:ext>
                  </a:extLst>
                </p14:cNvPr>
                <p14:cNvContentPartPr/>
                <p14:nvPr/>
              </p14:nvContentPartPr>
              <p14:xfrm>
                <a:off x="3702956" y="5011527"/>
                <a:ext cx="375480" cy="464400"/>
              </p14:xfrm>
            </p:contentPart>
          </mc:Choice>
          <mc:Fallback>
            <p:pic>
              <p:nvPicPr>
                <p:cNvPr id="44" name="Ink 43">
                  <a:extLst>
                    <a:ext uri="{FF2B5EF4-FFF2-40B4-BE49-F238E27FC236}">
                      <a16:creationId xmlns:a16="http://schemas.microsoft.com/office/drawing/2014/main" id="{E2E3017D-8FD9-54F0-CF56-8B92BCA8CC4F}"/>
                    </a:ext>
                  </a:extLst>
                </p:cNvPr>
                <p:cNvPicPr/>
                <p:nvPr/>
              </p:nvPicPr>
              <p:blipFill>
                <a:blip r:embed="rId71"/>
                <a:stretch>
                  <a:fillRect/>
                </a:stretch>
              </p:blipFill>
              <p:spPr>
                <a:xfrm>
                  <a:off x="3698636" y="5007207"/>
                  <a:ext cx="38412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B346D9AE-8858-289D-DB7D-23CC2BE3740D}"/>
                    </a:ext>
                  </a:extLst>
                </p14:cNvPr>
                <p14:cNvContentPartPr/>
                <p14:nvPr/>
              </p14:nvContentPartPr>
              <p14:xfrm>
                <a:off x="3972596" y="4928727"/>
                <a:ext cx="466200" cy="63720"/>
              </p14:xfrm>
            </p:contentPart>
          </mc:Choice>
          <mc:Fallback>
            <p:pic>
              <p:nvPicPr>
                <p:cNvPr id="45" name="Ink 44">
                  <a:extLst>
                    <a:ext uri="{FF2B5EF4-FFF2-40B4-BE49-F238E27FC236}">
                      <a16:creationId xmlns:a16="http://schemas.microsoft.com/office/drawing/2014/main" id="{B346D9AE-8858-289D-DB7D-23CC2BE3740D}"/>
                    </a:ext>
                  </a:extLst>
                </p:cNvPr>
                <p:cNvPicPr/>
                <p:nvPr/>
              </p:nvPicPr>
              <p:blipFill>
                <a:blip r:embed="rId73"/>
                <a:stretch>
                  <a:fillRect/>
                </a:stretch>
              </p:blipFill>
              <p:spPr>
                <a:xfrm>
                  <a:off x="3968276" y="4924407"/>
                  <a:ext cx="474840" cy="72360"/>
                </a:xfrm>
                <a:prstGeom prst="rect">
                  <a:avLst/>
                </a:prstGeom>
              </p:spPr>
            </p:pic>
          </mc:Fallback>
        </mc:AlternateContent>
      </p:grpSp>
      <p:grpSp>
        <p:nvGrpSpPr>
          <p:cNvPr id="53" name="Group 52">
            <a:extLst>
              <a:ext uri="{FF2B5EF4-FFF2-40B4-BE49-F238E27FC236}">
                <a16:creationId xmlns:a16="http://schemas.microsoft.com/office/drawing/2014/main" id="{843964A1-7A5E-3842-E9C0-838E781C106B}"/>
              </a:ext>
            </a:extLst>
          </p:cNvPr>
          <p:cNvGrpSpPr/>
          <p:nvPr/>
        </p:nvGrpSpPr>
        <p:grpSpPr>
          <a:xfrm>
            <a:off x="5221796" y="325767"/>
            <a:ext cx="1905120" cy="604800"/>
            <a:chOff x="5221796" y="325767"/>
            <a:chExt cx="1905120" cy="604800"/>
          </a:xfrm>
        </p:grpSpPr>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C018422E-EF15-5EB8-8A44-E99D78B5BCD8}"/>
                    </a:ext>
                  </a:extLst>
                </p14:cNvPr>
                <p14:cNvContentPartPr/>
                <p14:nvPr/>
              </p14:nvContentPartPr>
              <p14:xfrm>
                <a:off x="5317916" y="325767"/>
                <a:ext cx="296640" cy="537480"/>
              </p14:xfrm>
            </p:contentPart>
          </mc:Choice>
          <mc:Fallback>
            <p:pic>
              <p:nvPicPr>
                <p:cNvPr id="47" name="Ink 46">
                  <a:extLst>
                    <a:ext uri="{FF2B5EF4-FFF2-40B4-BE49-F238E27FC236}">
                      <a16:creationId xmlns:a16="http://schemas.microsoft.com/office/drawing/2014/main" id="{C018422E-EF15-5EB8-8A44-E99D78B5BCD8}"/>
                    </a:ext>
                  </a:extLst>
                </p:cNvPr>
                <p:cNvPicPr/>
                <p:nvPr/>
              </p:nvPicPr>
              <p:blipFill>
                <a:blip r:embed="rId75"/>
                <a:stretch>
                  <a:fillRect/>
                </a:stretch>
              </p:blipFill>
              <p:spPr>
                <a:xfrm>
                  <a:off x="5313596" y="321447"/>
                  <a:ext cx="30528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E02FFBD7-9233-2196-B4B8-F37D01805D0D}"/>
                    </a:ext>
                  </a:extLst>
                </p14:cNvPr>
                <p14:cNvContentPartPr/>
                <p14:nvPr/>
              </p14:nvContentPartPr>
              <p14:xfrm>
                <a:off x="5221796" y="346647"/>
                <a:ext cx="433440" cy="533160"/>
              </p14:xfrm>
            </p:contentPart>
          </mc:Choice>
          <mc:Fallback>
            <p:pic>
              <p:nvPicPr>
                <p:cNvPr id="48" name="Ink 47">
                  <a:extLst>
                    <a:ext uri="{FF2B5EF4-FFF2-40B4-BE49-F238E27FC236}">
                      <a16:creationId xmlns:a16="http://schemas.microsoft.com/office/drawing/2014/main" id="{E02FFBD7-9233-2196-B4B8-F37D01805D0D}"/>
                    </a:ext>
                  </a:extLst>
                </p:cNvPr>
                <p:cNvPicPr/>
                <p:nvPr/>
              </p:nvPicPr>
              <p:blipFill>
                <a:blip r:embed="rId77"/>
                <a:stretch>
                  <a:fillRect/>
                </a:stretch>
              </p:blipFill>
              <p:spPr>
                <a:xfrm>
                  <a:off x="5217476" y="342327"/>
                  <a:ext cx="44208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F6B0D436-EE91-DAAC-A87E-EC32BB428F99}"/>
                    </a:ext>
                  </a:extLst>
                </p14:cNvPr>
                <p14:cNvContentPartPr/>
                <p14:nvPr/>
              </p14:nvContentPartPr>
              <p14:xfrm>
                <a:off x="5684036" y="651207"/>
                <a:ext cx="124200" cy="279360"/>
              </p14:xfrm>
            </p:contentPart>
          </mc:Choice>
          <mc:Fallback>
            <p:pic>
              <p:nvPicPr>
                <p:cNvPr id="49" name="Ink 48">
                  <a:extLst>
                    <a:ext uri="{FF2B5EF4-FFF2-40B4-BE49-F238E27FC236}">
                      <a16:creationId xmlns:a16="http://schemas.microsoft.com/office/drawing/2014/main" id="{F6B0D436-EE91-DAAC-A87E-EC32BB428F99}"/>
                    </a:ext>
                  </a:extLst>
                </p:cNvPr>
                <p:cNvPicPr/>
                <p:nvPr/>
              </p:nvPicPr>
              <p:blipFill>
                <a:blip r:embed="rId79"/>
                <a:stretch>
                  <a:fillRect/>
                </a:stretch>
              </p:blipFill>
              <p:spPr>
                <a:xfrm>
                  <a:off x="5679716" y="646887"/>
                  <a:ext cx="1328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D000EF21-598B-C756-2D07-189261F6D268}"/>
                    </a:ext>
                  </a:extLst>
                </p14:cNvPr>
                <p14:cNvContentPartPr/>
                <p14:nvPr/>
              </p14:nvContentPartPr>
              <p14:xfrm>
                <a:off x="6357956" y="409647"/>
                <a:ext cx="768960" cy="358200"/>
              </p14:xfrm>
            </p:contentPart>
          </mc:Choice>
          <mc:Fallback>
            <p:pic>
              <p:nvPicPr>
                <p:cNvPr id="51" name="Ink 50">
                  <a:extLst>
                    <a:ext uri="{FF2B5EF4-FFF2-40B4-BE49-F238E27FC236}">
                      <a16:creationId xmlns:a16="http://schemas.microsoft.com/office/drawing/2014/main" id="{D000EF21-598B-C756-2D07-189261F6D268}"/>
                    </a:ext>
                  </a:extLst>
                </p:cNvPr>
                <p:cNvPicPr/>
                <p:nvPr/>
              </p:nvPicPr>
              <p:blipFill>
                <a:blip r:embed="rId81"/>
                <a:stretch>
                  <a:fillRect/>
                </a:stretch>
              </p:blipFill>
              <p:spPr>
                <a:xfrm>
                  <a:off x="6353636" y="405327"/>
                  <a:ext cx="77760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0D32CB3A-1E13-F21F-4748-6705B178FBDF}"/>
                    </a:ext>
                  </a:extLst>
                </p14:cNvPr>
                <p14:cNvContentPartPr/>
                <p14:nvPr/>
              </p14:nvContentPartPr>
              <p14:xfrm>
                <a:off x="5938196" y="619167"/>
                <a:ext cx="291240" cy="12240"/>
              </p14:xfrm>
            </p:contentPart>
          </mc:Choice>
          <mc:Fallback>
            <p:pic>
              <p:nvPicPr>
                <p:cNvPr id="52" name="Ink 51">
                  <a:extLst>
                    <a:ext uri="{FF2B5EF4-FFF2-40B4-BE49-F238E27FC236}">
                      <a16:creationId xmlns:a16="http://schemas.microsoft.com/office/drawing/2014/main" id="{0D32CB3A-1E13-F21F-4748-6705B178FBDF}"/>
                    </a:ext>
                  </a:extLst>
                </p:cNvPr>
                <p:cNvPicPr/>
                <p:nvPr/>
              </p:nvPicPr>
              <p:blipFill>
                <a:blip r:embed="rId83"/>
                <a:stretch>
                  <a:fillRect/>
                </a:stretch>
              </p:blipFill>
              <p:spPr>
                <a:xfrm>
                  <a:off x="5933876" y="614847"/>
                  <a:ext cx="299880" cy="20880"/>
                </a:xfrm>
                <a:prstGeom prst="rect">
                  <a:avLst/>
                </a:prstGeom>
              </p:spPr>
            </p:pic>
          </mc:Fallback>
        </mc:AlternateContent>
      </p:grpSp>
      <p:grpSp>
        <p:nvGrpSpPr>
          <p:cNvPr id="59" name="Group 58">
            <a:extLst>
              <a:ext uri="{FF2B5EF4-FFF2-40B4-BE49-F238E27FC236}">
                <a16:creationId xmlns:a16="http://schemas.microsoft.com/office/drawing/2014/main" id="{4618B3E7-786A-BDBD-A2F8-787F6ED9088C}"/>
              </a:ext>
            </a:extLst>
          </p:cNvPr>
          <p:cNvGrpSpPr/>
          <p:nvPr/>
        </p:nvGrpSpPr>
        <p:grpSpPr>
          <a:xfrm>
            <a:off x="5254916" y="1186527"/>
            <a:ext cx="1959480" cy="495720"/>
            <a:chOff x="5254916" y="1186527"/>
            <a:chExt cx="1959480" cy="495720"/>
          </a:xfrm>
        </p:grpSpPr>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433C762F-52CC-3B9F-9AD1-86DA36B13A66}"/>
                    </a:ext>
                  </a:extLst>
                </p14:cNvPr>
                <p14:cNvContentPartPr/>
                <p14:nvPr/>
              </p14:nvContentPartPr>
              <p14:xfrm>
                <a:off x="5254916" y="1449687"/>
                <a:ext cx="343440" cy="84960"/>
              </p14:xfrm>
            </p:contentPart>
          </mc:Choice>
          <mc:Fallback>
            <p:pic>
              <p:nvPicPr>
                <p:cNvPr id="54" name="Ink 53">
                  <a:extLst>
                    <a:ext uri="{FF2B5EF4-FFF2-40B4-BE49-F238E27FC236}">
                      <a16:creationId xmlns:a16="http://schemas.microsoft.com/office/drawing/2014/main" id="{433C762F-52CC-3B9F-9AD1-86DA36B13A66}"/>
                    </a:ext>
                  </a:extLst>
                </p:cNvPr>
                <p:cNvPicPr/>
                <p:nvPr/>
              </p:nvPicPr>
              <p:blipFill>
                <a:blip r:embed="rId85"/>
                <a:stretch>
                  <a:fillRect/>
                </a:stretch>
              </p:blipFill>
              <p:spPr>
                <a:xfrm>
                  <a:off x="5250596" y="1445367"/>
                  <a:ext cx="3520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A9DAC9BC-D4A2-8555-0981-071AB4BED80F}"/>
                    </a:ext>
                  </a:extLst>
                </p14:cNvPr>
                <p14:cNvContentPartPr/>
                <p14:nvPr/>
              </p14:nvContentPartPr>
              <p14:xfrm>
                <a:off x="5831636" y="1186527"/>
                <a:ext cx="232560" cy="442080"/>
              </p14:xfrm>
            </p:contentPart>
          </mc:Choice>
          <mc:Fallback>
            <p:pic>
              <p:nvPicPr>
                <p:cNvPr id="55" name="Ink 54">
                  <a:extLst>
                    <a:ext uri="{FF2B5EF4-FFF2-40B4-BE49-F238E27FC236}">
                      <a16:creationId xmlns:a16="http://schemas.microsoft.com/office/drawing/2014/main" id="{A9DAC9BC-D4A2-8555-0981-071AB4BED80F}"/>
                    </a:ext>
                  </a:extLst>
                </p:cNvPr>
                <p:cNvPicPr/>
                <p:nvPr/>
              </p:nvPicPr>
              <p:blipFill>
                <a:blip r:embed="rId87"/>
                <a:stretch>
                  <a:fillRect/>
                </a:stretch>
              </p:blipFill>
              <p:spPr>
                <a:xfrm>
                  <a:off x="5827316" y="1182207"/>
                  <a:ext cx="24120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6" name="Ink 55">
                  <a:extLst>
                    <a:ext uri="{FF2B5EF4-FFF2-40B4-BE49-F238E27FC236}">
                      <a16:creationId xmlns:a16="http://schemas.microsoft.com/office/drawing/2014/main" id="{5BF33C87-E32D-EADE-B1D3-F79AB70FDDAB}"/>
                    </a:ext>
                  </a:extLst>
                </p14:cNvPr>
                <p14:cNvContentPartPr/>
                <p14:nvPr/>
              </p14:nvContentPartPr>
              <p14:xfrm>
                <a:off x="6221876" y="1450407"/>
                <a:ext cx="360" cy="360"/>
              </p14:xfrm>
            </p:contentPart>
          </mc:Choice>
          <mc:Fallback>
            <p:pic>
              <p:nvPicPr>
                <p:cNvPr id="56" name="Ink 55">
                  <a:extLst>
                    <a:ext uri="{FF2B5EF4-FFF2-40B4-BE49-F238E27FC236}">
                      <a16:creationId xmlns:a16="http://schemas.microsoft.com/office/drawing/2014/main" id="{5BF33C87-E32D-EADE-B1D3-F79AB70FDDAB}"/>
                    </a:ext>
                  </a:extLst>
                </p:cNvPr>
                <p:cNvPicPr/>
                <p:nvPr/>
              </p:nvPicPr>
              <p:blipFill>
                <a:blip r:embed="rId33"/>
                <a:stretch>
                  <a:fillRect/>
                </a:stretch>
              </p:blipFill>
              <p:spPr>
                <a:xfrm>
                  <a:off x="6217556" y="14460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Ink 56">
                  <a:extLst>
                    <a:ext uri="{FF2B5EF4-FFF2-40B4-BE49-F238E27FC236}">
                      <a16:creationId xmlns:a16="http://schemas.microsoft.com/office/drawing/2014/main" id="{1D93DF9C-C19E-1210-A0C4-461C8832738A}"/>
                    </a:ext>
                  </a:extLst>
                </p14:cNvPr>
                <p14:cNvContentPartPr/>
                <p14:nvPr/>
              </p14:nvContentPartPr>
              <p14:xfrm>
                <a:off x="6327356" y="1187247"/>
                <a:ext cx="578520" cy="495000"/>
              </p14:xfrm>
            </p:contentPart>
          </mc:Choice>
          <mc:Fallback>
            <p:pic>
              <p:nvPicPr>
                <p:cNvPr id="57" name="Ink 56">
                  <a:extLst>
                    <a:ext uri="{FF2B5EF4-FFF2-40B4-BE49-F238E27FC236}">
                      <a16:creationId xmlns:a16="http://schemas.microsoft.com/office/drawing/2014/main" id="{1D93DF9C-C19E-1210-A0C4-461C8832738A}"/>
                    </a:ext>
                  </a:extLst>
                </p:cNvPr>
                <p:cNvPicPr/>
                <p:nvPr/>
              </p:nvPicPr>
              <p:blipFill>
                <a:blip r:embed="rId90"/>
                <a:stretch>
                  <a:fillRect/>
                </a:stretch>
              </p:blipFill>
              <p:spPr>
                <a:xfrm>
                  <a:off x="6323036" y="1182927"/>
                  <a:ext cx="58716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Ink 57">
                  <a:extLst>
                    <a:ext uri="{FF2B5EF4-FFF2-40B4-BE49-F238E27FC236}">
                      <a16:creationId xmlns:a16="http://schemas.microsoft.com/office/drawing/2014/main" id="{594B149C-8E08-5138-D1BC-54B188076AD4}"/>
                    </a:ext>
                  </a:extLst>
                </p14:cNvPr>
                <p14:cNvContentPartPr/>
                <p14:nvPr/>
              </p14:nvContentPartPr>
              <p14:xfrm>
                <a:off x="6915596" y="1275087"/>
                <a:ext cx="298800" cy="49320"/>
              </p14:xfrm>
            </p:contentPart>
          </mc:Choice>
          <mc:Fallback>
            <p:pic>
              <p:nvPicPr>
                <p:cNvPr id="58" name="Ink 57">
                  <a:extLst>
                    <a:ext uri="{FF2B5EF4-FFF2-40B4-BE49-F238E27FC236}">
                      <a16:creationId xmlns:a16="http://schemas.microsoft.com/office/drawing/2014/main" id="{594B149C-8E08-5138-D1BC-54B188076AD4}"/>
                    </a:ext>
                  </a:extLst>
                </p:cNvPr>
                <p:cNvPicPr/>
                <p:nvPr/>
              </p:nvPicPr>
              <p:blipFill>
                <a:blip r:embed="rId92"/>
                <a:stretch>
                  <a:fillRect/>
                </a:stretch>
              </p:blipFill>
              <p:spPr>
                <a:xfrm>
                  <a:off x="6911276" y="1270767"/>
                  <a:ext cx="307440" cy="57960"/>
                </a:xfrm>
                <a:prstGeom prst="rect">
                  <a:avLst/>
                </a:prstGeom>
              </p:spPr>
            </p:pic>
          </mc:Fallback>
        </mc:AlternateContent>
      </p:grpSp>
      <p:grpSp>
        <p:nvGrpSpPr>
          <p:cNvPr id="65" name="Group 64">
            <a:extLst>
              <a:ext uri="{FF2B5EF4-FFF2-40B4-BE49-F238E27FC236}">
                <a16:creationId xmlns:a16="http://schemas.microsoft.com/office/drawing/2014/main" id="{B9DE3128-8141-B15B-F083-5180A42647A7}"/>
              </a:ext>
            </a:extLst>
          </p:cNvPr>
          <p:cNvGrpSpPr/>
          <p:nvPr/>
        </p:nvGrpSpPr>
        <p:grpSpPr>
          <a:xfrm>
            <a:off x="5086796" y="2490807"/>
            <a:ext cx="2202120" cy="463680"/>
            <a:chOff x="5086796" y="2490807"/>
            <a:chExt cx="2202120" cy="463680"/>
          </a:xfrm>
        </p:grpSpPr>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A033C154-7BFC-8150-B8D0-4A1691B1DEE5}"/>
                    </a:ext>
                  </a:extLst>
                </p14:cNvPr>
                <p14:cNvContentPartPr/>
                <p14:nvPr/>
              </p14:nvContentPartPr>
              <p14:xfrm>
                <a:off x="5086796" y="2595567"/>
                <a:ext cx="365400" cy="21960"/>
              </p14:xfrm>
            </p:contentPart>
          </mc:Choice>
          <mc:Fallback>
            <p:pic>
              <p:nvPicPr>
                <p:cNvPr id="60" name="Ink 59">
                  <a:extLst>
                    <a:ext uri="{FF2B5EF4-FFF2-40B4-BE49-F238E27FC236}">
                      <a16:creationId xmlns:a16="http://schemas.microsoft.com/office/drawing/2014/main" id="{A033C154-7BFC-8150-B8D0-4A1691B1DEE5}"/>
                    </a:ext>
                  </a:extLst>
                </p:cNvPr>
                <p:cNvPicPr/>
                <p:nvPr/>
              </p:nvPicPr>
              <p:blipFill>
                <a:blip r:embed="rId94"/>
                <a:stretch>
                  <a:fillRect/>
                </a:stretch>
              </p:blipFill>
              <p:spPr>
                <a:xfrm>
                  <a:off x="5082476" y="2591247"/>
                  <a:ext cx="3740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3C0A710B-28B7-C9D8-FFBD-A3A92C33CDB9}"/>
                    </a:ext>
                  </a:extLst>
                </p14:cNvPr>
                <p14:cNvContentPartPr/>
                <p14:nvPr/>
              </p14:nvContentPartPr>
              <p14:xfrm>
                <a:off x="5810756" y="2522487"/>
                <a:ext cx="400680" cy="432000"/>
              </p14:xfrm>
            </p:contentPart>
          </mc:Choice>
          <mc:Fallback>
            <p:pic>
              <p:nvPicPr>
                <p:cNvPr id="61" name="Ink 60">
                  <a:extLst>
                    <a:ext uri="{FF2B5EF4-FFF2-40B4-BE49-F238E27FC236}">
                      <a16:creationId xmlns:a16="http://schemas.microsoft.com/office/drawing/2014/main" id="{3C0A710B-28B7-C9D8-FFBD-A3A92C33CDB9}"/>
                    </a:ext>
                  </a:extLst>
                </p:cNvPr>
                <p:cNvPicPr/>
                <p:nvPr/>
              </p:nvPicPr>
              <p:blipFill>
                <a:blip r:embed="rId96"/>
                <a:stretch>
                  <a:fillRect/>
                </a:stretch>
              </p:blipFill>
              <p:spPr>
                <a:xfrm>
                  <a:off x="5806436" y="2518167"/>
                  <a:ext cx="40932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A0D44A5F-D53C-91AC-126F-770CA6C1BF48}"/>
                    </a:ext>
                  </a:extLst>
                </p14:cNvPr>
                <p14:cNvContentPartPr/>
                <p14:nvPr/>
              </p14:nvContentPartPr>
              <p14:xfrm>
                <a:off x="6369116" y="2837487"/>
                <a:ext cx="360" cy="360"/>
              </p14:xfrm>
            </p:contentPart>
          </mc:Choice>
          <mc:Fallback>
            <p:pic>
              <p:nvPicPr>
                <p:cNvPr id="62" name="Ink 61">
                  <a:extLst>
                    <a:ext uri="{FF2B5EF4-FFF2-40B4-BE49-F238E27FC236}">
                      <a16:creationId xmlns:a16="http://schemas.microsoft.com/office/drawing/2014/main" id="{A0D44A5F-D53C-91AC-126F-770CA6C1BF48}"/>
                    </a:ext>
                  </a:extLst>
                </p:cNvPr>
                <p:cNvPicPr/>
                <p:nvPr/>
              </p:nvPicPr>
              <p:blipFill>
                <a:blip r:embed="rId33"/>
                <a:stretch>
                  <a:fillRect/>
                </a:stretch>
              </p:blipFill>
              <p:spPr>
                <a:xfrm>
                  <a:off x="6364796" y="2833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BADBB56E-CB10-C233-E335-3CDFD9E87672}"/>
                    </a:ext>
                  </a:extLst>
                </p14:cNvPr>
                <p14:cNvContentPartPr/>
                <p14:nvPr/>
              </p14:nvContentPartPr>
              <p14:xfrm>
                <a:off x="6645956" y="2490807"/>
                <a:ext cx="354240" cy="443160"/>
              </p14:xfrm>
            </p:contentPart>
          </mc:Choice>
          <mc:Fallback>
            <p:pic>
              <p:nvPicPr>
                <p:cNvPr id="63" name="Ink 62">
                  <a:extLst>
                    <a:ext uri="{FF2B5EF4-FFF2-40B4-BE49-F238E27FC236}">
                      <a16:creationId xmlns:a16="http://schemas.microsoft.com/office/drawing/2014/main" id="{BADBB56E-CB10-C233-E335-3CDFD9E87672}"/>
                    </a:ext>
                  </a:extLst>
                </p:cNvPr>
                <p:cNvPicPr/>
                <p:nvPr/>
              </p:nvPicPr>
              <p:blipFill>
                <a:blip r:embed="rId99"/>
                <a:stretch>
                  <a:fillRect/>
                </a:stretch>
              </p:blipFill>
              <p:spPr>
                <a:xfrm>
                  <a:off x="6641636" y="2486487"/>
                  <a:ext cx="3628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4AA94CCA-991D-D664-6A11-D55B439FCF04}"/>
                    </a:ext>
                  </a:extLst>
                </p14:cNvPr>
                <p14:cNvContentPartPr/>
                <p14:nvPr/>
              </p14:nvContentPartPr>
              <p14:xfrm>
                <a:off x="6883916" y="2506647"/>
                <a:ext cx="405000" cy="58680"/>
              </p14:xfrm>
            </p:contentPart>
          </mc:Choice>
          <mc:Fallback>
            <p:pic>
              <p:nvPicPr>
                <p:cNvPr id="64" name="Ink 63">
                  <a:extLst>
                    <a:ext uri="{FF2B5EF4-FFF2-40B4-BE49-F238E27FC236}">
                      <a16:creationId xmlns:a16="http://schemas.microsoft.com/office/drawing/2014/main" id="{4AA94CCA-991D-D664-6A11-D55B439FCF04}"/>
                    </a:ext>
                  </a:extLst>
                </p:cNvPr>
                <p:cNvPicPr/>
                <p:nvPr/>
              </p:nvPicPr>
              <p:blipFill>
                <a:blip r:embed="rId101"/>
                <a:stretch>
                  <a:fillRect/>
                </a:stretch>
              </p:blipFill>
              <p:spPr>
                <a:xfrm>
                  <a:off x="6879596" y="2502327"/>
                  <a:ext cx="413640" cy="67320"/>
                </a:xfrm>
                <a:prstGeom prst="rect">
                  <a:avLst/>
                </a:prstGeom>
              </p:spPr>
            </p:pic>
          </mc:Fallback>
        </mc:AlternateContent>
      </p:grpSp>
      <p:grpSp>
        <p:nvGrpSpPr>
          <p:cNvPr id="70" name="Group 69">
            <a:extLst>
              <a:ext uri="{FF2B5EF4-FFF2-40B4-BE49-F238E27FC236}">
                <a16:creationId xmlns:a16="http://schemas.microsoft.com/office/drawing/2014/main" id="{3CF4CC3D-AC82-E371-DC36-D40572760264}"/>
              </a:ext>
            </a:extLst>
          </p:cNvPr>
          <p:cNvGrpSpPr/>
          <p:nvPr/>
        </p:nvGrpSpPr>
        <p:grpSpPr>
          <a:xfrm>
            <a:off x="5115956" y="3625887"/>
            <a:ext cx="2129400" cy="600120"/>
            <a:chOff x="5115956" y="3625887"/>
            <a:chExt cx="2129400" cy="600120"/>
          </a:xfrm>
        </p:grpSpPr>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E77E1487-91F4-048E-A94D-61249AA3302B}"/>
                    </a:ext>
                  </a:extLst>
                </p14:cNvPr>
                <p14:cNvContentPartPr/>
                <p14:nvPr/>
              </p14:nvContentPartPr>
              <p14:xfrm>
                <a:off x="5115956" y="3657927"/>
                <a:ext cx="527040" cy="398160"/>
              </p14:xfrm>
            </p:contentPart>
          </mc:Choice>
          <mc:Fallback>
            <p:pic>
              <p:nvPicPr>
                <p:cNvPr id="66" name="Ink 65">
                  <a:extLst>
                    <a:ext uri="{FF2B5EF4-FFF2-40B4-BE49-F238E27FC236}">
                      <a16:creationId xmlns:a16="http://schemas.microsoft.com/office/drawing/2014/main" id="{E77E1487-91F4-048E-A94D-61249AA3302B}"/>
                    </a:ext>
                  </a:extLst>
                </p:cNvPr>
                <p:cNvPicPr/>
                <p:nvPr/>
              </p:nvPicPr>
              <p:blipFill>
                <a:blip r:embed="rId103"/>
                <a:stretch>
                  <a:fillRect/>
                </a:stretch>
              </p:blipFill>
              <p:spPr>
                <a:xfrm>
                  <a:off x="5111636" y="3653607"/>
                  <a:ext cx="53568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57C6BB73-524F-9A1C-46D9-1359B06DD056}"/>
                    </a:ext>
                  </a:extLst>
                </p14:cNvPr>
                <p14:cNvContentPartPr/>
                <p14:nvPr/>
              </p14:nvContentPartPr>
              <p14:xfrm>
                <a:off x="5969876" y="3899487"/>
                <a:ext cx="360" cy="360"/>
              </p14:xfrm>
            </p:contentPart>
          </mc:Choice>
          <mc:Fallback>
            <p:pic>
              <p:nvPicPr>
                <p:cNvPr id="67" name="Ink 66">
                  <a:extLst>
                    <a:ext uri="{FF2B5EF4-FFF2-40B4-BE49-F238E27FC236}">
                      <a16:creationId xmlns:a16="http://schemas.microsoft.com/office/drawing/2014/main" id="{57C6BB73-524F-9A1C-46D9-1359B06DD056}"/>
                    </a:ext>
                  </a:extLst>
                </p:cNvPr>
                <p:cNvPicPr/>
                <p:nvPr/>
              </p:nvPicPr>
              <p:blipFill>
                <a:blip r:embed="rId33"/>
                <a:stretch>
                  <a:fillRect/>
                </a:stretch>
              </p:blipFill>
              <p:spPr>
                <a:xfrm>
                  <a:off x="5965556" y="3895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8" name="Ink 67">
                  <a:extLst>
                    <a:ext uri="{FF2B5EF4-FFF2-40B4-BE49-F238E27FC236}">
                      <a16:creationId xmlns:a16="http://schemas.microsoft.com/office/drawing/2014/main" id="{5A3A979A-3E52-4760-F97A-6781C723E760}"/>
                    </a:ext>
                  </a:extLst>
                </p14:cNvPr>
                <p14:cNvContentPartPr/>
                <p14:nvPr/>
              </p14:nvContentPartPr>
              <p14:xfrm>
                <a:off x="6284156" y="3625887"/>
                <a:ext cx="506160" cy="600120"/>
              </p14:xfrm>
            </p:contentPart>
          </mc:Choice>
          <mc:Fallback>
            <p:pic>
              <p:nvPicPr>
                <p:cNvPr id="68" name="Ink 67">
                  <a:extLst>
                    <a:ext uri="{FF2B5EF4-FFF2-40B4-BE49-F238E27FC236}">
                      <a16:creationId xmlns:a16="http://schemas.microsoft.com/office/drawing/2014/main" id="{5A3A979A-3E52-4760-F97A-6781C723E760}"/>
                    </a:ext>
                  </a:extLst>
                </p:cNvPr>
                <p:cNvPicPr/>
                <p:nvPr/>
              </p:nvPicPr>
              <p:blipFill>
                <a:blip r:embed="rId106"/>
                <a:stretch>
                  <a:fillRect/>
                </a:stretch>
              </p:blipFill>
              <p:spPr>
                <a:xfrm>
                  <a:off x="6279836" y="3621567"/>
                  <a:ext cx="514800" cy="608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Ink 68">
                  <a:extLst>
                    <a:ext uri="{FF2B5EF4-FFF2-40B4-BE49-F238E27FC236}">
                      <a16:creationId xmlns:a16="http://schemas.microsoft.com/office/drawing/2014/main" id="{5F0FC7B3-2480-6F21-D1C7-BD0F2909BD6B}"/>
                    </a:ext>
                  </a:extLst>
                </p14:cNvPr>
                <p14:cNvContentPartPr/>
                <p14:nvPr/>
              </p14:nvContentPartPr>
              <p14:xfrm>
                <a:off x="6611036" y="3638847"/>
                <a:ext cx="634320" cy="71280"/>
              </p14:xfrm>
            </p:contentPart>
          </mc:Choice>
          <mc:Fallback>
            <p:pic>
              <p:nvPicPr>
                <p:cNvPr id="69" name="Ink 68">
                  <a:extLst>
                    <a:ext uri="{FF2B5EF4-FFF2-40B4-BE49-F238E27FC236}">
                      <a16:creationId xmlns:a16="http://schemas.microsoft.com/office/drawing/2014/main" id="{5F0FC7B3-2480-6F21-D1C7-BD0F2909BD6B}"/>
                    </a:ext>
                  </a:extLst>
                </p:cNvPr>
                <p:cNvPicPr/>
                <p:nvPr/>
              </p:nvPicPr>
              <p:blipFill>
                <a:blip r:embed="rId108"/>
                <a:stretch>
                  <a:fillRect/>
                </a:stretch>
              </p:blipFill>
              <p:spPr>
                <a:xfrm>
                  <a:off x="6606716" y="3634527"/>
                  <a:ext cx="642960" cy="79920"/>
                </a:xfrm>
                <a:prstGeom prst="rect">
                  <a:avLst/>
                </a:prstGeom>
              </p:spPr>
            </p:pic>
          </mc:Fallback>
        </mc:AlternateContent>
      </p:grpSp>
      <p:grpSp>
        <p:nvGrpSpPr>
          <p:cNvPr id="75" name="Group 74">
            <a:extLst>
              <a:ext uri="{FF2B5EF4-FFF2-40B4-BE49-F238E27FC236}">
                <a16:creationId xmlns:a16="http://schemas.microsoft.com/office/drawing/2014/main" id="{270B83C8-0B3A-507D-EE42-019ECE7250E1}"/>
              </a:ext>
            </a:extLst>
          </p:cNvPr>
          <p:cNvGrpSpPr/>
          <p:nvPr/>
        </p:nvGrpSpPr>
        <p:grpSpPr>
          <a:xfrm>
            <a:off x="5054756" y="4866087"/>
            <a:ext cx="1440360" cy="1012680"/>
            <a:chOff x="5054756" y="4866087"/>
            <a:chExt cx="1440360" cy="1012680"/>
          </a:xfrm>
        </p:grpSpPr>
        <mc:AlternateContent xmlns:mc="http://schemas.openxmlformats.org/markup-compatibility/2006">
          <mc:Choice xmlns:p14="http://schemas.microsoft.com/office/powerpoint/2010/main" Requires="p14">
            <p:contentPart p14:bwMode="auto" r:id="rId109">
              <p14:nvContentPartPr>
                <p14:cNvPr id="71" name="Ink 70">
                  <a:extLst>
                    <a:ext uri="{FF2B5EF4-FFF2-40B4-BE49-F238E27FC236}">
                      <a16:creationId xmlns:a16="http://schemas.microsoft.com/office/drawing/2014/main" id="{BC7B13B8-FDFE-62D0-199F-B23EBDCA8254}"/>
                    </a:ext>
                  </a:extLst>
                </p14:cNvPr>
                <p14:cNvContentPartPr/>
                <p14:nvPr/>
              </p14:nvContentPartPr>
              <p14:xfrm>
                <a:off x="5054756" y="4866087"/>
                <a:ext cx="231840" cy="804600"/>
              </p14:xfrm>
            </p:contentPart>
          </mc:Choice>
          <mc:Fallback>
            <p:pic>
              <p:nvPicPr>
                <p:cNvPr id="71" name="Ink 70">
                  <a:extLst>
                    <a:ext uri="{FF2B5EF4-FFF2-40B4-BE49-F238E27FC236}">
                      <a16:creationId xmlns:a16="http://schemas.microsoft.com/office/drawing/2014/main" id="{BC7B13B8-FDFE-62D0-199F-B23EBDCA8254}"/>
                    </a:ext>
                  </a:extLst>
                </p:cNvPr>
                <p:cNvPicPr/>
                <p:nvPr/>
              </p:nvPicPr>
              <p:blipFill>
                <a:blip r:embed="rId110"/>
                <a:stretch>
                  <a:fillRect/>
                </a:stretch>
              </p:blipFill>
              <p:spPr>
                <a:xfrm>
                  <a:off x="5050436" y="4861767"/>
                  <a:ext cx="240480" cy="8132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2" name="Ink 71">
                  <a:extLst>
                    <a:ext uri="{FF2B5EF4-FFF2-40B4-BE49-F238E27FC236}">
                      <a16:creationId xmlns:a16="http://schemas.microsoft.com/office/drawing/2014/main" id="{A52A1DCE-9D1C-7DD1-878F-8BFF29558B1F}"/>
                    </a:ext>
                  </a:extLst>
                </p14:cNvPr>
                <p14:cNvContentPartPr/>
                <p14:nvPr/>
              </p14:nvContentPartPr>
              <p14:xfrm>
                <a:off x="5612396" y="5343087"/>
                <a:ext cx="360" cy="6840"/>
              </p14:xfrm>
            </p:contentPart>
          </mc:Choice>
          <mc:Fallback>
            <p:pic>
              <p:nvPicPr>
                <p:cNvPr id="72" name="Ink 71">
                  <a:extLst>
                    <a:ext uri="{FF2B5EF4-FFF2-40B4-BE49-F238E27FC236}">
                      <a16:creationId xmlns:a16="http://schemas.microsoft.com/office/drawing/2014/main" id="{A52A1DCE-9D1C-7DD1-878F-8BFF29558B1F}"/>
                    </a:ext>
                  </a:extLst>
                </p:cNvPr>
                <p:cNvPicPr/>
                <p:nvPr/>
              </p:nvPicPr>
              <p:blipFill>
                <a:blip r:embed="rId112"/>
                <a:stretch>
                  <a:fillRect/>
                </a:stretch>
              </p:blipFill>
              <p:spPr>
                <a:xfrm>
                  <a:off x="5608076" y="533876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3" name="Ink 72">
                  <a:extLst>
                    <a:ext uri="{FF2B5EF4-FFF2-40B4-BE49-F238E27FC236}">
                      <a16:creationId xmlns:a16="http://schemas.microsoft.com/office/drawing/2014/main" id="{D18CD937-832A-CD7C-6BF6-33A4634F89CE}"/>
                    </a:ext>
                  </a:extLst>
                </p14:cNvPr>
                <p14:cNvContentPartPr/>
                <p14:nvPr/>
              </p14:nvContentPartPr>
              <p14:xfrm>
                <a:off x="6180116" y="4960407"/>
                <a:ext cx="315000" cy="42840"/>
              </p14:xfrm>
            </p:contentPart>
          </mc:Choice>
          <mc:Fallback>
            <p:pic>
              <p:nvPicPr>
                <p:cNvPr id="73" name="Ink 72">
                  <a:extLst>
                    <a:ext uri="{FF2B5EF4-FFF2-40B4-BE49-F238E27FC236}">
                      <a16:creationId xmlns:a16="http://schemas.microsoft.com/office/drawing/2014/main" id="{D18CD937-832A-CD7C-6BF6-33A4634F89CE}"/>
                    </a:ext>
                  </a:extLst>
                </p:cNvPr>
                <p:cNvPicPr/>
                <p:nvPr/>
              </p:nvPicPr>
              <p:blipFill>
                <a:blip r:embed="rId114"/>
                <a:stretch>
                  <a:fillRect/>
                </a:stretch>
              </p:blipFill>
              <p:spPr>
                <a:xfrm>
                  <a:off x="6175796" y="4956087"/>
                  <a:ext cx="323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4" name="Ink 73">
                  <a:extLst>
                    <a:ext uri="{FF2B5EF4-FFF2-40B4-BE49-F238E27FC236}">
                      <a16:creationId xmlns:a16="http://schemas.microsoft.com/office/drawing/2014/main" id="{113F333C-8D03-8F5D-34BE-3588F9B3C87D}"/>
                    </a:ext>
                  </a:extLst>
                </p14:cNvPr>
                <p14:cNvContentPartPr/>
                <p14:nvPr/>
              </p14:nvContentPartPr>
              <p14:xfrm>
                <a:off x="5921636" y="5034567"/>
                <a:ext cx="520920" cy="844200"/>
              </p14:xfrm>
            </p:contentPart>
          </mc:Choice>
          <mc:Fallback>
            <p:pic>
              <p:nvPicPr>
                <p:cNvPr id="74" name="Ink 73">
                  <a:extLst>
                    <a:ext uri="{FF2B5EF4-FFF2-40B4-BE49-F238E27FC236}">
                      <a16:creationId xmlns:a16="http://schemas.microsoft.com/office/drawing/2014/main" id="{113F333C-8D03-8F5D-34BE-3588F9B3C87D}"/>
                    </a:ext>
                  </a:extLst>
                </p:cNvPr>
                <p:cNvPicPr/>
                <p:nvPr/>
              </p:nvPicPr>
              <p:blipFill>
                <a:blip r:embed="rId116"/>
                <a:stretch>
                  <a:fillRect/>
                </a:stretch>
              </p:blipFill>
              <p:spPr>
                <a:xfrm>
                  <a:off x="5917316" y="5030247"/>
                  <a:ext cx="529560" cy="852840"/>
                </a:xfrm>
                <a:prstGeom prst="rect">
                  <a:avLst/>
                </a:prstGeom>
              </p:spPr>
            </p:pic>
          </mc:Fallback>
        </mc:AlternateContent>
      </p:grpSp>
    </p:spTree>
    <p:extLst>
      <p:ext uri="{BB962C8B-B14F-4D97-AF65-F5344CB8AC3E}">
        <p14:creationId xmlns:p14="http://schemas.microsoft.com/office/powerpoint/2010/main" val="1330590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1B4D-4F0A-6E6A-0619-0A866FED3589}"/>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248DE16-A63E-A004-789C-874C5EF6113B}"/>
              </a:ext>
            </a:extLst>
          </p:cNvPr>
          <p:cNvGrpSpPr/>
          <p:nvPr/>
        </p:nvGrpSpPr>
        <p:grpSpPr>
          <a:xfrm>
            <a:off x="730796" y="62967"/>
            <a:ext cx="11628000" cy="2281680"/>
            <a:chOff x="730796" y="62967"/>
            <a:chExt cx="11628000" cy="22816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BC9F696-78FB-504A-C440-C01B85F49598}"/>
                    </a:ext>
                  </a:extLst>
                </p14:cNvPr>
                <p14:cNvContentPartPr/>
                <p14:nvPr/>
              </p14:nvContentPartPr>
              <p14:xfrm>
                <a:off x="730796" y="398487"/>
                <a:ext cx="971640" cy="685440"/>
              </p14:xfrm>
            </p:contentPart>
          </mc:Choice>
          <mc:Fallback>
            <p:pic>
              <p:nvPicPr>
                <p:cNvPr id="2" name="Ink 1">
                  <a:extLst>
                    <a:ext uri="{FF2B5EF4-FFF2-40B4-BE49-F238E27FC236}">
                      <a16:creationId xmlns:a16="http://schemas.microsoft.com/office/drawing/2014/main" id="{DBC9F696-78FB-504A-C440-C01B85F49598}"/>
                    </a:ext>
                  </a:extLst>
                </p:cNvPr>
                <p:cNvPicPr/>
                <p:nvPr/>
              </p:nvPicPr>
              <p:blipFill>
                <a:blip r:embed="rId3"/>
                <a:stretch>
                  <a:fillRect/>
                </a:stretch>
              </p:blipFill>
              <p:spPr>
                <a:xfrm>
                  <a:off x="726476" y="394167"/>
                  <a:ext cx="98028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9548088-9D87-A6CC-542A-15BB817ADCAE}"/>
                    </a:ext>
                  </a:extLst>
                </p14:cNvPr>
                <p14:cNvContentPartPr/>
                <p14:nvPr/>
              </p14:nvContentPartPr>
              <p14:xfrm>
                <a:off x="1544756" y="861447"/>
                <a:ext cx="248040" cy="5040"/>
              </p14:xfrm>
            </p:contentPart>
          </mc:Choice>
          <mc:Fallback>
            <p:pic>
              <p:nvPicPr>
                <p:cNvPr id="3" name="Ink 2">
                  <a:extLst>
                    <a:ext uri="{FF2B5EF4-FFF2-40B4-BE49-F238E27FC236}">
                      <a16:creationId xmlns:a16="http://schemas.microsoft.com/office/drawing/2014/main" id="{59548088-9D87-A6CC-542A-15BB817ADCAE}"/>
                    </a:ext>
                  </a:extLst>
                </p:cNvPr>
                <p:cNvPicPr/>
                <p:nvPr/>
              </p:nvPicPr>
              <p:blipFill>
                <a:blip r:embed="rId5"/>
                <a:stretch>
                  <a:fillRect/>
                </a:stretch>
              </p:blipFill>
              <p:spPr>
                <a:xfrm>
                  <a:off x="1540436" y="857127"/>
                  <a:ext cx="25668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CDAF2E8E-C2DF-6117-FCD4-45FA6384F1E4}"/>
                    </a:ext>
                  </a:extLst>
                </p14:cNvPr>
                <p14:cNvContentPartPr/>
                <p14:nvPr/>
              </p14:nvContentPartPr>
              <p14:xfrm>
                <a:off x="2133716" y="504687"/>
                <a:ext cx="528480" cy="471960"/>
              </p14:xfrm>
            </p:contentPart>
          </mc:Choice>
          <mc:Fallback>
            <p:pic>
              <p:nvPicPr>
                <p:cNvPr id="4" name="Ink 3">
                  <a:extLst>
                    <a:ext uri="{FF2B5EF4-FFF2-40B4-BE49-F238E27FC236}">
                      <a16:creationId xmlns:a16="http://schemas.microsoft.com/office/drawing/2014/main" id="{CDAF2E8E-C2DF-6117-FCD4-45FA6384F1E4}"/>
                    </a:ext>
                  </a:extLst>
                </p:cNvPr>
                <p:cNvPicPr/>
                <p:nvPr/>
              </p:nvPicPr>
              <p:blipFill>
                <a:blip r:embed="rId7"/>
                <a:stretch>
                  <a:fillRect/>
                </a:stretch>
              </p:blipFill>
              <p:spPr>
                <a:xfrm>
                  <a:off x="2129396" y="500367"/>
                  <a:ext cx="53712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55775FB4-4BCE-4104-32B0-65BA5C69CE51}"/>
                    </a:ext>
                  </a:extLst>
                </p14:cNvPr>
                <p14:cNvContentPartPr/>
                <p14:nvPr/>
              </p14:nvContentPartPr>
              <p14:xfrm>
                <a:off x="2773076" y="62967"/>
                <a:ext cx="768960" cy="1280160"/>
              </p14:xfrm>
            </p:contentPart>
          </mc:Choice>
          <mc:Fallback>
            <p:pic>
              <p:nvPicPr>
                <p:cNvPr id="5" name="Ink 4">
                  <a:extLst>
                    <a:ext uri="{FF2B5EF4-FFF2-40B4-BE49-F238E27FC236}">
                      <a16:creationId xmlns:a16="http://schemas.microsoft.com/office/drawing/2014/main" id="{55775FB4-4BCE-4104-32B0-65BA5C69CE51}"/>
                    </a:ext>
                  </a:extLst>
                </p:cNvPr>
                <p:cNvPicPr/>
                <p:nvPr/>
              </p:nvPicPr>
              <p:blipFill>
                <a:blip r:embed="rId9"/>
                <a:stretch>
                  <a:fillRect/>
                </a:stretch>
              </p:blipFill>
              <p:spPr>
                <a:xfrm>
                  <a:off x="2768756" y="58647"/>
                  <a:ext cx="777600" cy="1288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0710CA13-F86F-1B42-6A58-B0A253B5F7F9}"/>
                    </a:ext>
                  </a:extLst>
                </p14:cNvPr>
                <p14:cNvContentPartPr/>
                <p14:nvPr/>
              </p14:nvContentPartPr>
              <p14:xfrm>
                <a:off x="3572636" y="441687"/>
                <a:ext cx="589680" cy="705240"/>
              </p14:xfrm>
            </p:contentPart>
          </mc:Choice>
          <mc:Fallback>
            <p:pic>
              <p:nvPicPr>
                <p:cNvPr id="7" name="Ink 6">
                  <a:extLst>
                    <a:ext uri="{FF2B5EF4-FFF2-40B4-BE49-F238E27FC236}">
                      <a16:creationId xmlns:a16="http://schemas.microsoft.com/office/drawing/2014/main" id="{0710CA13-F86F-1B42-6A58-B0A253B5F7F9}"/>
                    </a:ext>
                  </a:extLst>
                </p:cNvPr>
                <p:cNvPicPr/>
                <p:nvPr/>
              </p:nvPicPr>
              <p:blipFill>
                <a:blip r:embed="rId11"/>
                <a:stretch>
                  <a:fillRect/>
                </a:stretch>
              </p:blipFill>
              <p:spPr>
                <a:xfrm>
                  <a:off x="3568316" y="437367"/>
                  <a:ext cx="598320" cy="713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8DE131D2-C086-C11F-9F68-A437E14B9087}"/>
                    </a:ext>
                  </a:extLst>
                </p14:cNvPr>
                <p14:cNvContentPartPr/>
                <p14:nvPr/>
              </p14:nvContentPartPr>
              <p14:xfrm>
                <a:off x="4067636" y="683247"/>
                <a:ext cx="1963800" cy="674280"/>
              </p14:xfrm>
            </p:contentPart>
          </mc:Choice>
          <mc:Fallback>
            <p:pic>
              <p:nvPicPr>
                <p:cNvPr id="8" name="Ink 7">
                  <a:extLst>
                    <a:ext uri="{FF2B5EF4-FFF2-40B4-BE49-F238E27FC236}">
                      <a16:creationId xmlns:a16="http://schemas.microsoft.com/office/drawing/2014/main" id="{8DE131D2-C086-C11F-9F68-A437E14B9087}"/>
                    </a:ext>
                  </a:extLst>
                </p:cNvPr>
                <p:cNvPicPr/>
                <p:nvPr/>
              </p:nvPicPr>
              <p:blipFill>
                <a:blip r:embed="rId13"/>
                <a:stretch>
                  <a:fillRect/>
                </a:stretch>
              </p:blipFill>
              <p:spPr>
                <a:xfrm>
                  <a:off x="4063316" y="678927"/>
                  <a:ext cx="1972440" cy="682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1136DFF9-BC88-A06E-9CF8-D93B492B9285}"/>
                    </a:ext>
                  </a:extLst>
                </p14:cNvPr>
                <p14:cNvContentPartPr/>
                <p14:nvPr/>
              </p14:nvContentPartPr>
              <p14:xfrm>
                <a:off x="6357956" y="489207"/>
                <a:ext cx="1110960" cy="560880"/>
              </p14:xfrm>
            </p:contentPart>
          </mc:Choice>
          <mc:Fallback>
            <p:pic>
              <p:nvPicPr>
                <p:cNvPr id="9" name="Ink 8">
                  <a:extLst>
                    <a:ext uri="{FF2B5EF4-FFF2-40B4-BE49-F238E27FC236}">
                      <a16:creationId xmlns:a16="http://schemas.microsoft.com/office/drawing/2014/main" id="{1136DFF9-BC88-A06E-9CF8-D93B492B9285}"/>
                    </a:ext>
                  </a:extLst>
                </p:cNvPr>
                <p:cNvPicPr/>
                <p:nvPr/>
              </p:nvPicPr>
              <p:blipFill>
                <a:blip r:embed="rId15"/>
                <a:stretch>
                  <a:fillRect/>
                </a:stretch>
              </p:blipFill>
              <p:spPr>
                <a:xfrm>
                  <a:off x="6353636" y="484887"/>
                  <a:ext cx="1119600" cy="569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A4A18631-5387-25BF-695F-0504A428D003}"/>
                    </a:ext>
                  </a:extLst>
                </p14:cNvPr>
                <p14:cNvContentPartPr/>
                <p14:nvPr/>
              </p14:nvContentPartPr>
              <p14:xfrm>
                <a:off x="7052396" y="622407"/>
                <a:ext cx="1066680" cy="377280"/>
              </p14:xfrm>
            </p:contentPart>
          </mc:Choice>
          <mc:Fallback>
            <p:pic>
              <p:nvPicPr>
                <p:cNvPr id="11" name="Ink 10">
                  <a:extLst>
                    <a:ext uri="{FF2B5EF4-FFF2-40B4-BE49-F238E27FC236}">
                      <a16:creationId xmlns:a16="http://schemas.microsoft.com/office/drawing/2014/main" id="{A4A18631-5387-25BF-695F-0504A428D003}"/>
                    </a:ext>
                  </a:extLst>
                </p:cNvPr>
                <p:cNvPicPr/>
                <p:nvPr/>
              </p:nvPicPr>
              <p:blipFill>
                <a:blip r:embed="rId17"/>
                <a:stretch>
                  <a:fillRect/>
                </a:stretch>
              </p:blipFill>
              <p:spPr>
                <a:xfrm>
                  <a:off x="7048076" y="618087"/>
                  <a:ext cx="10753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0E7507EF-21A9-D45F-C9CA-22926802E5EA}"/>
                    </a:ext>
                  </a:extLst>
                </p14:cNvPr>
                <p14:cNvContentPartPr/>
                <p14:nvPr/>
              </p14:nvContentPartPr>
              <p14:xfrm>
                <a:off x="8334716" y="283647"/>
                <a:ext cx="536040" cy="753840"/>
              </p14:xfrm>
            </p:contentPart>
          </mc:Choice>
          <mc:Fallback>
            <p:pic>
              <p:nvPicPr>
                <p:cNvPr id="12" name="Ink 11">
                  <a:extLst>
                    <a:ext uri="{FF2B5EF4-FFF2-40B4-BE49-F238E27FC236}">
                      <a16:creationId xmlns:a16="http://schemas.microsoft.com/office/drawing/2014/main" id="{0E7507EF-21A9-D45F-C9CA-22926802E5EA}"/>
                    </a:ext>
                  </a:extLst>
                </p:cNvPr>
                <p:cNvPicPr/>
                <p:nvPr/>
              </p:nvPicPr>
              <p:blipFill>
                <a:blip r:embed="rId19"/>
                <a:stretch>
                  <a:fillRect/>
                </a:stretch>
              </p:blipFill>
              <p:spPr>
                <a:xfrm>
                  <a:off x="8330396" y="279327"/>
                  <a:ext cx="544680" cy="762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0B60FA7A-B3AC-0E16-DA71-60AACAFB8A27}"/>
                    </a:ext>
                  </a:extLst>
                </p14:cNvPr>
                <p14:cNvContentPartPr/>
                <p14:nvPr/>
              </p14:nvContentPartPr>
              <p14:xfrm>
                <a:off x="8829356" y="680727"/>
                <a:ext cx="262080" cy="286200"/>
              </p14:xfrm>
            </p:contentPart>
          </mc:Choice>
          <mc:Fallback>
            <p:pic>
              <p:nvPicPr>
                <p:cNvPr id="13" name="Ink 12">
                  <a:extLst>
                    <a:ext uri="{FF2B5EF4-FFF2-40B4-BE49-F238E27FC236}">
                      <a16:creationId xmlns:a16="http://schemas.microsoft.com/office/drawing/2014/main" id="{0B60FA7A-B3AC-0E16-DA71-60AACAFB8A27}"/>
                    </a:ext>
                  </a:extLst>
                </p:cNvPr>
                <p:cNvPicPr/>
                <p:nvPr/>
              </p:nvPicPr>
              <p:blipFill>
                <a:blip r:embed="rId21"/>
                <a:stretch>
                  <a:fillRect/>
                </a:stretch>
              </p:blipFill>
              <p:spPr>
                <a:xfrm>
                  <a:off x="8825036" y="676407"/>
                  <a:ext cx="27072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12BA29FC-D419-4471-D1A3-F4CAC955C4FC}"/>
                    </a:ext>
                  </a:extLst>
                </p14:cNvPr>
                <p14:cNvContentPartPr/>
                <p14:nvPr/>
              </p14:nvContentPartPr>
              <p14:xfrm>
                <a:off x="9101876" y="652647"/>
                <a:ext cx="830520" cy="409680"/>
              </p14:xfrm>
            </p:contentPart>
          </mc:Choice>
          <mc:Fallback>
            <p:pic>
              <p:nvPicPr>
                <p:cNvPr id="14" name="Ink 13">
                  <a:extLst>
                    <a:ext uri="{FF2B5EF4-FFF2-40B4-BE49-F238E27FC236}">
                      <a16:creationId xmlns:a16="http://schemas.microsoft.com/office/drawing/2014/main" id="{12BA29FC-D419-4471-D1A3-F4CAC955C4FC}"/>
                    </a:ext>
                  </a:extLst>
                </p:cNvPr>
                <p:cNvPicPr/>
                <p:nvPr/>
              </p:nvPicPr>
              <p:blipFill>
                <a:blip r:embed="rId23"/>
                <a:stretch>
                  <a:fillRect/>
                </a:stretch>
              </p:blipFill>
              <p:spPr>
                <a:xfrm>
                  <a:off x="9097556" y="648327"/>
                  <a:ext cx="8391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21ABF71E-35B7-89C0-F61C-3D0A89CF6B20}"/>
                    </a:ext>
                  </a:extLst>
                </p14:cNvPr>
                <p14:cNvContentPartPr/>
                <p14:nvPr/>
              </p14:nvContentPartPr>
              <p14:xfrm>
                <a:off x="10101236" y="639327"/>
                <a:ext cx="1028160" cy="572040"/>
              </p14:xfrm>
            </p:contentPart>
          </mc:Choice>
          <mc:Fallback>
            <p:pic>
              <p:nvPicPr>
                <p:cNvPr id="15" name="Ink 14">
                  <a:extLst>
                    <a:ext uri="{FF2B5EF4-FFF2-40B4-BE49-F238E27FC236}">
                      <a16:creationId xmlns:a16="http://schemas.microsoft.com/office/drawing/2014/main" id="{21ABF71E-35B7-89C0-F61C-3D0A89CF6B20}"/>
                    </a:ext>
                  </a:extLst>
                </p:cNvPr>
                <p:cNvPicPr/>
                <p:nvPr/>
              </p:nvPicPr>
              <p:blipFill>
                <a:blip r:embed="rId25"/>
                <a:stretch>
                  <a:fillRect/>
                </a:stretch>
              </p:blipFill>
              <p:spPr>
                <a:xfrm>
                  <a:off x="10096916" y="635007"/>
                  <a:ext cx="1036800" cy="580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77804CE8-CB12-E371-79C9-A0581F7D281F}"/>
                    </a:ext>
                  </a:extLst>
                </p14:cNvPr>
                <p14:cNvContentPartPr/>
                <p14:nvPr/>
              </p14:nvContentPartPr>
              <p14:xfrm>
                <a:off x="11246036" y="798447"/>
                <a:ext cx="168120" cy="281880"/>
              </p14:xfrm>
            </p:contentPart>
          </mc:Choice>
          <mc:Fallback>
            <p:pic>
              <p:nvPicPr>
                <p:cNvPr id="16" name="Ink 15">
                  <a:extLst>
                    <a:ext uri="{FF2B5EF4-FFF2-40B4-BE49-F238E27FC236}">
                      <a16:creationId xmlns:a16="http://schemas.microsoft.com/office/drawing/2014/main" id="{77804CE8-CB12-E371-79C9-A0581F7D281F}"/>
                    </a:ext>
                  </a:extLst>
                </p:cNvPr>
                <p:cNvPicPr/>
                <p:nvPr/>
              </p:nvPicPr>
              <p:blipFill>
                <a:blip r:embed="rId27"/>
                <a:stretch>
                  <a:fillRect/>
                </a:stretch>
              </p:blipFill>
              <p:spPr>
                <a:xfrm>
                  <a:off x="11241716" y="794127"/>
                  <a:ext cx="17676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63978F1B-9C8D-0A6A-603A-F3EC780F1AF5}"/>
                    </a:ext>
                  </a:extLst>
                </p14:cNvPr>
                <p14:cNvContentPartPr/>
                <p14:nvPr/>
              </p14:nvContentPartPr>
              <p14:xfrm>
                <a:off x="11476796" y="535647"/>
                <a:ext cx="360" cy="360"/>
              </p14:xfrm>
            </p:contentPart>
          </mc:Choice>
          <mc:Fallback>
            <p:pic>
              <p:nvPicPr>
                <p:cNvPr id="17" name="Ink 16">
                  <a:extLst>
                    <a:ext uri="{FF2B5EF4-FFF2-40B4-BE49-F238E27FC236}">
                      <a16:creationId xmlns:a16="http://schemas.microsoft.com/office/drawing/2014/main" id="{63978F1B-9C8D-0A6A-603A-F3EC780F1AF5}"/>
                    </a:ext>
                  </a:extLst>
                </p:cNvPr>
                <p:cNvPicPr/>
                <p:nvPr/>
              </p:nvPicPr>
              <p:blipFill>
                <a:blip r:embed="rId29"/>
                <a:stretch>
                  <a:fillRect/>
                </a:stretch>
              </p:blipFill>
              <p:spPr>
                <a:xfrm>
                  <a:off x="11472476" y="5313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9305EC9A-6955-3515-08FB-3ACA0AFE17A4}"/>
                    </a:ext>
                  </a:extLst>
                </p14:cNvPr>
                <p14:cNvContentPartPr/>
                <p14:nvPr/>
              </p14:nvContentPartPr>
              <p14:xfrm>
                <a:off x="11573996" y="884127"/>
                <a:ext cx="784800" cy="466200"/>
              </p14:xfrm>
            </p:contentPart>
          </mc:Choice>
          <mc:Fallback>
            <p:pic>
              <p:nvPicPr>
                <p:cNvPr id="18" name="Ink 17">
                  <a:extLst>
                    <a:ext uri="{FF2B5EF4-FFF2-40B4-BE49-F238E27FC236}">
                      <a16:creationId xmlns:a16="http://schemas.microsoft.com/office/drawing/2014/main" id="{9305EC9A-6955-3515-08FB-3ACA0AFE17A4}"/>
                    </a:ext>
                  </a:extLst>
                </p:cNvPr>
                <p:cNvPicPr/>
                <p:nvPr/>
              </p:nvPicPr>
              <p:blipFill>
                <a:blip r:embed="rId31"/>
                <a:stretch>
                  <a:fillRect/>
                </a:stretch>
              </p:blipFill>
              <p:spPr>
                <a:xfrm>
                  <a:off x="11569676" y="879807"/>
                  <a:ext cx="79344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289D52E0-2ED8-896E-E6CB-BCBEC8C300B2}"/>
                    </a:ext>
                  </a:extLst>
                </p14:cNvPr>
                <p14:cNvContentPartPr/>
                <p14:nvPr/>
              </p14:nvContentPartPr>
              <p14:xfrm>
                <a:off x="8665196" y="1418727"/>
                <a:ext cx="731520" cy="533520"/>
              </p14:xfrm>
            </p:contentPart>
          </mc:Choice>
          <mc:Fallback>
            <p:pic>
              <p:nvPicPr>
                <p:cNvPr id="19" name="Ink 18">
                  <a:extLst>
                    <a:ext uri="{FF2B5EF4-FFF2-40B4-BE49-F238E27FC236}">
                      <a16:creationId xmlns:a16="http://schemas.microsoft.com/office/drawing/2014/main" id="{289D52E0-2ED8-896E-E6CB-BCBEC8C300B2}"/>
                    </a:ext>
                  </a:extLst>
                </p:cNvPr>
                <p:cNvPicPr/>
                <p:nvPr/>
              </p:nvPicPr>
              <p:blipFill>
                <a:blip r:embed="rId33"/>
                <a:stretch>
                  <a:fillRect/>
                </a:stretch>
              </p:blipFill>
              <p:spPr>
                <a:xfrm>
                  <a:off x="8660876" y="1414407"/>
                  <a:ext cx="740160" cy="542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E412A5B3-BDBE-1CF5-A344-9C75CEC89D93}"/>
                    </a:ext>
                  </a:extLst>
                </p14:cNvPr>
                <p14:cNvContentPartPr/>
                <p14:nvPr/>
              </p14:nvContentPartPr>
              <p14:xfrm>
                <a:off x="9301316" y="1554087"/>
                <a:ext cx="567720" cy="402840"/>
              </p14:xfrm>
            </p:contentPart>
          </mc:Choice>
          <mc:Fallback>
            <p:pic>
              <p:nvPicPr>
                <p:cNvPr id="20" name="Ink 19">
                  <a:extLst>
                    <a:ext uri="{FF2B5EF4-FFF2-40B4-BE49-F238E27FC236}">
                      <a16:creationId xmlns:a16="http://schemas.microsoft.com/office/drawing/2014/main" id="{E412A5B3-BDBE-1CF5-A344-9C75CEC89D93}"/>
                    </a:ext>
                  </a:extLst>
                </p:cNvPr>
                <p:cNvPicPr/>
                <p:nvPr/>
              </p:nvPicPr>
              <p:blipFill>
                <a:blip r:embed="rId35"/>
                <a:stretch>
                  <a:fillRect/>
                </a:stretch>
              </p:blipFill>
              <p:spPr>
                <a:xfrm>
                  <a:off x="9296996" y="1549767"/>
                  <a:ext cx="57636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8CDA7C12-2695-956A-53F0-8713BBE4AD3F}"/>
                    </a:ext>
                  </a:extLst>
                </p14:cNvPr>
                <p14:cNvContentPartPr/>
                <p14:nvPr/>
              </p14:nvContentPartPr>
              <p14:xfrm>
                <a:off x="9529556" y="1166727"/>
                <a:ext cx="749880" cy="1177920"/>
              </p14:xfrm>
            </p:contentPart>
          </mc:Choice>
          <mc:Fallback>
            <p:pic>
              <p:nvPicPr>
                <p:cNvPr id="21" name="Ink 20">
                  <a:extLst>
                    <a:ext uri="{FF2B5EF4-FFF2-40B4-BE49-F238E27FC236}">
                      <a16:creationId xmlns:a16="http://schemas.microsoft.com/office/drawing/2014/main" id="{8CDA7C12-2695-956A-53F0-8713BBE4AD3F}"/>
                    </a:ext>
                  </a:extLst>
                </p:cNvPr>
                <p:cNvPicPr/>
                <p:nvPr/>
              </p:nvPicPr>
              <p:blipFill>
                <a:blip r:embed="rId37"/>
                <a:stretch>
                  <a:fillRect/>
                </a:stretch>
              </p:blipFill>
              <p:spPr>
                <a:xfrm>
                  <a:off x="9525236" y="1162407"/>
                  <a:ext cx="758520" cy="1186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25F8DF18-FBCA-D162-ECE2-D21C9B39114B}"/>
                    </a:ext>
                  </a:extLst>
                </p14:cNvPr>
                <p14:cNvContentPartPr/>
                <p14:nvPr/>
              </p14:nvContentPartPr>
              <p14:xfrm>
                <a:off x="1032836" y="1923447"/>
                <a:ext cx="10193400" cy="358200"/>
              </p14:xfrm>
            </p:contentPart>
          </mc:Choice>
          <mc:Fallback>
            <p:pic>
              <p:nvPicPr>
                <p:cNvPr id="23" name="Ink 22">
                  <a:extLst>
                    <a:ext uri="{FF2B5EF4-FFF2-40B4-BE49-F238E27FC236}">
                      <a16:creationId xmlns:a16="http://schemas.microsoft.com/office/drawing/2014/main" id="{25F8DF18-FBCA-D162-ECE2-D21C9B39114B}"/>
                    </a:ext>
                  </a:extLst>
                </p:cNvPr>
                <p:cNvPicPr/>
                <p:nvPr/>
              </p:nvPicPr>
              <p:blipFill>
                <a:blip r:embed="rId39"/>
                <a:stretch>
                  <a:fillRect/>
                </a:stretch>
              </p:blipFill>
              <p:spPr>
                <a:xfrm>
                  <a:off x="1028516" y="1919127"/>
                  <a:ext cx="1020204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6E993849-B008-C616-1BDE-897239CE3F5D}"/>
                    </a:ext>
                  </a:extLst>
                </p14:cNvPr>
                <p14:cNvContentPartPr/>
                <p14:nvPr/>
              </p14:nvContentPartPr>
              <p14:xfrm>
                <a:off x="11319476" y="2143767"/>
                <a:ext cx="360" cy="360"/>
              </p14:xfrm>
            </p:contentPart>
          </mc:Choice>
          <mc:Fallback>
            <p:pic>
              <p:nvPicPr>
                <p:cNvPr id="24" name="Ink 23">
                  <a:extLst>
                    <a:ext uri="{FF2B5EF4-FFF2-40B4-BE49-F238E27FC236}">
                      <a16:creationId xmlns:a16="http://schemas.microsoft.com/office/drawing/2014/main" id="{6E993849-B008-C616-1BDE-897239CE3F5D}"/>
                    </a:ext>
                  </a:extLst>
                </p:cNvPr>
                <p:cNvPicPr/>
                <p:nvPr/>
              </p:nvPicPr>
              <p:blipFill>
                <a:blip r:embed="rId29"/>
                <a:stretch>
                  <a:fillRect/>
                </a:stretch>
              </p:blipFill>
              <p:spPr>
                <a:xfrm>
                  <a:off x="11315156" y="2139447"/>
                  <a:ext cx="9000" cy="9000"/>
                </a:xfrm>
                <a:prstGeom prst="rect">
                  <a:avLst/>
                </a:prstGeom>
              </p:spPr>
            </p:pic>
          </mc:Fallback>
        </mc:AlternateContent>
      </p:grpSp>
      <p:grpSp>
        <p:nvGrpSpPr>
          <p:cNvPr id="37" name="Group 36">
            <a:extLst>
              <a:ext uri="{FF2B5EF4-FFF2-40B4-BE49-F238E27FC236}">
                <a16:creationId xmlns:a16="http://schemas.microsoft.com/office/drawing/2014/main" id="{85BCB6B4-B90F-3CDA-3031-1CFD4574C401}"/>
              </a:ext>
            </a:extLst>
          </p:cNvPr>
          <p:cNvGrpSpPr/>
          <p:nvPr/>
        </p:nvGrpSpPr>
        <p:grpSpPr>
          <a:xfrm>
            <a:off x="1662116" y="2921727"/>
            <a:ext cx="5947920" cy="1240920"/>
            <a:chOff x="1662116" y="2921727"/>
            <a:chExt cx="5947920" cy="1240920"/>
          </a:xfrm>
        </p:grpSpPr>
        <mc:AlternateContent xmlns:mc="http://schemas.openxmlformats.org/markup-compatibility/2006">
          <mc:Choice xmlns:p14="http://schemas.microsoft.com/office/powerpoint/2010/main" Requires="p14">
            <p:contentPart p14:bwMode="auto" r:id="rId41">
              <p14:nvContentPartPr>
                <p14:cNvPr id="26" name="Ink 25">
                  <a:extLst>
                    <a:ext uri="{FF2B5EF4-FFF2-40B4-BE49-F238E27FC236}">
                      <a16:creationId xmlns:a16="http://schemas.microsoft.com/office/drawing/2014/main" id="{72CB4616-ECC3-5461-E5F8-77A75A48B6B9}"/>
                    </a:ext>
                  </a:extLst>
                </p14:cNvPr>
                <p14:cNvContentPartPr/>
                <p14:nvPr/>
              </p14:nvContentPartPr>
              <p14:xfrm>
                <a:off x="1662116" y="2973567"/>
                <a:ext cx="650880" cy="837000"/>
              </p14:xfrm>
            </p:contentPart>
          </mc:Choice>
          <mc:Fallback>
            <p:pic>
              <p:nvPicPr>
                <p:cNvPr id="26" name="Ink 25">
                  <a:extLst>
                    <a:ext uri="{FF2B5EF4-FFF2-40B4-BE49-F238E27FC236}">
                      <a16:creationId xmlns:a16="http://schemas.microsoft.com/office/drawing/2014/main" id="{72CB4616-ECC3-5461-E5F8-77A75A48B6B9}"/>
                    </a:ext>
                  </a:extLst>
                </p:cNvPr>
                <p:cNvPicPr/>
                <p:nvPr/>
              </p:nvPicPr>
              <p:blipFill>
                <a:blip r:embed="rId42"/>
                <a:stretch>
                  <a:fillRect/>
                </a:stretch>
              </p:blipFill>
              <p:spPr>
                <a:xfrm>
                  <a:off x="1657796" y="2969247"/>
                  <a:ext cx="659520" cy="845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7" name="Ink 26">
                  <a:extLst>
                    <a:ext uri="{FF2B5EF4-FFF2-40B4-BE49-F238E27FC236}">
                      <a16:creationId xmlns:a16="http://schemas.microsoft.com/office/drawing/2014/main" id="{C6040FF8-50F3-50A2-D47E-953B7C788091}"/>
                    </a:ext>
                  </a:extLst>
                </p14:cNvPr>
                <p14:cNvContentPartPr/>
                <p14:nvPr/>
              </p14:nvContentPartPr>
              <p14:xfrm>
                <a:off x="2083316" y="3498087"/>
                <a:ext cx="326520" cy="415080"/>
              </p14:xfrm>
            </p:contentPart>
          </mc:Choice>
          <mc:Fallback>
            <p:pic>
              <p:nvPicPr>
                <p:cNvPr id="27" name="Ink 26">
                  <a:extLst>
                    <a:ext uri="{FF2B5EF4-FFF2-40B4-BE49-F238E27FC236}">
                      <a16:creationId xmlns:a16="http://schemas.microsoft.com/office/drawing/2014/main" id="{C6040FF8-50F3-50A2-D47E-953B7C788091}"/>
                    </a:ext>
                  </a:extLst>
                </p:cNvPr>
                <p:cNvPicPr/>
                <p:nvPr/>
              </p:nvPicPr>
              <p:blipFill>
                <a:blip r:embed="rId44"/>
                <a:stretch>
                  <a:fillRect/>
                </a:stretch>
              </p:blipFill>
              <p:spPr>
                <a:xfrm>
                  <a:off x="2078996" y="3493767"/>
                  <a:ext cx="33516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8" name="Ink 27">
                  <a:extLst>
                    <a:ext uri="{FF2B5EF4-FFF2-40B4-BE49-F238E27FC236}">
                      <a16:creationId xmlns:a16="http://schemas.microsoft.com/office/drawing/2014/main" id="{A702F414-759A-49C6-BB50-86F068BCE9C7}"/>
                    </a:ext>
                  </a:extLst>
                </p14:cNvPr>
                <p14:cNvContentPartPr/>
                <p14:nvPr/>
              </p14:nvContentPartPr>
              <p14:xfrm>
                <a:off x="2648516" y="3451647"/>
                <a:ext cx="381600" cy="355680"/>
              </p14:xfrm>
            </p:contentPart>
          </mc:Choice>
          <mc:Fallback>
            <p:pic>
              <p:nvPicPr>
                <p:cNvPr id="28" name="Ink 27">
                  <a:extLst>
                    <a:ext uri="{FF2B5EF4-FFF2-40B4-BE49-F238E27FC236}">
                      <a16:creationId xmlns:a16="http://schemas.microsoft.com/office/drawing/2014/main" id="{A702F414-759A-49C6-BB50-86F068BCE9C7}"/>
                    </a:ext>
                  </a:extLst>
                </p:cNvPr>
                <p:cNvPicPr/>
                <p:nvPr/>
              </p:nvPicPr>
              <p:blipFill>
                <a:blip r:embed="rId46"/>
                <a:stretch>
                  <a:fillRect/>
                </a:stretch>
              </p:blipFill>
              <p:spPr>
                <a:xfrm>
                  <a:off x="2644196" y="3447327"/>
                  <a:ext cx="39024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6B35CFB8-9DD7-51DA-F295-42A322C1F33A}"/>
                    </a:ext>
                  </a:extLst>
                </p14:cNvPr>
                <p14:cNvContentPartPr/>
                <p14:nvPr/>
              </p14:nvContentPartPr>
              <p14:xfrm>
                <a:off x="3322436" y="3079407"/>
                <a:ext cx="200520" cy="831240"/>
              </p14:xfrm>
            </p:contentPart>
          </mc:Choice>
          <mc:Fallback>
            <p:pic>
              <p:nvPicPr>
                <p:cNvPr id="29" name="Ink 28">
                  <a:extLst>
                    <a:ext uri="{FF2B5EF4-FFF2-40B4-BE49-F238E27FC236}">
                      <a16:creationId xmlns:a16="http://schemas.microsoft.com/office/drawing/2014/main" id="{6B35CFB8-9DD7-51DA-F295-42A322C1F33A}"/>
                    </a:ext>
                  </a:extLst>
                </p:cNvPr>
                <p:cNvPicPr/>
                <p:nvPr/>
              </p:nvPicPr>
              <p:blipFill>
                <a:blip r:embed="rId48"/>
                <a:stretch>
                  <a:fillRect/>
                </a:stretch>
              </p:blipFill>
              <p:spPr>
                <a:xfrm>
                  <a:off x="3318116" y="3075087"/>
                  <a:ext cx="209160" cy="839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21D0192C-ABF9-C3C0-F10E-DDF1DE47856B}"/>
                    </a:ext>
                  </a:extLst>
                </p14:cNvPr>
                <p14:cNvContentPartPr/>
                <p14:nvPr/>
              </p14:nvContentPartPr>
              <p14:xfrm>
                <a:off x="3625556" y="3467847"/>
                <a:ext cx="617040" cy="421200"/>
              </p14:xfrm>
            </p:contentPart>
          </mc:Choice>
          <mc:Fallback>
            <p:pic>
              <p:nvPicPr>
                <p:cNvPr id="30" name="Ink 29">
                  <a:extLst>
                    <a:ext uri="{FF2B5EF4-FFF2-40B4-BE49-F238E27FC236}">
                      <a16:creationId xmlns:a16="http://schemas.microsoft.com/office/drawing/2014/main" id="{21D0192C-ABF9-C3C0-F10E-DDF1DE47856B}"/>
                    </a:ext>
                  </a:extLst>
                </p:cNvPr>
                <p:cNvPicPr/>
                <p:nvPr/>
              </p:nvPicPr>
              <p:blipFill>
                <a:blip r:embed="rId50"/>
                <a:stretch>
                  <a:fillRect/>
                </a:stretch>
              </p:blipFill>
              <p:spPr>
                <a:xfrm>
                  <a:off x="3621236" y="3463527"/>
                  <a:ext cx="6256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31462981-28FA-5D42-72DB-F9A63B76E193}"/>
                    </a:ext>
                  </a:extLst>
                </p14:cNvPr>
                <p14:cNvContentPartPr/>
                <p14:nvPr/>
              </p14:nvContentPartPr>
              <p14:xfrm>
                <a:off x="4382276" y="3152847"/>
                <a:ext cx="191880" cy="615240"/>
              </p14:xfrm>
            </p:contentPart>
          </mc:Choice>
          <mc:Fallback>
            <p:pic>
              <p:nvPicPr>
                <p:cNvPr id="31" name="Ink 30">
                  <a:extLst>
                    <a:ext uri="{FF2B5EF4-FFF2-40B4-BE49-F238E27FC236}">
                      <a16:creationId xmlns:a16="http://schemas.microsoft.com/office/drawing/2014/main" id="{31462981-28FA-5D42-72DB-F9A63B76E193}"/>
                    </a:ext>
                  </a:extLst>
                </p:cNvPr>
                <p:cNvPicPr/>
                <p:nvPr/>
              </p:nvPicPr>
              <p:blipFill>
                <a:blip r:embed="rId52"/>
                <a:stretch>
                  <a:fillRect/>
                </a:stretch>
              </p:blipFill>
              <p:spPr>
                <a:xfrm>
                  <a:off x="4377956" y="3148527"/>
                  <a:ext cx="200520" cy="6238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8C3DA380-1D01-ABFF-89BF-84CD10578607}"/>
                    </a:ext>
                  </a:extLst>
                </p14:cNvPr>
                <p14:cNvContentPartPr/>
                <p14:nvPr/>
              </p14:nvContentPartPr>
              <p14:xfrm>
                <a:off x="4319276" y="4162287"/>
                <a:ext cx="360" cy="360"/>
              </p14:xfrm>
            </p:contentPart>
          </mc:Choice>
          <mc:Fallback>
            <p:pic>
              <p:nvPicPr>
                <p:cNvPr id="32" name="Ink 31">
                  <a:extLst>
                    <a:ext uri="{FF2B5EF4-FFF2-40B4-BE49-F238E27FC236}">
                      <a16:creationId xmlns:a16="http://schemas.microsoft.com/office/drawing/2014/main" id="{8C3DA380-1D01-ABFF-89BF-84CD10578607}"/>
                    </a:ext>
                  </a:extLst>
                </p:cNvPr>
                <p:cNvPicPr/>
                <p:nvPr/>
              </p:nvPicPr>
              <p:blipFill>
                <a:blip r:embed="rId29"/>
                <a:stretch>
                  <a:fillRect/>
                </a:stretch>
              </p:blipFill>
              <p:spPr>
                <a:xfrm>
                  <a:off x="4314956" y="41579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1C71BE86-635D-5D34-6591-E6FDDA677C15}"/>
                    </a:ext>
                  </a:extLst>
                </p14:cNvPr>
                <p14:cNvContentPartPr/>
                <p14:nvPr/>
              </p14:nvContentPartPr>
              <p14:xfrm>
                <a:off x="4960436" y="3457407"/>
                <a:ext cx="403560" cy="84960"/>
              </p14:xfrm>
            </p:contentPart>
          </mc:Choice>
          <mc:Fallback>
            <p:pic>
              <p:nvPicPr>
                <p:cNvPr id="33" name="Ink 32">
                  <a:extLst>
                    <a:ext uri="{FF2B5EF4-FFF2-40B4-BE49-F238E27FC236}">
                      <a16:creationId xmlns:a16="http://schemas.microsoft.com/office/drawing/2014/main" id="{1C71BE86-635D-5D34-6591-E6FDDA677C15}"/>
                    </a:ext>
                  </a:extLst>
                </p:cNvPr>
                <p:cNvPicPr/>
                <p:nvPr/>
              </p:nvPicPr>
              <p:blipFill>
                <a:blip r:embed="rId55"/>
                <a:stretch>
                  <a:fillRect/>
                </a:stretch>
              </p:blipFill>
              <p:spPr>
                <a:xfrm>
                  <a:off x="4956116" y="3453087"/>
                  <a:ext cx="4122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D1114EAE-C530-0D40-79C3-E70B1D34B089}"/>
                    </a:ext>
                  </a:extLst>
                </p14:cNvPr>
                <p14:cNvContentPartPr/>
                <p14:nvPr/>
              </p14:nvContentPartPr>
              <p14:xfrm>
                <a:off x="5002916" y="3719127"/>
                <a:ext cx="432360" cy="106560"/>
              </p14:xfrm>
            </p:contentPart>
          </mc:Choice>
          <mc:Fallback>
            <p:pic>
              <p:nvPicPr>
                <p:cNvPr id="34" name="Ink 33">
                  <a:extLst>
                    <a:ext uri="{FF2B5EF4-FFF2-40B4-BE49-F238E27FC236}">
                      <a16:creationId xmlns:a16="http://schemas.microsoft.com/office/drawing/2014/main" id="{D1114EAE-C530-0D40-79C3-E70B1D34B089}"/>
                    </a:ext>
                  </a:extLst>
                </p:cNvPr>
                <p:cNvPicPr/>
                <p:nvPr/>
              </p:nvPicPr>
              <p:blipFill>
                <a:blip r:embed="rId57"/>
                <a:stretch>
                  <a:fillRect/>
                </a:stretch>
              </p:blipFill>
              <p:spPr>
                <a:xfrm>
                  <a:off x="4998596" y="3714807"/>
                  <a:ext cx="4410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FE2B75C6-2791-3568-DBCF-720121D0CCF1}"/>
                    </a:ext>
                  </a:extLst>
                </p14:cNvPr>
                <p14:cNvContentPartPr/>
                <p14:nvPr/>
              </p14:nvContentPartPr>
              <p14:xfrm>
                <a:off x="6420596" y="2921727"/>
                <a:ext cx="137520" cy="850320"/>
              </p14:xfrm>
            </p:contentPart>
          </mc:Choice>
          <mc:Fallback>
            <p:pic>
              <p:nvPicPr>
                <p:cNvPr id="35" name="Ink 34">
                  <a:extLst>
                    <a:ext uri="{FF2B5EF4-FFF2-40B4-BE49-F238E27FC236}">
                      <a16:creationId xmlns:a16="http://schemas.microsoft.com/office/drawing/2014/main" id="{FE2B75C6-2791-3568-DBCF-720121D0CCF1}"/>
                    </a:ext>
                  </a:extLst>
                </p:cNvPr>
                <p:cNvPicPr/>
                <p:nvPr/>
              </p:nvPicPr>
              <p:blipFill>
                <a:blip r:embed="rId59"/>
                <a:stretch>
                  <a:fillRect/>
                </a:stretch>
              </p:blipFill>
              <p:spPr>
                <a:xfrm>
                  <a:off x="6416276" y="2917407"/>
                  <a:ext cx="146160" cy="858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6FC4F49B-5F2F-3BD7-B33A-0DE12B6A77F3}"/>
                    </a:ext>
                  </a:extLst>
                </p14:cNvPr>
                <p14:cNvContentPartPr/>
                <p14:nvPr/>
              </p14:nvContentPartPr>
              <p14:xfrm>
                <a:off x="5843516" y="3773127"/>
                <a:ext cx="1766520" cy="116640"/>
              </p14:xfrm>
            </p:contentPart>
          </mc:Choice>
          <mc:Fallback>
            <p:pic>
              <p:nvPicPr>
                <p:cNvPr id="36" name="Ink 35">
                  <a:extLst>
                    <a:ext uri="{FF2B5EF4-FFF2-40B4-BE49-F238E27FC236}">
                      <a16:creationId xmlns:a16="http://schemas.microsoft.com/office/drawing/2014/main" id="{6FC4F49B-5F2F-3BD7-B33A-0DE12B6A77F3}"/>
                    </a:ext>
                  </a:extLst>
                </p:cNvPr>
                <p:cNvPicPr/>
                <p:nvPr/>
              </p:nvPicPr>
              <p:blipFill>
                <a:blip r:embed="rId61"/>
                <a:stretch>
                  <a:fillRect/>
                </a:stretch>
              </p:blipFill>
              <p:spPr>
                <a:xfrm>
                  <a:off x="5839196" y="3768807"/>
                  <a:ext cx="1775160" cy="125280"/>
                </a:xfrm>
                <a:prstGeom prst="rect">
                  <a:avLst/>
                </a:prstGeom>
              </p:spPr>
            </p:pic>
          </mc:Fallback>
        </mc:AlternateContent>
      </p:grpSp>
      <p:grpSp>
        <p:nvGrpSpPr>
          <p:cNvPr id="41" name="Group 40">
            <a:extLst>
              <a:ext uri="{FF2B5EF4-FFF2-40B4-BE49-F238E27FC236}">
                <a16:creationId xmlns:a16="http://schemas.microsoft.com/office/drawing/2014/main" id="{7B21D32D-88CA-0D7A-5357-0AB7FDB2131C}"/>
              </a:ext>
            </a:extLst>
          </p:cNvPr>
          <p:cNvGrpSpPr/>
          <p:nvPr/>
        </p:nvGrpSpPr>
        <p:grpSpPr>
          <a:xfrm>
            <a:off x="5579996" y="4508967"/>
            <a:ext cx="1640880" cy="819720"/>
            <a:chOff x="5579996" y="4508967"/>
            <a:chExt cx="1640880" cy="819720"/>
          </a:xfrm>
        </p:grpSpPr>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81772F00-0E5D-0F85-2BF7-D33C2F1918C0}"/>
                    </a:ext>
                  </a:extLst>
                </p14:cNvPr>
                <p14:cNvContentPartPr/>
                <p14:nvPr/>
              </p14:nvContentPartPr>
              <p14:xfrm>
                <a:off x="5579996" y="4560447"/>
                <a:ext cx="619560" cy="738360"/>
              </p14:xfrm>
            </p:contentPart>
          </mc:Choice>
          <mc:Fallback>
            <p:pic>
              <p:nvPicPr>
                <p:cNvPr id="38" name="Ink 37">
                  <a:extLst>
                    <a:ext uri="{FF2B5EF4-FFF2-40B4-BE49-F238E27FC236}">
                      <a16:creationId xmlns:a16="http://schemas.microsoft.com/office/drawing/2014/main" id="{81772F00-0E5D-0F85-2BF7-D33C2F1918C0}"/>
                    </a:ext>
                  </a:extLst>
                </p:cNvPr>
                <p:cNvPicPr/>
                <p:nvPr/>
              </p:nvPicPr>
              <p:blipFill>
                <a:blip r:embed="rId63"/>
                <a:stretch>
                  <a:fillRect/>
                </a:stretch>
              </p:blipFill>
              <p:spPr>
                <a:xfrm>
                  <a:off x="5575676" y="4556127"/>
                  <a:ext cx="628200" cy="747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08E03AF2-466B-D5D0-E4C7-90A10CF4F631}"/>
                    </a:ext>
                  </a:extLst>
                </p14:cNvPr>
                <p14:cNvContentPartPr/>
                <p14:nvPr/>
              </p14:nvContentPartPr>
              <p14:xfrm>
                <a:off x="6611036" y="4855647"/>
                <a:ext cx="290880" cy="21600"/>
              </p14:xfrm>
            </p:contentPart>
          </mc:Choice>
          <mc:Fallback>
            <p:pic>
              <p:nvPicPr>
                <p:cNvPr id="39" name="Ink 38">
                  <a:extLst>
                    <a:ext uri="{FF2B5EF4-FFF2-40B4-BE49-F238E27FC236}">
                      <a16:creationId xmlns:a16="http://schemas.microsoft.com/office/drawing/2014/main" id="{08E03AF2-466B-D5D0-E4C7-90A10CF4F631}"/>
                    </a:ext>
                  </a:extLst>
                </p:cNvPr>
                <p:cNvPicPr/>
                <p:nvPr/>
              </p:nvPicPr>
              <p:blipFill>
                <a:blip r:embed="rId65"/>
                <a:stretch>
                  <a:fillRect/>
                </a:stretch>
              </p:blipFill>
              <p:spPr>
                <a:xfrm>
                  <a:off x="6606716" y="4851327"/>
                  <a:ext cx="2995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BE034A78-2137-133C-8DF9-73AFA01CDE55}"/>
                    </a:ext>
                  </a:extLst>
                </p14:cNvPr>
                <p14:cNvContentPartPr/>
                <p14:nvPr/>
              </p14:nvContentPartPr>
              <p14:xfrm>
                <a:off x="7125476" y="4508967"/>
                <a:ext cx="95400" cy="819720"/>
              </p14:xfrm>
            </p:contentPart>
          </mc:Choice>
          <mc:Fallback>
            <p:pic>
              <p:nvPicPr>
                <p:cNvPr id="40" name="Ink 39">
                  <a:extLst>
                    <a:ext uri="{FF2B5EF4-FFF2-40B4-BE49-F238E27FC236}">
                      <a16:creationId xmlns:a16="http://schemas.microsoft.com/office/drawing/2014/main" id="{BE034A78-2137-133C-8DF9-73AFA01CDE55}"/>
                    </a:ext>
                  </a:extLst>
                </p:cNvPr>
                <p:cNvPicPr/>
                <p:nvPr/>
              </p:nvPicPr>
              <p:blipFill>
                <a:blip r:embed="rId67"/>
                <a:stretch>
                  <a:fillRect/>
                </a:stretch>
              </p:blipFill>
              <p:spPr>
                <a:xfrm>
                  <a:off x="7121156" y="4504647"/>
                  <a:ext cx="104040" cy="828360"/>
                </a:xfrm>
                <a:prstGeom prst="rect">
                  <a:avLst/>
                </a:prstGeom>
              </p:spPr>
            </p:pic>
          </mc:Fallback>
        </mc:AlternateContent>
      </p:grpSp>
      <p:grpSp>
        <p:nvGrpSpPr>
          <p:cNvPr id="46" name="Group 45">
            <a:extLst>
              <a:ext uri="{FF2B5EF4-FFF2-40B4-BE49-F238E27FC236}">
                <a16:creationId xmlns:a16="http://schemas.microsoft.com/office/drawing/2014/main" id="{14442AF3-35FC-8BF5-80F1-EBDE06ABE35F}"/>
              </a:ext>
            </a:extLst>
          </p:cNvPr>
          <p:cNvGrpSpPr/>
          <p:nvPr/>
        </p:nvGrpSpPr>
        <p:grpSpPr>
          <a:xfrm>
            <a:off x="7808756" y="2594847"/>
            <a:ext cx="2552040" cy="1558080"/>
            <a:chOff x="7808756" y="2594847"/>
            <a:chExt cx="2552040" cy="1558080"/>
          </a:xfrm>
        </p:grpSpPr>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71040787-5C98-4776-1DBD-DC6146C389E6}"/>
                    </a:ext>
                  </a:extLst>
                </p14:cNvPr>
                <p14:cNvContentPartPr/>
                <p14:nvPr/>
              </p14:nvContentPartPr>
              <p14:xfrm>
                <a:off x="7808756" y="3288567"/>
                <a:ext cx="806040" cy="683280"/>
              </p14:xfrm>
            </p:contentPart>
          </mc:Choice>
          <mc:Fallback>
            <p:pic>
              <p:nvPicPr>
                <p:cNvPr id="42" name="Ink 41">
                  <a:extLst>
                    <a:ext uri="{FF2B5EF4-FFF2-40B4-BE49-F238E27FC236}">
                      <a16:creationId xmlns:a16="http://schemas.microsoft.com/office/drawing/2014/main" id="{71040787-5C98-4776-1DBD-DC6146C389E6}"/>
                    </a:ext>
                  </a:extLst>
                </p:cNvPr>
                <p:cNvPicPr/>
                <p:nvPr/>
              </p:nvPicPr>
              <p:blipFill>
                <a:blip r:embed="rId69"/>
                <a:stretch>
                  <a:fillRect/>
                </a:stretch>
              </p:blipFill>
              <p:spPr>
                <a:xfrm>
                  <a:off x="7804436" y="3284247"/>
                  <a:ext cx="814680" cy="691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37F98CD7-1DD2-2A22-C6B4-00B55D98DDA6}"/>
                    </a:ext>
                  </a:extLst>
                </p14:cNvPr>
                <p14:cNvContentPartPr/>
                <p14:nvPr/>
              </p14:nvContentPartPr>
              <p14:xfrm>
                <a:off x="8334356" y="2594847"/>
                <a:ext cx="846000" cy="44280"/>
              </p14:xfrm>
            </p:contentPart>
          </mc:Choice>
          <mc:Fallback>
            <p:pic>
              <p:nvPicPr>
                <p:cNvPr id="43" name="Ink 42">
                  <a:extLst>
                    <a:ext uri="{FF2B5EF4-FFF2-40B4-BE49-F238E27FC236}">
                      <a16:creationId xmlns:a16="http://schemas.microsoft.com/office/drawing/2014/main" id="{37F98CD7-1DD2-2A22-C6B4-00B55D98DDA6}"/>
                    </a:ext>
                  </a:extLst>
                </p:cNvPr>
                <p:cNvPicPr/>
                <p:nvPr/>
              </p:nvPicPr>
              <p:blipFill>
                <a:blip r:embed="rId71"/>
                <a:stretch>
                  <a:fillRect/>
                </a:stretch>
              </p:blipFill>
              <p:spPr>
                <a:xfrm>
                  <a:off x="8330036" y="2590527"/>
                  <a:ext cx="8546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64BCFCF1-9DB7-761B-0F1F-6E8B3719A3DF}"/>
                    </a:ext>
                  </a:extLst>
                </p14:cNvPr>
                <p14:cNvContentPartPr/>
                <p14:nvPr/>
              </p14:nvContentPartPr>
              <p14:xfrm>
                <a:off x="8880116" y="2658927"/>
                <a:ext cx="64080" cy="420840"/>
              </p14:xfrm>
            </p:contentPart>
          </mc:Choice>
          <mc:Fallback>
            <p:pic>
              <p:nvPicPr>
                <p:cNvPr id="44" name="Ink 43">
                  <a:extLst>
                    <a:ext uri="{FF2B5EF4-FFF2-40B4-BE49-F238E27FC236}">
                      <a16:creationId xmlns:a16="http://schemas.microsoft.com/office/drawing/2014/main" id="{64BCFCF1-9DB7-761B-0F1F-6E8B3719A3DF}"/>
                    </a:ext>
                  </a:extLst>
                </p:cNvPr>
                <p:cNvPicPr/>
                <p:nvPr/>
              </p:nvPicPr>
              <p:blipFill>
                <a:blip r:embed="rId73"/>
                <a:stretch>
                  <a:fillRect/>
                </a:stretch>
              </p:blipFill>
              <p:spPr>
                <a:xfrm>
                  <a:off x="8875796" y="2654607"/>
                  <a:ext cx="7272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B1BBEC60-410F-9921-AA9B-B8AC49EE777A}"/>
                    </a:ext>
                  </a:extLst>
                </p14:cNvPr>
                <p14:cNvContentPartPr/>
                <p14:nvPr/>
              </p14:nvContentPartPr>
              <p14:xfrm>
                <a:off x="9301316" y="3297927"/>
                <a:ext cx="1059480" cy="855000"/>
              </p14:xfrm>
            </p:contentPart>
          </mc:Choice>
          <mc:Fallback>
            <p:pic>
              <p:nvPicPr>
                <p:cNvPr id="45" name="Ink 44">
                  <a:extLst>
                    <a:ext uri="{FF2B5EF4-FFF2-40B4-BE49-F238E27FC236}">
                      <a16:creationId xmlns:a16="http://schemas.microsoft.com/office/drawing/2014/main" id="{B1BBEC60-410F-9921-AA9B-B8AC49EE777A}"/>
                    </a:ext>
                  </a:extLst>
                </p:cNvPr>
                <p:cNvPicPr/>
                <p:nvPr/>
              </p:nvPicPr>
              <p:blipFill>
                <a:blip r:embed="rId75"/>
                <a:stretch>
                  <a:fillRect/>
                </a:stretch>
              </p:blipFill>
              <p:spPr>
                <a:xfrm>
                  <a:off x="9296996" y="3293607"/>
                  <a:ext cx="1068120" cy="863640"/>
                </a:xfrm>
                <a:prstGeom prst="rect">
                  <a:avLst/>
                </a:prstGeom>
              </p:spPr>
            </p:pic>
          </mc:Fallback>
        </mc:AlternateContent>
      </p:grpSp>
    </p:spTree>
    <p:extLst>
      <p:ext uri="{BB962C8B-B14F-4D97-AF65-F5344CB8AC3E}">
        <p14:creationId xmlns:p14="http://schemas.microsoft.com/office/powerpoint/2010/main" val="3453451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6E985-3653-FF5D-365B-00E59BB08484}"/>
            </a:ext>
          </a:extLst>
        </p:cNvPr>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3" name="Ink 52">
                <a:extLst>
                  <a:ext uri="{FF2B5EF4-FFF2-40B4-BE49-F238E27FC236}">
                    <a16:creationId xmlns:a16="http://schemas.microsoft.com/office/drawing/2014/main" id="{7E8AB35E-3183-CA56-43B4-40BC08E92810}"/>
                  </a:ext>
                </a:extLst>
              </p14:cNvPr>
              <p14:cNvContentPartPr/>
              <p14:nvPr/>
            </p14:nvContentPartPr>
            <p14:xfrm>
              <a:off x="1597316" y="2080767"/>
              <a:ext cx="360" cy="360"/>
            </p14:xfrm>
          </p:contentPart>
        </mc:Choice>
        <mc:Fallback>
          <p:pic>
            <p:nvPicPr>
              <p:cNvPr id="53" name="Ink 52">
                <a:extLst>
                  <a:ext uri="{FF2B5EF4-FFF2-40B4-BE49-F238E27FC236}">
                    <a16:creationId xmlns:a16="http://schemas.microsoft.com/office/drawing/2014/main" id="{7E8AB35E-3183-CA56-43B4-40BC08E92810}"/>
                  </a:ext>
                </a:extLst>
              </p:cNvPr>
              <p:cNvPicPr/>
              <p:nvPr/>
            </p:nvPicPr>
            <p:blipFill>
              <a:blip r:embed="rId3"/>
              <a:stretch>
                <a:fillRect/>
              </a:stretch>
            </p:blipFill>
            <p:spPr>
              <a:xfrm>
                <a:off x="1592996" y="20764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4" name="Ink 53">
                <a:extLst>
                  <a:ext uri="{FF2B5EF4-FFF2-40B4-BE49-F238E27FC236}">
                    <a16:creationId xmlns:a16="http://schemas.microsoft.com/office/drawing/2014/main" id="{205729CC-4BF9-E92A-B9D6-12A59BF2AD1F}"/>
                  </a:ext>
                </a:extLst>
              </p14:cNvPr>
              <p14:cNvContentPartPr/>
              <p14:nvPr/>
            </p14:nvContentPartPr>
            <p14:xfrm>
              <a:off x="3122276" y="145047"/>
              <a:ext cx="3610800" cy="1611000"/>
            </p14:xfrm>
          </p:contentPart>
        </mc:Choice>
        <mc:Fallback>
          <p:pic>
            <p:nvPicPr>
              <p:cNvPr id="54" name="Ink 53">
                <a:extLst>
                  <a:ext uri="{FF2B5EF4-FFF2-40B4-BE49-F238E27FC236}">
                    <a16:creationId xmlns:a16="http://schemas.microsoft.com/office/drawing/2014/main" id="{205729CC-4BF9-E92A-B9D6-12A59BF2AD1F}"/>
                  </a:ext>
                </a:extLst>
              </p:cNvPr>
              <p:cNvPicPr/>
              <p:nvPr/>
            </p:nvPicPr>
            <p:blipFill>
              <a:blip r:embed="rId5"/>
              <a:stretch>
                <a:fillRect/>
              </a:stretch>
            </p:blipFill>
            <p:spPr>
              <a:xfrm>
                <a:off x="3117956" y="140727"/>
                <a:ext cx="3619440" cy="1619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5" name="Ink 54">
                <a:extLst>
                  <a:ext uri="{FF2B5EF4-FFF2-40B4-BE49-F238E27FC236}">
                    <a16:creationId xmlns:a16="http://schemas.microsoft.com/office/drawing/2014/main" id="{2FB04EE7-490A-154A-85E1-AE1016BC9410}"/>
                  </a:ext>
                </a:extLst>
              </p14:cNvPr>
              <p14:cNvContentPartPr/>
              <p14:nvPr/>
            </p14:nvContentPartPr>
            <p14:xfrm>
              <a:off x="8189636" y="1712487"/>
              <a:ext cx="3783240" cy="2203200"/>
            </p14:xfrm>
          </p:contentPart>
        </mc:Choice>
        <mc:Fallback>
          <p:pic>
            <p:nvPicPr>
              <p:cNvPr id="55" name="Ink 54">
                <a:extLst>
                  <a:ext uri="{FF2B5EF4-FFF2-40B4-BE49-F238E27FC236}">
                    <a16:creationId xmlns:a16="http://schemas.microsoft.com/office/drawing/2014/main" id="{2FB04EE7-490A-154A-85E1-AE1016BC9410}"/>
                  </a:ext>
                </a:extLst>
              </p:cNvPr>
              <p:cNvPicPr/>
              <p:nvPr/>
            </p:nvPicPr>
            <p:blipFill>
              <a:blip r:embed="rId7"/>
              <a:stretch>
                <a:fillRect/>
              </a:stretch>
            </p:blipFill>
            <p:spPr>
              <a:xfrm>
                <a:off x="8185316" y="1708167"/>
                <a:ext cx="3791880" cy="2211840"/>
              </a:xfrm>
              <a:prstGeom prst="rect">
                <a:avLst/>
              </a:prstGeom>
            </p:spPr>
          </p:pic>
        </mc:Fallback>
      </mc:AlternateContent>
      <p:grpSp>
        <p:nvGrpSpPr>
          <p:cNvPr id="68" name="Group 67">
            <a:extLst>
              <a:ext uri="{FF2B5EF4-FFF2-40B4-BE49-F238E27FC236}">
                <a16:creationId xmlns:a16="http://schemas.microsoft.com/office/drawing/2014/main" id="{1D378B8D-BB96-DB56-E6A5-5B3E29FF89C3}"/>
              </a:ext>
            </a:extLst>
          </p:cNvPr>
          <p:cNvGrpSpPr/>
          <p:nvPr/>
        </p:nvGrpSpPr>
        <p:grpSpPr>
          <a:xfrm>
            <a:off x="1470956" y="3320967"/>
            <a:ext cx="4831200" cy="2142720"/>
            <a:chOff x="1470956" y="3320967"/>
            <a:chExt cx="4831200" cy="2142720"/>
          </a:xfrm>
        </p:grpSpPr>
        <mc:AlternateContent xmlns:mc="http://schemas.openxmlformats.org/markup-compatibility/2006">
          <mc:Choice xmlns:p14="http://schemas.microsoft.com/office/powerpoint/2010/main" Requires="p14">
            <p:contentPart p14:bwMode="auto" r:id="rId8">
              <p14:nvContentPartPr>
                <p14:cNvPr id="56" name="Ink 55">
                  <a:extLst>
                    <a:ext uri="{FF2B5EF4-FFF2-40B4-BE49-F238E27FC236}">
                      <a16:creationId xmlns:a16="http://schemas.microsoft.com/office/drawing/2014/main" id="{9BC751C5-AAA7-B3DF-38C1-BCF1D7D9D22D}"/>
                    </a:ext>
                  </a:extLst>
                </p14:cNvPr>
                <p14:cNvContentPartPr/>
                <p14:nvPr/>
              </p14:nvContentPartPr>
              <p14:xfrm>
                <a:off x="1470956" y="3477927"/>
                <a:ext cx="528120" cy="672120"/>
              </p14:xfrm>
            </p:contentPart>
          </mc:Choice>
          <mc:Fallback>
            <p:pic>
              <p:nvPicPr>
                <p:cNvPr id="56" name="Ink 55">
                  <a:extLst>
                    <a:ext uri="{FF2B5EF4-FFF2-40B4-BE49-F238E27FC236}">
                      <a16:creationId xmlns:a16="http://schemas.microsoft.com/office/drawing/2014/main" id="{9BC751C5-AAA7-B3DF-38C1-BCF1D7D9D22D}"/>
                    </a:ext>
                  </a:extLst>
                </p:cNvPr>
                <p:cNvPicPr/>
                <p:nvPr/>
              </p:nvPicPr>
              <p:blipFill>
                <a:blip r:embed="rId9"/>
                <a:stretch>
                  <a:fillRect/>
                </a:stretch>
              </p:blipFill>
              <p:spPr>
                <a:xfrm>
                  <a:off x="1466636" y="3473607"/>
                  <a:ext cx="536760" cy="680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7" name="Ink 56">
                  <a:extLst>
                    <a:ext uri="{FF2B5EF4-FFF2-40B4-BE49-F238E27FC236}">
                      <a16:creationId xmlns:a16="http://schemas.microsoft.com/office/drawing/2014/main" id="{B5DDE83E-3975-9C8C-FC34-19E99131D634}"/>
                    </a:ext>
                  </a:extLst>
                </p14:cNvPr>
                <p14:cNvContentPartPr/>
                <p14:nvPr/>
              </p14:nvContentPartPr>
              <p14:xfrm>
                <a:off x="2121476" y="3765567"/>
                <a:ext cx="377280" cy="371520"/>
              </p14:xfrm>
            </p:contentPart>
          </mc:Choice>
          <mc:Fallback>
            <p:pic>
              <p:nvPicPr>
                <p:cNvPr id="57" name="Ink 56">
                  <a:extLst>
                    <a:ext uri="{FF2B5EF4-FFF2-40B4-BE49-F238E27FC236}">
                      <a16:creationId xmlns:a16="http://schemas.microsoft.com/office/drawing/2014/main" id="{B5DDE83E-3975-9C8C-FC34-19E99131D634}"/>
                    </a:ext>
                  </a:extLst>
                </p:cNvPr>
                <p:cNvPicPr/>
                <p:nvPr/>
              </p:nvPicPr>
              <p:blipFill>
                <a:blip r:embed="rId11"/>
                <a:stretch>
                  <a:fillRect/>
                </a:stretch>
              </p:blipFill>
              <p:spPr>
                <a:xfrm>
                  <a:off x="2117156" y="3761247"/>
                  <a:ext cx="38592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8" name="Ink 57">
                  <a:extLst>
                    <a:ext uri="{FF2B5EF4-FFF2-40B4-BE49-F238E27FC236}">
                      <a16:creationId xmlns:a16="http://schemas.microsoft.com/office/drawing/2014/main" id="{B37F471E-D9C6-7FD1-20F9-B9066A53D60F}"/>
                    </a:ext>
                  </a:extLst>
                </p14:cNvPr>
                <p14:cNvContentPartPr/>
                <p14:nvPr/>
              </p14:nvContentPartPr>
              <p14:xfrm>
                <a:off x="2574716" y="3720567"/>
                <a:ext cx="266400" cy="558720"/>
              </p14:xfrm>
            </p:contentPart>
          </mc:Choice>
          <mc:Fallback>
            <p:pic>
              <p:nvPicPr>
                <p:cNvPr id="58" name="Ink 57">
                  <a:extLst>
                    <a:ext uri="{FF2B5EF4-FFF2-40B4-BE49-F238E27FC236}">
                      <a16:creationId xmlns:a16="http://schemas.microsoft.com/office/drawing/2014/main" id="{B37F471E-D9C6-7FD1-20F9-B9066A53D60F}"/>
                    </a:ext>
                  </a:extLst>
                </p:cNvPr>
                <p:cNvPicPr/>
                <p:nvPr/>
              </p:nvPicPr>
              <p:blipFill>
                <a:blip r:embed="rId13"/>
                <a:stretch>
                  <a:fillRect/>
                </a:stretch>
              </p:blipFill>
              <p:spPr>
                <a:xfrm>
                  <a:off x="2570396" y="3716247"/>
                  <a:ext cx="27504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9" name="Ink 58">
                  <a:extLst>
                    <a:ext uri="{FF2B5EF4-FFF2-40B4-BE49-F238E27FC236}">
                      <a16:creationId xmlns:a16="http://schemas.microsoft.com/office/drawing/2014/main" id="{270D7B15-3517-F26F-0DBB-8D239B5CD642}"/>
                    </a:ext>
                  </a:extLst>
                </p14:cNvPr>
                <p14:cNvContentPartPr/>
                <p14:nvPr/>
              </p14:nvContentPartPr>
              <p14:xfrm>
                <a:off x="3194996" y="3320967"/>
                <a:ext cx="273960" cy="979200"/>
              </p14:xfrm>
            </p:contentPart>
          </mc:Choice>
          <mc:Fallback>
            <p:pic>
              <p:nvPicPr>
                <p:cNvPr id="59" name="Ink 58">
                  <a:extLst>
                    <a:ext uri="{FF2B5EF4-FFF2-40B4-BE49-F238E27FC236}">
                      <a16:creationId xmlns:a16="http://schemas.microsoft.com/office/drawing/2014/main" id="{270D7B15-3517-F26F-0DBB-8D239B5CD642}"/>
                    </a:ext>
                  </a:extLst>
                </p:cNvPr>
                <p:cNvPicPr/>
                <p:nvPr/>
              </p:nvPicPr>
              <p:blipFill>
                <a:blip r:embed="rId15"/>
                <a:stretch>
                  <a:fillRect/>
                </a:stretch>
              </p:blipFill>
              <p:spPr>
                <a:xfrm>
                  <a:off x="3190676" y="3316647"/>
                  <a:ext cx="282600" cy="987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0" name="Ink 59">
                  <a:extLst>
                    <a:ext uri="{FF2B5EF4-FFF2-40B4-BE49-F238E27FC236}">
                      <a16:creationId xmlns:a16="http://schemas.microsoft.com/office/drawing/2014/main" id="{4A242D40-DD4D-7C7E-192A-0409D1F412B5}"/>
                    </a:ext>
                  </a:extLst>
                </p14:cNvPr>
                <p14:cNvContentPartPr/>
                <p14:nvPr/>
              </p14:nvContentPartPr>
              <p14:xfrm>
                <a:off x="3573356" y="3605007"/>
                <a:ext cx="369720" cy="439560"/>
              </p14:xfrm>
            </p:contentPart>
          </mc:Choice>
          <mc:Fallback>
            <p:pic>
              <p:nvPicPr>
                <p:cNvPr id="60" name="Ink 59">
                  <a:extLst>
                    <a:ext uri="{FF2B5EF4-FFF2-40B4-BE49-F238E27FC236}">
                      <a16:creationId xmlns:a16="http://schemas.microsoft.com/office/drawing/2014/main" id="{4A242D40-DD4D-7C7E-192A-0409D1F412B5}"/>
                    </a:ext>
                  </a:extLst>
                </p:cNvPr>
                <p:cNvPicPr/>
                <p:nvPr/>
              </p:nvPicPr>
              <p:blipFill>
                <a:blip r:embed="rId17"/>
                <a:stretch>
                  <a:fillRect/>
                </a:stretch>
              </p:blipFill>
              <p:spPr>
                <a:xfrm>
                  <a:off x="3569036" y="3600687"/>
                  <a:ext cx="37836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1" name="Ink 60">
                  <a:extLst>
                    <a:ext uri="{FF2B5EF4-FFF2-40B4-BE49-F238E27FC236}">
                      <a16:creationId xmlns:a16="http://schemas.microsoft.com/office/drawing/2014/main" id="{3244BE7C-B8B5-D272-BD32-864A605A80B7}"/>
                    </a:ext>
                  </a:extLst>
                </p14:cNvPr>
                <p14:cNvContentPartPr/>
                <p14:nvPr/>
              </p14:nvContentPartPr>
              <p14:xfrm>
                <a:off x="3624836" y="3720567"/>
                <a:ext cx="295560" cy="537480"/>
              </p14:xfrm>
            </p:contentPart>
          </mc:Choice>
          <mc:Fallback>
            <p:pic>
              <p:nvPicPr>
                <p:cNvPr id="61" name="Ink 60">
                  <a:extLst>
                    <a:ext uri="{FF2B5EF4-FFF2-40B4-BE49-F238E27FC236}">
                      <a16:creationId xmlns:a16="http://schemas.microsoft.com/office/drawing/2014/main" id="{3244BE7C-B8B5-D272-BD32-864A605A80B7}"/>
                    </a:ext>
                  </a:extLst>
                </p:cNvPr>
                <p:cNvPicPr/>
                <p:nvPr/>
              </p:nvPicPr>
              <p:blipFill>
                <a:blip r:embed="rId19"/>
                <a:stretch>
                  <a:fillRect/>
                </a:stretch>
              </p:blipFill>
              <p:spPr>
                <a:xfrm>
                  <a:off x="3620516" y="3716247"/>
                  <a:ext cx="30420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2" name="Ink 61">
                  <a:extLst>
                    <a:ext uri="{FF2B5EF4-FFF2-40B4-BE49-F238E27FC236}">
                      <a16:creationId xmlns:a16="http://schemas.microsoft.com/office/drawing/2014/main" id="{C9BB1264-3EFC-3943-D575-9426194AC3C5}"/>
                    </a:ext>
                  </a:extLst>
                </p14:cNvPr>
                <p14:cNvContentPartPr/>
                <p14:nvPr/>
              </p14:nvContentPartPr>
              <p14:xfrm>
                <a:off x="4060076" y="3562887"/>
                <a:ext cx="213480" cy="839880"/>
              </p14:xfrm>
            </p:contentPart>
          </mc:Choice>
          <mc:Fallback>
            <p:pic>
              <p:nvPicPr>
                <p:cNvPr id="62" name="Ink 61">
                  <a:extLst>
                    <a:ext uri="{FF2B5EF4-FFF2-40B4-BE49-F238E27FC236}">
                      <a16:creationId xmlns:a16="http://schemas.microsoft.com/office/drawing/2014/main" id="{C9BB1264-3EFC-3943-D575-9426194AC3C5}"/>
                    </a:ext>
                  </a:extLst>
                </p:cNvPr>
                <p:cNvPicPr/>
                <p:nvPr/>
              </p:nvPicPr>
              <p:blipFill>
                <a:blip r:embed="rId21"/>
                <a:stretch>
                  <a:fillRect/>
                </a:stretch>
              </p:blipFill>
              <p:spPr>
                <a:xfrm>
                  <a:off x="4055756" y="3558567"/>
                  <a:ext cx="222120" cy="848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3" name="Ink 62">
                  <a:extLst>
                    <a:ext uri="{FF2B5EF4-FFF2-40B4-BE49-F238E27FC236}">
                      <a16:creationId xmlns:a16="http://schemas.microsoft.com/office/drawing/2014/main" id="{1DD2802D-A353-8927-FE9B-2556D739A91A}"/>
                    </a:ext>
                  </a:extLst>
                </p14:cNvPr>
                <p14:cNvContentPartPr/>
                <p14:nvPr/>
              </p14:nvContentPartPr>
              <p14:xfrm>
                <a:off x="4634996" y="3972207"/>
                <a:ext cx="351360" cy="64080"/>
              </p14:xfrm>
            </p:contentPart>
          </mc:Choice>
          <mc:Fallback>
            <p:pic>
              <p:nvPicPr>
                <p:cNvPr id="63" name="Ink 62">
                  <a:extLst>
                    <a:ext uri="{FF2B5EF4-FFF2-40B4-BE49-F238E27FC236}">
                      <a16:creationId xmlns:a16="http://schemas.microsoft.com/office/drawing/2014/main" id="{1DD2802D-A353-8927-FE9B-2556D739A91A}"/>
                    </a:ext>
                  </a:extLst>
                </p:cNvPr>
                <p:cNvPicPr/>
                <p:nvPr/>
              </p:nvPicPr>
              <p:blipFill>
                <a:blip r:embed="rId23"/>
                <a:stretch>
                  <a:fillRect/>
                </a:stretch>
              </p:blipFill>
              <p:spPr>
                <a:xfrm>
                  <a:off x="4630676" y="3967887"/>
                  <a:ext cx="360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4" name="Ink 63">
                  <a:extLst>
                    <a:ext uri="{FF2B5EF4-FFF2-40B4-BE49-F238E27FC236}">
                      <a16:creationId xmlns:a16="http://schemas.microsoft.com/office/drawing/2014/main" id="{E3A2C983-40F4-910C-A201-4EFA47F27752}"/>
                    </a:ext>
                  </a:extLst>
                </p14:cNvPr>
                <p14:cNvContentPartPr/>
                <p14:nvPr/>
              </p14:nvContentPartPr>
              <p14:xfrm>
                <a:off x="4540316" y="4209087"/>
                <a:ext cx="468720" cy="163440"/>
              </p14:xfrm>
            </p:contentPart>
          </mc:Choice>
          <mc:Fallback>
            <p:pic>
              <p:nvPicPr>
                <p:cNvPr id="64" name="Ink 63">
                  <a:extLst>
                    <a:ext uri="{FF2B5EF4-FFF2-40B4-BE49-F238E27FC236}">
                      <a16:creationId xmlns:a16="http://schemas.microsoft.com/office/drawing/2014/main" id="{E3A2C983-40F4-910C-A201-4EFA47F27752}"/>
                    </a:ext>
                  </a:extLst>
                </p:cNvPr>
                <p:cNvPicPr/>
                <p:nvPr/>
              </p:nvPicPr>
              <p:blipFill>
                <a:blip r:embed="rId25"/>
                <a:stretch>
                  <a:fillRect/>
                </a:stretch>
              </p:blipFill>
              <p:spPr>
                <a:xfrm>
                  <a:off x="4535996" y="4204767"/>
                  <a:ext cx="4773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5" name="Ink 64">
                  <a:extLst>
                    <a:ext uri="{FF2B5EF4-FFF2-40B4-BE49-F238E27FC236}">
                      <a16:creationId xmlns:a16="http://schemas.microsoft.com/office/drawing/2014/main" id="{D09903AA-F5BA-4A9F-4E25-E612065253EB}"/>
                    </a:ext>
                  </a:extLst>
                </p14:cNvPr>
                <p14:cNvContentPartPr/>
                <p14:nvPr/>
              </p14:nvContentPartPr>
              <p14:xfrm>
                <a:off x="5695916" y="3531207"/>
                <a:ext cx="147960" cy="775800"/>
              </p14:xfrm>
            </p:contentPart>
          </mc:Choice>
          <mc:Fallback>
            <p:pic>
              <p:nvPicPr>
                <p:cNvPr id="65" name="Ink 64">
                  <a:extLst>
                    <a:ext uri="{FF2B5EF4-FFF2-40B4-BE49-F238E27FC236}">
                      <a16:creationId xmlns:a16="http://schemas.microsoft.com/office/drawing/2014/main" id="{D09903AA-F5BA-4A9F-4E25-E612065253EB}"/>
                    </a:ext>
                  </a:extLst>
                </p:cNvPr>
                <p:cNvPicPr/>
                <p:nvPr/>
              </p:nvPicPr>
              <p:blipFill>
                <a:blip r:embed="rId27"/>
                <a:stretch>
                  <a:fillRect/>
                </a:stretch>
              </p:blipFill>
              <p:spPr>
                <a:xfrm>
                  <a:off x="5691596" y="3526887"/>
                  <a:ext cx="156600" cy="784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6" name="Ink 65">
                  <a:extLst>
                    <a:ext uri="{FF2B5EF4-FFF2-40B4-BE49-F238E27FC236}">
                      <a16:creationId xmlns:a16="http://schemas.microsoft.com/office/drawing/2014/main" id="{C170D1C0-D4CD-A7BC-5ADE-5AB1418FA784}"/>
                    </a:ext>
                  </a:extLst>
                </p14:cNvPr>
                <p14:cNvContentPartPr/>
                <p14:nvPr/>
              </p14:nvContentPartPr>
              <p14:xfrm>
                <a:off x="5097596" y="4486647"/>
                <a:ext cx="1204560" cy="159120"/>
              </p14:xfrm>
            </p:contentPart>
          </mc:Choice>
          <mc:Fallback>
            <p:pic>
              <p:nvPicPr>
                <p:cNvPr id="66" name="Ink 65">
                  <a:extLst>
                    <a:ext uri="{FF2B5EF4-FFF2-40B4-BE49-F238E27FC236}">
                      <a16:creationId xmlns:a16="http://schemas.microsoft.com/office/drawing/2014/main" id="{C170D1C0-D4CD-A7BC-5ADE-5AB1418FA784}"/>
                    </a:ext>
                  </a:extLst>
                </p:cNvPr>
                <p:cNvPicPr/>
                <p:nvPr/>
              </p:nvPicPr>
              <p:blipFill>
                <a:blip r:embed="rId29"/>
                <a:stretch>
                  <a:fillRect/>
                </a:stretch>
              </p:blipFill>
              <p:spPr>
                <a:xfrm>
                  <a:off x="5093276" y="4482327"/>
                  <a:ext cx="12132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7" name="Ink 66">
                  <a:extLst>
                    <a:ext uri="{FF2B5EF4-FFF2-40B4-BE49-F238E27FC236}">
                      <a16:creationId xmlns:a16="http://schemas.microsoft.com/office/drawing/2014/main" id="{81B10E4B-A0DB-3663-2018-83965144E667}"/>
                    </a:ext>
                  </a:extLst>
                </p14:cNvPr>
                <p14:cNvContentPartPr/>
                <p14:nvPr/>
              </p14:nvContentPartPr>
              <p14:xfrm>
                <a:off x="5455076" y="4875447"/>
                <a:ext cx="667080" cy="588240"/>
              </p14:xfrm>
            </p:contentPart>
          </mc:Choice>
          <mc:Fallback>
            <p:pic>
              <p:nvPicPr>
                <p:cNvPr id="67" name="Ink 66">
                  <a:extLst>
                    <a:ext uri="{FF2B5EF4-FFF2-40B4-BE49-F238E27FC236}">
                      <a16:creationId xmlns:a16="http://schemas.microsoft.com/office/drawing/2014/main" id="{81B10E4B-A0DB-3663-2018-83965144E667}"/>
                    </a:ext>
                  </a:extLst>
                </p:cNvPr>
                <p:cNvPicPr/>
                <p:nvPr/>
              </p:nvPicPr>
              <p:blipFill>
                <a:blip r:embed="rId31"/>
                <a:stretch>
                  <a:fillRect/>
                </a:stretch>
              </p:blipFill>
              <p:spPr>
                <a:xfrm>
                  <a:off x="5450756" y="4871127"/>
                  <a:ext cx="675720" cy="596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73" name="Ink 72">
                <a:extLst>
                  <a:ext uri="{FF2B5EF4-FFF2-40B4-BE49-F238E27FC236}">
                    <a16:creationId xmlns:a16="http://schemas.microsoft.com/office/drawing/2014/main" id="{5BCDA772-29FA-9CAA-777D-EEE45A663088}"/>
                  </a:ext>
                </a:extLst>
              </p14:cNvPr>
              <p14:cNvContentPartPr/>
              <p14:nvPr/>
            </p14:nvContentPartPr>
            <p14:xfrm>
              <a:off x="9322196" y="4370367"/>
              <a:ext cx="146520" cy="12600"/>
            </p14:xfrm>
          </p:contentPart>
        </mc:Choice>
        <mc:Fallback>
          <p:pic>
            <p:nvPicPr>
              <p:cNvPr id="73" name="Ink 72">
                <a:extLst>
                  <a:ext uri="{FF2B5EF4-FFF2-40B4-BE49-F238E27FC236}">
                    <a16:creationId xmlns:a16="http://schemas.microsoft.com/office/drawing/2014/main" id="{5BCDA772-29FA-9CAA-777D-EEE45A663088}"/>
                  </a:ext>
                </a:extLst>
              </p:cNvPr>
              <p:cNvPicPr/>
              <p:nvPr/>
            </p:nvPicPr>
            <p:blipFill>
              <a:blip r:embed="rId33"/>
              <a:stretch>
                <a:fillRect/>
              </a:stretch>
            </p:blipFill>
            <p:spPr>
              <a:xfrm>
                <a:off x="9317876" y="4366047"/>
                <a:ext cx="1551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4" name="Ink 73">
                <a:extLst>
                  <a:ext uri="{FF2B5EF4-FFF2-40B4-BE49-F238E27FC236}">
                    <a16:creationId xmlns:a16="http://schemas.microsoft.com/office/drawing/2014/main" id="{E10F557F-B5A2-5ACF-E354-979C37A54F93}"/>
                  </a:ext>
                </a:extLst>
              </p14:cNvPr>
              <p14:cNvContentPartPr/>
              <p14:nvPr/>
            </p14:nvContentPartPr>
            <p14:xfrm>
              <a:off x="9754556" y="4308807"/>
              <a:ext cx="450360" cy="475200"/>
            </p14:xfrm>
          </p:contentPart>
        </mc:Choice>
        <mc:Fallback>
          <p:pic>
            <p:nvPicPr>
              <p:cNvPr id="74" name="Ink 73">
                <a:extLst>
                  <a:ext uri="{FF2B5EF4-FFF2-40B4-BE49-F238E27FC236}">
                    <a16:creationId xmlns:a16="http://schemas.microsoft.com/office/drawing/2014/main" id="{E10F557F-B5A2-5ACF-E354-979C37A54F93}"/>
                  </a:ext>
                </a:extLst>
              </p:cNvPr>
              <p:cNvPicPr/>
              <p:nvPr/>
            </p:nvPicPr>
            <p:blipFill>
              <a:blip r:embed="rId35"/>
              <a:stretch>
                <a:fillRect/>
              </a:stretch>
            </p:blipFill>
            <p:spPr>
              <a:xfrm>
                <a:off x="9750236" y="4304487"/>
                <a:ext cx="45900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5" name="Ink 74">
                <a:extLst>
                  <a:ext uri="{FF2B5EF4-FFF2-40B4-BE49-F238E27FC236}">
                    <a16:creationId xmlns:a16="http://schemas.microsoft.com/office/drawing/2014/main" id="{F3BD055C-6EEF-FB2C-5552-8CB643E1CA2A}"/>
                  </a:ext>
                </a:extLst>
              </p14:cNvPr>
              <p14:cNvContentPartPr/>
              <p14:nvPr/>
            </p14:nvContentPartPr>
            <p14:xfrm>
              <a:off x="9743036" y="4182447"/>
              <a:ext cx="375840" cy="32760"/>
            </p14:xfrm>
          </p:contentPart>
        </mc:Choice>
        <mc:Fallback>
          <p:pic>
            <p:nvPicPr>
              <p:cNvPr id="75" name="Ink 74">
                <a:extLst>
                  <a:ext uri="{FF2B5EF4-FFF2-40B4-BE49-F238E27FC236}">
                    <a16:creationId xmlns:a16="http://schemas.microsoft.com/office/drawing/2014/main" id="{F3BD055C-6EEF-FB2C-5552-8CB643E1CA2A}"/>
                  </a:ext>
                </a:extLst>
              </p:cNvPr>
              <p:cNvPicPr/>
              <p:nvPr/>
            </p:nvPicPr>
            <p:blipFill>
              <a:blip r:embed="rId37"/>
              <a:stretch>
                <a:fillRect/>
              </a:stretch>
            </p:blipFill>
            <p:spPr>
              <a:xfrm>
                <a:off x="9738716" y="4178127"/>
                <a:ext cx="3844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6" name="Ink 75">
                <a:extLst>
                  <a:ext uri="{FF2B5EF4-FFF2-40B4-BE49-F238E27FC236}">
                    <a16:creationId xmlns:a16="http://schemas.microsoft.com/office/drawing/2014/main" id="{9B4064EF-E205-E14B-7913-9616ABEC81A0}"/>
                  </a:ext>
                </a:extLst>
              </p14:cNvPr>
              <p14:cNvContentPartPr/>
              <p14:nvPr/>
            </p14:nvContentPartPr>
            <p14:xfrm>
              <a:off x="10196636" y="3930447"/>
              <a:ext cx="379440" cy="1032480"/>
            </p14:xfrm>
          </p:contentPart>
        </mc:Choice>
        <mc:Fallback>
          <p:pic>
            <p:nvPicPr>
              <p:cNvPr id="76" name="Ink 75">
                <a:extLst>
                  <a:ext uri="{FF2B5EF4-FFF2-40B4-BE49-F238E27FC236}">
                    <a16:creationId xmlns:a16="http://schemas.microsoft.com/office/drawing/2014/main" id="{9B4064EF-E205-E14B-7913-9616ABEC81A0}"/>
                  </a:ext>
                </a:extLst>
              </p:cNvPr>
              <p:cNvPicPr/>
              <p:nvPr/>
            </p:nvPicPr>
            <p:blipFill>
              <a:blip r:embed="rId39"/>
              <a:stretch>
                <a:fillRect/>
              </a:stretch>
            </p:blipFill>
            <p:spPr>
              <a:xfrm>
                <a:off x="10192316" y="3926127"/>
                <a:ext cx="388080" cy="1041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0" name="Ink 79">
                <a:extLst>
                  <a:ext uri="{FF2B5EF4-FFF2-40B4-BE49-F238E27FC236}">
                    <a16:creationId xmlns:a16="http://schemas.microsoft.com/office/drawing/2014/main" id="{50988860-995C-FA2A-1E4C-1F859F22EA9D}"/>
                  </a:ext>
                </a:extLst>
              </p14:cNvPr>
              <p14:cNvContentPartPr/>
              <p14:nvPr/>
            </p14:nvContentPartPr>
            <p14:xfrm>
              <a:off x="10709996" y="3382887"/>
              <a:ext cx="672480" cy="771120"/>
            </p14:xfrm>
          </p:contentPart>
        </mc:Choice>
        <mc:Fallback>
          <p:pic>
            <p:nvPicPr>
              <p:cNvPr id="80" name="Ink 79">
                <a:extLst>
                  <a:ext uri="{FF2B5EF4-FFF2-40B4-BE49-F238E27FC236}">
                    <a16:creationId xmlns:a16="http://schemas.microsoft.com/office/drawing/2014/main" id="{50988860-995C-FA2A-1E4C-1F859F22EA9D}"/>
                  </a:ext>
                </a:extLst>
              </p:cNvPr>
              <p:cNvPicPr/>
              <p:nvPr/>
            </p:nvPicPr>
            <p:blipFill>
              <a:blip r:embed="rId41"/>
              <a:stretch>
                <a:fillRect/>
              </a:stretch>
            </p:blipFill>
            <p:spPr>
              <a:xfrm>
                <a:off x="10705676" y="3378567"/>
                <a:ext cx="681120" cy="779760"/>
              </a:xfrm>
              <a:prstGeom prst="rect">
                <a:avLst/>
              </a:prstGeom>
            </p:spPr>
          </p:pic>
        </mc:Fallback>
      </mc:AlternateContent>
      <p:grpSp>
        <p:nvGrpSpPr>
          <p:cNvPr id="88" name="Group 87">
            <a:extLst>
              <a:ext uri="{FF2B5EF4-FFF2-40B4-BE49-F238E27FC236}">
                <a16:creationId xmlns:a16="http://schemas.microsoft.com/office/drawing/2014/main" id="{BB4F477D-2BE2-C511-AA7F-01C0E083A550}"/>
              </a:ext>
            </a:extLst>
          </p:cNvPr>
          <p:cNvGrpSpPr/>
          <p:nvPr/>
        </p:nvGrpSpPr>
        <p:grpSpPr>
          <a:xfrm>
            <a:off x="6757196" y="3489447"/>
            <a:ext cx="2166120" cy="2468880"/>
            <a:chOff x="6757196" y="3489447"/>
            <a:chExt cx="2166120" cy="2468880"/>
          </a:xfrm>
        </p:grpSpPr>
        <mc:AlternateContent xmlns:mc="http://schemas.openxmlformats.org/markup-compatibility/2006">
          <mc:Choice xmlns:p14="http://schemas.microsoft.com/office/powerpoint/2010/main" Requires="p14">
            <p:contentPart p14:bwMode="auto" r:id="rId42">
              <p14:nvContentPartPr>
                <p14:cNvPr id="69" name="Ink 68">
                  <a:extLst>
                    <a:ext uri="{FF2B5EF4-FFF2-40B4-BE49-F238E27FC236}">
                      <a16:creationId xmlns:a16="http://schemas.microsoft.com/office/drawing/2014/main" id="{EA7EE3B1-7EE3-C932-492F-4A8690D7BAC6}"/>
                    </a:ext>
                  </a:extLst>
                </p14:cNvPr>
                <p14:cNvContentPartPr/>
                <p14:nvPr/>
              </p14:nvContentPartPr>
              <p14:xfrm>
                <a:off x="6861596" y="3804447"/>
                <a:ext cx="939240" cy="1050840"/>
              </p14:xfrm>
            </p:contentPart>
          </mc:Choice>
          <mc:Fallback>
            <p:pic>
              <p:nvPicPr>
                <p:cNvPr id="69" name="Ink 68">
                  <a:extLst>
                    <a:ext uri="{FF2B5EF4-FFF2-40B4-BE49-F238E27FC236}">
                      <a16:creationId xmlns:a16="http://schemas.microsoft.com/office/drawing/2014/main" id="{EA7EE3B1-7EE3-C932-492F-4A8690D7BAC6}"/>
                    </a:ext>
                  </a:extLst>
                </p:cNvPr>
                <p:cNvPicPr/>
                <p:nvPr/>
              </p:nvPicPr>
              <p:blipFill>
                <a:blip r:embed="rId43"/>
                <a:stretch>
                  <a:fillRect/>
                </a:stretch>
              </p:blipFill>
              <p:spPr>
                <a:xfrm>
                  <a:off x="6857276" y="3800127"/>
                  <a:ext cx="947880" cy="1059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0" name="Ink 69">
                  <a:extLst>
                    <a:ext uri="{FF2B5EF4-FFF2-40B4-BE49-F238E27FC236}">
                      <a16:creationId xmlns:a16="http://schemas.microsoft.com/office/drawing/2014/main" id="{7DCDB984-7DEC-D7B7-2065-768DCC3475BE}"/>
                    </a:ext>
                  </a:extLst>
                </p14:cNvPr>
                <p14:cNvContentPartPr/>
                <p14:nvPr/>
              </p14:nvContentPartPr>
              <p14:xfrm>
                <a:off x="8113676" y="4142487"/>
                <a:ext cx="381960" cy="532800"/>
              </p14:xfrm>
            </p:contentPart>
          </mc:Choice>
          <mc:Fallback>
            <p:pic>
              <p:nvPicPr>
                <p:cNvPr id="70" name="Ink 69">
                  <a:extLst>
                    <a:ext uri="{FF2B5EF4-FFF2-40B4-BE49-F238E27FC236}">
                      <a16:creationId xmlns:a16="http://schemas.microsoft.com/office/drawing/2014/main" id="{7DCDB984-7DEC-D7B7-2065-768DCC3475BE}"/>
                    </a:ext>
                  </a:extLst>
                </p:cNvPr>
                <p:cNvPicPr/>
                <p:nvPr/>
              </p:nvPicPr>
              <p:blipFill>
                <a:blip r:embed="rId45"/>
                <a:stretch>
                  <a:fillRect/>
                </a:stretch>
              </p:blipFill>
              <p:spPr>
                <a:xfrm>
                  <a:off x="8109356" y="4138167"/>
                  <a:ext cx="39060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1" name="Ink 70">
                  <a:extLst>
                    <a:ext uri="{FF2B5EF4-FFF2-40B4-BE49-F238E27FC236}">
                      <a16:creationId xmlns:a16="http://schemas.microsoft.com/office/drawing/2014/main" id="{0550428F-52EE-0894-DACB-A4BD680E2EE7}"/>
                    </a:ext>
                  </a:extLst>
                </p14:cNvPr>
                <p14:cNvContentPartPr/>
                <p14:nvPr/>
              </p14:nvContentPartPr>
              <p14:xfrm>
                <a:off x="8679596" y="4540647"/>
                <a:ext cx="159480" cy="390600"/>
              </p14:xfrm>
            </p:contentPart>
          </mc:Choice>
          <mc:Fallback>
            <p:pic>
              <p:nvPicPr>
                <p:cNvPr id="71" name="Ink 70">
                  <a:extLst>
                    <a:ext uri="{FF2B5EF4-FFF2-40B4-BE49-F238E27FC236}">
                      <a16:creationId xmlns:a16="http://schemas.microsoft.com/office/drawing/2014/main" id="{0550428F-52EE-0894-DACB-A4BD680E2EE7}"/>
                    </a:ext>
                  </a:extLst>
                </p:cNvPr>
                <p:cNvPicPr/>
                <p:nvPr/>
              </p:nvPicPr>
              <p:blipFill>
                <a:blip r:embed="rId47"/>
                <a:stretch>
                  <a:fillRect/>
                </a:stretch>
              </p:blipFill>
              <p:spPr>
                <a:xfrm>
                  <a:off x="8675276" y="4536327"/>
                  <a:ext cx="1681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2" name="Ink 71">
                  <a:extLst>
                    <a:ext uri="{FF2B5EF4-FFF2-40B4-BE49-F238E27FC236}">
                      <a16:creationId xmlns:a16="http://schemas.microsoft.com/office/drawing/2014/main" id="{FF6F87E5-2105-8160-55A7-CFBBA54B64DA}"/>
                    </a:ext>
                  </a:extLst>
                </p14:cNvPr>
                <p14:cNvContentPartPr/>
                <p14:nvPr/>
              </p14:nvContentPartPr>
              <p14:xfrm>
                <a:off x="8922956" y="4529847"/>
                <a:ext cx="360" cy="360"/>
              </p14:xfrm>
            </p:contentPart>
          </mc:Choice>
          <mc:Fallback>
            <p:pic>
              <p:nvPicPr>
                <p:cNvPr id="72" name="Ink 71">
                  <a:extLst>
                    <a:ext uri="{FF2B5EF4-FFF2-40B4-BE49-F238E27FC236}">
                      <a16:creationId xmlns:a16="http://schemas.microsoft.com/office/drawing/2014/main" id="{FF6F87E5-2105-8160-55A7-CFBBA54B64DA}"/>
                    </a:ext>
                  </a:extLst>
                </p:cNvPr>
                <p:cNvPicPr/>
                <p:nvPr/>
              </p:nvPicPr>
              <p:blipFill>
                <a:blip r:embed="rId3"/>
                <a:stretch>
                  <a:fillRect/>
                </a:stretch>
              </p:blipFill>
              <p:spPr>
                <a:xfrm>
                  <a:off x="8918636" y="45255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7" name="Ink 76">
                  <a:extLst>
                    <a:ext uri="{FF2B5EF4-FFF2-40B4-BE49-F238E27FC236}">
                      <a16:creationId xmlns:a16="http://schemas.microsoft.com/office/drawing/2014/main" id="{F292B9F8-B052-FF81-B34E-BC9D95C962BF}"/>
                    </a:ext>
                  </a:extLst>
                </p14:cNvPr>
                <p14:cNvContentPartPr/>
                <p14:nvPr/>
              </p14:nvContentPartPr>
              <p14:xfrm>
                <a:off x="8048876" y="3930447"/>
                <a:ext cx="317160" cy="1120320"/>
              </p14:xfrm>
            </p:contentPart>
          </mc:Choice>
          <mc:Fallback>
            <p:pic>
              <p:nvPicPr>
                <p:cNvPr id="77" name="Ink 76">
                  <a:extLst>
                    <a:ext uri="{FF2B5EF4-FFF2-40B4-BE49-F238E27FC236}">
                      <a16:creationId xmlns:a16="http://schemas.microsoft.com/office/drawing/2014/main" id="{F292B9F8-B052-FF81-B34E-BC9D95C962BF}"/>
                    </a:ext>
                  </a:extLst>
                </p:cNvPr>
                <p:cNvPicPr/>
                <p:nvPr/>
              </p:nvPicPr>
              <p:blipFill>
                <a:blip r:embed="rId50"/>
                <a:stretch>
                  <a:fillRect/>
                </a:stretch>
              </p:blipFill>
              <p:spPr>
                <a:xfrm>
                  <a:off x="8044556" y="3926127"/>
                  <a:ext cx="325800" cy="1128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81" name="Ink 80">
                  <a:extLst>
                    <a:ext uri="{FF2B5EF4-FFF2-40B4-BE49-F238E27FC236}">
                      <a16:creationId xmlns:a16="http://schemas.microsoft.com/office/drawing/2014/main" id="{DF715888-BFD9-BDAD-B51E-966360B0B6DA}"/>
                    </a:ext>
                  </a:extLst>
                </p14:cNvPr>
                <p14:cNvContentPartPr/>
                <p14:nvPr/>
              </p14:nvContentPartPr>
              <p14:xfrm>
                <a:off x="6757196" y="5244447"/>
                <a:ext cx="139680" cy="495360"/>
              </p14:xfrm>
            </p:contentPart>
          </mc:Choice>
          <mc:Fallback>
            <p:pic>
              <p:nvPicPr>
                <p:cNvPr id="81" name="Ink 80">
                  <a:extLst>
                    <a:ext uri="{FF2B5EF4-FFF2-40B4-BE49-F238E27FC236}">
                      <a16:creationId xmlns:a16="http://schemas.microsoft.com/office/drawing/2014/main" id="{DF715888-BFD9-BDAD-B51E-966360B0B6DA}"/>
                    </a:ext>
                  </a:extLst>
                </p:cNvPr>
                <p:cNvPicPr/>
                <p:nvPr/>
              </p:nvPicPr>
              <p:blipFill>
                <a:blip r:embed="rId52"/>
                <a:stretch>
                  <a:fillRect/>
                </a:stretch>
              </p:blipFill>
              <p:spPr>
                <a:xfrm>
                  <a:off x="6752876" y="5240127"/>
                  <a:ext cx="14832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82" name="Ink 81">
                  <a:extLst>
                    <a:ext uri="{FF2B5EF4-FFF2-40B4-BE49-F238E27FC236}">
                      <a16:creationId xmlns:a16="http://schemas.microsoft.com/office/drawing/2014/main" id="{4A06F0BB-5862-0B2B-893A-10B713C3C3AA}"/>
                    </a:ext>
                  </a:extLst>
                </p14:cNvPr>
                <p14:cNvContentPartPr/>
                <p14:nvPr/>
              </p14:nvContentPartPr>
              <p14:xfrm>
                <a:off x="6957716" y="5091807"/>
                <a:ext cx="21240" cy="28440"/>
              </p14:xfrm>
            </p:contentPart>
          </mc:Choice>
          <mc:Fallback>
            <p:pic>
              <p:nvPicPr>
                <p:cNvPr id="82" name="Ink 81">
                  <a:extLst>
                    <a:ext uri="{FF2B5EF4-FFF2-40B4-BE49-F238E27FC236}">
                      <a16:creationId xmlns:a16="http://schemas.microsoft.com/office/drawing/2014/main" id="{4A06F0BB-5862-0B2B-893A-10B713C3C3AA}"/>
                    </a:ext>
                  </a:extLst>
                </p:cNvPr>
                <p:cNvPicPr/>
                <p:nvPr/>
              </p:nvPicPr>
              <p:blipFill>
                <a:blip r:embed="rId54"/>
                <a:stretch>
                  <a:fillRect/>
                </a:stretch>
              </p:blipFill>
              <p:spPr>
                <a:xfrm>
                  <a:off x="6953396" y="5087487"/>
                  <a:ext cx="298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83" name="Ink 82">
                  <a:extLst>
                    <a:ext uri="{FF2B5EF4-FFF2-40B4-BE49-F238E27FC236}">
                      <a16:creationId xmlns:a16="http://schemas.microsoft.com/office/drawing/2014/main" id="{B1AD65E0-BE5D-3446-3913-59F71D430802}"/>
                    </a:ext>
                  </a:extLst>
                </p14:cNvPr>
                <p14:cNvContentPartPr/>
                <p14:nvPr/>
              </p14:nvContentPartPr>
              <p14:xfrm>
                <a:off x="7073276" y="5453967"/>
                <a:ext cx="349200" cy="41760"/>
              </p14:xfrm>
            </p:contentPart>
          </mc:Choice>
          <mc:Fallback>
            <p:pic>
              <p:nvPicPr>
                <p:cNvPr id="83" name="Ink 82">
                  <a:extLst>
                    <a:ext uri="{FF2B5EF4-FFF2-40B4-BE49-F238E27FC236}">
                      <a16:creationId xmlns:a16="http://schemas.microsoft.com/office/drawing/2014/main" id="{B1AD65E0-BE5D-3446-3913-59F71D430802}"/>
                    </a:ext>
                  </a:extLst>
                </p:cNvPr>
                <p:cNvPicPr/>
                <p:nvPr/>
              </p:nvPicPr>
              <p:blipFill>
                <a:blip r:embed="rId56"/>
                <a:stretch>
                  <a:fillRect/>
                </a:stretch>
              </p:blipFill>
              <p:spPr>
                <a:xfrm>
                  <a:off x="7068956" y="5449647"/>
                  <a:ext cx="3578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4" name="Ink 83">
                  <a:extLst>
                    <a:ext uri="{FF2B5EF4-FFF2-40B4-BE49-F238E27FC236}">
                      <a16:creationId xmlns:a16="http://schemas.microsoft.com/office/drawing/2014/main" id="{E8BC8660-4507-6844-B4F8-0997223C8912}"/>
                    </a:ext>
                  </a:extLst>
                </p14:cNvPr>
                <p14:cNvContentPartPr/>
                <p14:nvPr/>
              </p14:nvContentPartPr>
              <p14:xfrm>
                <a:off x="7178396" y="5654487"/>
                <a:ext cx="389880" cy="116280"/>
              </p14:xfrm>
            </p:contentPart>
          </mc:Choice>
          <mc:Fallback>
            <p:pic>
              <p:nvPicPr>
                <p:cNvPr id="84" name="Ink 83">
                  <a:extLst>
                    <a:ext uri="{FF2B5EF4-FFF2-40B4-BE49-F238E27FC236}">
                      <a16:creationId xmlns:a16="http://schemas.microsoft.com/office/drawing/2014/main" id="{E8BC8660-4507-6844-B4F8-0997223C8912}"/>
                    </a:ext>
                  </a:extLst>
                </p:cNvPr>
                <p:cNvPicPr/>
                <p:nvPr/>
              </p:nvPicPr>
              <p:blipFill>
                <a:blip r:embed="rId58"/>
                <a:stretch>
                  <a:fillRect/>
                </a:stretch>
              </p:blipFill>
              <p:spPr>
                <a:xfrm>
                  <a:off x="7174076" y="5650167"/>
                  <a:ext cx="3985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85" name="Ink 84">
                  <a:extLst>
                    <a:ext uri="{FF2B5EF4-FFF2-40B4-BE49-F238E27FC236}">
                      <a16:creationId xmlns:a16="http://schemas.microsoft.com/office/drawing/2014/main" id="{607F715E-A633-879E-DDC8-824FB097BA1B}"/>
                    </a:ext>
                  </a:extLst>
                </p14:cNvPr>
                <p14:cNvContentPartPr/>
                <p14:nvPr/>
              </p14:nvContentPartPr>
              <p14:xfrm>
                <a:off x="7724516" y="5191887"/>
                <a:ext cx="74520" cy="766440"/>
              </p14:xfrm>
            </p:contentPart>
          </mc:Choice>
          <mc:Fallback>
            <p:pic>
              <p:nvPicPr>
                <p:cNvPr id="85" name="Ink 84">
                  <a:extLst>
                    <a:ext uri="{FF2B5EF4-FFF2-40B4-BE49-F238E27FC236}">
                      <a16:creationId xmlns:a16="http://schemas.microsoft.com/office/drawing/2014/main" id="{607F715E-A633-879E-DDC8-824FB097BA1B}"/>
                    </a:ext>
                  </a:extLst>
                </p:cNvPr>
                <p:cNvPicPr/>
                <p:nvPr/>
              </p:nvPicPr>
              <p:blipFill>
                <a:blip r:embed="rId60"/>
                <a:stretch>
                  <a:fillRect/>
                </a:stretch>
              </p:blipFill>
              <p:spPr>
                <a:xfrm>
                  <a:off x="7720196" y="5187567"/>
                  <a:ext cx="83160" cy="775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87" name="Ink 86">
                  <a:extLst>
                    <a:ext uri="{FF2B5EF4-FFF2-40B4-BE49-F238E27FC236}">
                      <a16:creationId xmlns:a16="http://schemas.microsoft.com/office/drawing/2014/main" id="{28BEE8CA-CADB-0BAC-3BA5-BDB7CF616265}"/>
                    </a:ext>
                  </a:extLst>
                </p14:cNvPr>
                <p14:cNvContentPartPr/>
                <p14:nvPr/>
              </p14:nvContentPartPr>
              <p14:xfrm>
                <a:off x="7104956" y="3489447"/>
                <a:ext cx="746640" cy="439920"/>
              </p14:xfrm>
            </p:contentPart>
          </mc:Choice>
          <mc:Fallback>
            <p:pic>
              <p:nvPicPr>
                <p:cNvPr id="87" name="Ink 86">
                  <a:extLst>
                    <a:ext uri="{FF2B5EF4-FFF2-40B4-BE49-F238E27FC236}">
                      <a16:creationId xmlns:a16="http://schemas.microsoft.com/office/drawing/2014/main" id="{28BEE8CA-CADB-0BAC-3BA5-BDB7CF616265}"/>
                    </a:ext>
                  </a:extLst>
                </p:cNvPr>
                <p:cNvPicPr/>
                <p:nvPr/>
              </p:nvPicPr>
              <p:blipFill>
                <a:blip r:embed="rId62"/>
                <a:stretch>
                  <a:fillRect/>
                </a:stretch>
              </p:blipFill>
              <p:spPr>
                <a:xfrm>
                  <a:off x="7100636" y="3485127"/>
                  <a:ext cx="755280" cy="448560"/>
                </a:xfrm>
                <a:prstGeom prst="rect">
                  <a:avLst/>
                </a:prstGeom>
              </p:spPr>
            </p:pic>
          </mc:Fallback>
        </mc:AlternateContent>
      </p:grpSp>
      <p:grpSp>
        <p:nvGrpSpPr>
          <p:cNvPr id="90" name="Group 89">
            <a:extLst>
              <a:ext uri="{FF2B5EF4-FFF2-40B4-BE49-F238E27FC236}">
                <a16:creationId xmlns:a16="http://schemas.microsoft.com/office/drawing/2014/main" id="{E18771CB-E0BD-01E2-4057-C2157AE310E6}"/>
              </a:ext>
            </a:extLst>
          </p:cNvPr>
          <p:cNvGrpSpPr/>
          <p:nvPr/>
        </p:nvGrpSpPr>
        <p:grpSpPr>
          <a:xfrm>
            <a:off x="1018436" y="188607"/>
            <a:ext cx="11196360" cy="6202440"/>
            <a:chOff x="1018436" y="188607"/>
            <a:chExt cx="11196360" cy="6202440"/>
          </a:xfrm>
        </p:grpSpPr>
        <mc:AlternateContent xmlns:mc="http://schemas.openxmlformats.org/markup-compatibility/2006">
          <mc:Choice xmlns:p14="http://schemas.microsoft.com/office/powerpoint/2010/main" Requires="p14">
            <p:contentPart p14:bwMode="auto" r:id="rId63">
              <p14:nvContentPartPr>
                <p14:cNvPr id="2" name="Ink 1">
                  <a:extLst>
                    <a:ext uri="{FF2B5EF4-FFF2-40B4-BE49-F238E27FC236}">
                      <a16:creationId xmlns:a16="http://schemas.microsoft.com/office/drawing/2014/main" id="{229F9167-34F1-F88B-5BBC-AFB1A1BF8F03}"/>
                    </a:ext>
                  </a:extLst>
                </p14:cNvPr>
                <p14:cNvContentPartPr/>
                <p14:nvPr/>
              </p14:nvContentPartPr>
              <p14:xfrm>
                <a:off x="1544756" y="934887"/>
                <a:ext cx="577440" cy="1080"/>
              </p14:xfrm>
            </p:contentPart>
          </mc:Choice>
          <mc:Fallback>
            <p:pic>
              <p:nvPicPr>
                <p:cNvPr id="2" name="Ink 1">
                  <a:extLst>
                    <a:ext uri="{FF2B5EF4-FFF2-40B4-BE49-F238E27FC236}">
                      <a16:creationId xmlns:a16="http://schemas.microsoft.com/office/drawing/2014/main" id="{229F9167-34F1-F88B-5BBC-AFB1A1BF8F03}"/>
                    </a:ext>
                  </a:extLst>
                </p:cNvPr>
                <p:cNvPicPr/>
                <p:nvPr/>
              </p:nvPicPr>
              <p:blipFill>
                <a:blip r:embed="rId64"/>
                <a:stretch>
                  <a:fillRect/>
                </a:stretch>
              </p:blipFill>
              <p:spPr>
                <a:xfrm>
                  <a:off x="1540436" y="930567"/>
                  <a:ext cx="586080" cy="9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 name="Ink 2">
                  <a:extLst>
                    <a:ext uri="{FF2B5EF4-FFF2-40B4-BE49-F238E27FC236}">
                      <a16:creationId xmlns:a16="http://schemas.microsoft.com/office/drawing/2014/main" id="{4EB995FE-1379-53F3-0EBA-58254968DA03}"/>
                    </a:ext>
                  </a:extLst>
                </p14:cNvPr>
                <p14:cNvContentPartPr/>
                <p14:nvPr/>
              </p14:nvContentPartPr>
              <p14:xfrm>
                <a:off x="1408316" y="1267167"/>
                <a:ext cx="656640" cy="109800"/>
              </p14:xfrm>
            </p:contentPart>
          </mc:Choice>
          <mc:Fallback>
            <p:pic>
              <p:nvPicPr>
                <p:cNvPr id="3" name="Ink 2">
                  <a:extLst>
                    <a:ext uri="{FF2B5EF4-FFF2-40B4-BE49-F238E27FC236}">
                      <a16:creationId xmlns:a16="http://schemas.microsoft.com/office/drawing/2014/main" id="{4EB995FE-1379-53F3-0EBA-58254968DA03}"/>
                    </a:ext>
                  </a:extLst>
                </p:cNvPr>
                <p:cNvPicPr/>
                <p:nvPr/>
              </p:nvPicPr>
              <p:blipFill>
                <a:blip r:embed="rId66"/>
                <a:stretch>
                  <a:fillRect/>
                </a:stretch>
              </p:blipFill>
              <p:spPr>
                <a:xfrm>
                  <a:off x="1403996" y="1262847"/>
                  <a:ext cx="6652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 name="Ink 3">
                  <a:extLst>
                    <a:ext uri="{FF2B5EF4-FFF2-40B4-BE49-F238E27FC236}">
                      <a16:creationId xmlns:a16="http://schemas.microsoft.com/office/drawing/2014/main" id="{1A227CF0-D717-6F09-CE1E-BEFD6EB60838}"/>
                    </a:ext>
                  </a:extLst>
                </p14:cNvPr>
                <p14:cNvContentPartPr/>
                <p14:nvPr/>
              </p14:nvContentPartPr>
              <p14:xfrm>
                <a:off x="2932196" y="587487"/>
                <a:ext cx="629280" cy="190440"/>
              </p14:xfrm>
            </p:contentPart>
          </mc:Choice>
          <mc:Fallback>
            <p:pic>
              <p:nvPicPr>
                <p:cNvPr id="4" name="Ink 3">
                  <a:extLst>
                    <a:ext uri="{FF2B5EF4-FFF2-40B4-BE49-F238E27FC236}">
                      <a16:creationId xmlns:a16="http://schemas.microsoft.com/office/drawing/2014/main" id="{1A227CF0-D717-6F09-CE1E-BEFD6EB60838}"/>
                    </a:ext>
                  </a:extLst>
                </p:cNvPr>
                <p:cNvPicPr/>
                <p:nvPr/>
              </p:nvPicPr>
              <p:blipFill>
                <a:blip r:embed="rId68"/>
                <a:stretch>
                  <a:fillRect/>
                </a:stretch>
              </p:blipFill>
              <p:spPr>
                <a:xfrm>
                  <a:off x="2927876" y="583167"/>
                  <a:ext cx="6379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 name="Ink 4">
                  <a:extLst>
                    <a:ext uri="{FF2B5EF4-FFF2-40B4-BE49-F238E27FC236}">
                      <a16:creationId xmlns:a16="http://schemas.microsoft.com/office/drawing/2014/main" id="{2F1E65B2-80AE-EAF4-9674-7E6B8EE8D472}"/>
                    </a:ext>
                  </a:extLst>
                </p14:cNvPr>
                <p14:cNvContentPartPr/>
                <p14:nvPr/>
              </p14:nvContentPartPr>
              <p14:xfrm>
                <a:off x="2437556" y="861447"/>
                <a:ext cx="820080" cy="1672920"/>
              </p14:xfrm>
            </p:contentPart>
          </mc:Choice>
          <mc:Fallback>
            <p:pic>
              <p:nvPicPr>
                <p:cNvPr id="5" name="Ink 4">
                  <a:extLst>
                    <a:ext uri="{FF2B5EF4-FFF2-40B4-BE49-F238E27FC236}">
                      <a16:creationId xmlns:a16="http://schemas.microsoft.com/office/drawing/2014/main" id="{2F1E65B2-80AE-EAF4-9674-7E6B8EE8D472}"/>
                    </a:ext>
                  </a:extLst>
                </p:cNvPr>
                <p:cNvPicPr/>
                <p:nvPr/>
              </p:nvPicPr>
              <p:blipFill>
                <a:blip r:embed="rId70"/>
                <a:stretch>
                  <a:fillRect/>
                </a:stretch>
              </p:blipFill>
              <p:spPr>
                <a:xfrm>
                  <a:off x="2433236" y="857127"/>
                  <a:ext cx="828720" cy="16815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 name="Ink 5">
                  <a:extLst>
                    <a:ext uri="{FF2B5EF4-FFF2-40B4-BE49-F238E27FC236}">
                      <a16:creationId xmlns:a16="http://schemas.microsoft.com/office/drawing/2014/main" id="{31CEE80C-7712-A6E6-A560-871D50F0ADFF}"/>
                    </a:ext>
                  </a:extLst>
                </p14:cNvPr>
                <p14:cNvContentPartPr/>
                <p14:nvPr/>
              </p14:nvContentPartPr>
              <p14:xfrm>
                <a:off x="3362756" y="871527"/>
                <a:ext cx="402480" cy="368280"/>
              </p14:xfrm>
            </p:contentPart>
          </mc:Choice>
          <mc:Fallback>
            <p:pic>
              <p:nvPicPr>
                <p:cNvPr id="6" name="Ink 5">
                  <a:extLst>
                    <a:ext uri="{FF2B5EF4-FFF2-40B4-BE49-F238E27FC236}">
                      <a16:creationId xmlns:a16="http://schemas.microsoft.com/office/drawing/2014/main" id="{31CEE80C-7712-A6E6-A560-871D50F0ADFF}"/>
                    </a:ext>
                  </a:extLst>
                </p:cNvPr>
                <p:cNvPicPr/>
                <p:nvPr/>
              </p:nvPicPr>
              <p:blipFill>
                <a:blip r:embed="rId72"/>
                <a:stretch>
                  <a:fillRect/>
                </a:stretch>
              </p:blipFill>
              <p:spPr>
                <a:xfrm>
                  <a:off x="3358436" y="867207"/>
                  <a:ext cx="41112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 name="Ink 6">
                  <a:extLst>
                    <a:ext uri="{FF2B5EF4-FFF2-40B4-BE49-F238E27FC236}">
                      <a16:creationId xmlns:a16="http://schemas.microsoft.com/office/drawing/2014/main" id="{4EEBB728-B6F2-5FFD-037D-19A1401973FB}"/>
                    </a:ext>
                  </a:extLst>
                </p14:cNvPr>
                <p14:cNvContentPartPr/>
                <p14:nvPr/>
              </p14:nvContentPartPr>
              <p14:xfrm>
                <a:off x="3981236" y="893127"/>
                <a:ext cx="484920" cy="366120"/>
              </p14:xfrm>
            </p:contentPart>
          </mc:Choice>
          <mc:Fallback>
            <p:pic>
              <p:nvPicPr>
                <p:cNvPr id="7" name="Ink 6">
                  <a:extLst>
                    <a:ext uri="{FF2B5EF4-FFF2-40B4-BE49-F238E27FC236}">
                      <a16:creationId xmlns:a16="http://schemas.microsoft.com/office/drawing/2014/main" id="{4EEBB728-B6F2-5FFD-037D-19A1401973FB}"/>
                    </a:ext>
                  </a:extLst>
                </p:cNvPr>
                <p:cNvPicPr/>
                <p:nvPr/>
              </p:nvPicPr>
              <p:blipFill>
                <a:blip r:embed="rId74"/>
                <a:stretch>
                  <a:fillRect/>
                </a:stretch>
              </p:blipFill>
              <p:spPr>
                <a:xfrm>
                  <a:off x="3976916" y="888807"/>
                  <a:ext cx="49356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 name="Ink 7">
                  <a:extLst>
                    <a:ext uri="{FF2B5EF4-FFF2-40B4-BE49-F238E27FC236}">
                      <a16:creationId xmlns:a16="http://schemas.microsoft.com/office/drawing/2014/main" id="{D941D47A-A0C8-8C09-4D92-A9B045A2ABE8}"/>
                    </a:ext>
                  </a:extLst>
                </p14:cNvPr>
                <p14:cNvContentPartPr/>
                <p14:nvPr/>
              </p14:nvContentPartPr>
              <p14:xfrm>
                <a:off x="4487756" y="867207"/>
                <a:ext cx="280440" cy="445320"/>
              </p14:xfrm>
            </p:contentPart>
          </mc:Choice>
          <mc:Fallback>
            <p:pic>
              <p:nvPicPr>
                <p:cNvPr id="8" name="Ink 7">
                  <a:extLst>
                    <a:ext uri="{FF2B5EF4-FFF2-40B4-BE49-F238E27FC236}">
                      <a16:creationId xmlns:a16="http://schemas.microsoft.com/office/drawing/2014/main" id="{D941D47A-A0C8-8C09-4D92-A9B045A2ABE8}"/>
                    </a:ext>
                  </a:extLst>
                </p:cNvPr>
                <p:cNvPicPr/>
                <p:nvPr/>
              </p:nvPicPr>
              <p:blipFill>
                <a:blip r:embed="rId76"/>
                <a:stretch>
                  <a:fillRect/>
                </a:stretch>
              </p:blipFill>
              <p:spPr>
                <a:xfrm>
                  <a:off x="4483436" y="862887"/>
                  <a:ext cx="28908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9" name="Ink 8">
                  <a:extLst>
                    <a:ext uri="{FF2B5EF4-FFF2-40B4-BE49-F238E27FC236}">
                      <a16:creationId xmlns:a16="http://schemas.microsoft.com/office/drawing/2014/main" id="{937F9B4E-9902-D9C0-BBFA-FF22C670D7E3}"/>
                    </a:ext>
                  </a:extLst>
                </p14:cNvPr>
                <p14:cNvContentPartPr/>
                <p14:nvPr/>
              </p14:nvContentPartPr>
              <p14:xfrm>
                <a:off x="5021636" y="503967"/>
                <a:ext cx="160200" cy="704520"/>
              </p14:xfrm>
            </p:contentPart>
          </mc:Choice>
          <mc:Fallback>
            <p:pic>
              <p:nvPicPr>
                <p:cNvPr id="9" name="Ink 8">
                  <a:extLst>
                    <a:ext uri="{FF2B5EF4-FFF2-40B4-BE49-F238E27FC236}">
                      <a16:creationId xmlns:a16="http://schemas.microsoft.com/office/drawing/2014/main" id="{937F9B4E-9902-D9C0-BBFA-FF22C670D7E3}"/>
                    </a:ext>
                  </a:extLst>
                </p:cNvPr>
                <p:cNvPicPr/>
                <p:nvPr/>
              </p:nvPicPr>
              <p:blipFill>
                <a:blip r:embed="rId78"/>
                <a:stretch>
                  <a:fillRect/>
                </a:stretch>
              </p:blipFill>
              <p:spPr>
                <a:xfrm>
                  <a:off x="5017316" y="499647"/>
                  <a:ext cx="168840" cy="713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0" name="Ink 9">
                  <a:extLst>
                    <a:ext uri="{FF2B5EF4-FFF2-40B4-BE49-F238E27FC236}">
                      <a16:creationId xmlns:a16="http://schemas.microsoft.com/office/drawing/2014/main" id="{61BE9BAF-02D6-0487-54AE-59CC33E33ABF}"/>
                    </a:ext>
                  </a:extLst>
                </p14:cNvPr>
                <p14:cNvContentPartPr/>
                <p14:nvPr/>
              </p14:nvContentPartPr>
              <p14:xfrm>
                <a:off x="5338796" y="619527"/>
                <a:ext cx="367200" cy="422640"/>
              </p14:xfrm>
            </p:contentPart>
          </mc:Choice>
          <mc:Fallback>
            <p:pic>
              <p:nvPicPr>
                <p:cNvPr id="10" name="Ink 9">
                  <a:extLst>
                    <a:ext uri="{FF2B5EF4-FFF2-40B4-BE49-F238E27FC236}">
                      <a16:creationId xmlns:a16="http://schemas.microsoft.com/office/drawing/2014/main" id="{61BE9BAF-02D6-0487-54AE-59CC33E33ABF}"/>
                    </a:ext>
                  </a:extLst>
                </p:cNvPr>
                <p:cNvPicPr/>
                <p:nvPr/>
              </p:nvPicPr>
              <p:blipFill>
                <a:blip r:embed="rId80"/>
                <a:stretch>
                  <a:fillRect/>
                </a:stretch>
              </p:blipFill>
              <p:spPr>
                <a:xfrm>
                  <a:off x="5334476" y="615207"/>
                  <a:ext cx="37584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1" name="Ink 10">
                  <a:extLst>
                    <a:ext uri="{FF2B5EF4-FFF2-40B4-BE49-F238E27FC236}">
                      <a16:creationId xmlns:a16="http://schemas.microsoft.com/office/drawing/2014/main" id="{BC2FD6B6-6932-2234-D523-8A80414CFF4E}"/>
                    </a:ext>
                  </a:extLst>
                </p14:cNvPr>
                <p14:cNvContentPartPr/>
                <p14:nvPr/>
              </p14:nvContentPartPr>
              <p14:xfrm>
                <a:off x="5400356" y="630327"/>
                <a:ext cx="285480" cy="670320"/>
              </p14:xfrm>
            </p:contentPart>
          </mc:Choice>
          <mc:Fallback>
            <p:pic>
              <p:nvPicPr>
                <p:cNvPr id="11" name="Ink 10">
                  <a:extLst>
                    <a:ext uri="{FF2B5EF4-FFF2-40B4-BE49-F238E27FC236}">
                      <a16:creationId xmlns:a16="http://schemas.microsoft.com/office/drawing/2014/main" id="{BC2FD6B6-6932-2234-D523-8A80414CFF4E}"/>
                    </a:ext>
                  </a:extLst>
                </p:cNvPr>
                <p:cNvPicPr/>
                <p:nvPr/>
              </p:nvPicPr>
              <p:blipFill>
                <a:blip r:embed="rId82"/>
                <a:stretch>
                  <a:fillRect/>
                </a:stretch>
              </p:blipFill>
              <p:spPr>
                <a:xfrm>
                  <a:off x="5396036" y="626007"/>
                  <a:ext cx="294120" cy="678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2" name="Ink 11">
                  <a:extLst>
                    <a:ext uri="{FF2B5EF4-FFF2-40B4-BE49-F238E27FC236}">
                      <a16:creationId xmlns:a16="http://schemas.microsoft.com/office/drawing/2014/main" id="{4972E490-C6E8-7069-7F2A-60E4453CE90E}"/>
                    </a:ext>
                  </a:extLst>
                </p14:cNvPr>
                <p14:cNvContentPartPr/>
                <p14:nvPr/>
              </p14:nvContentPartPr>
              <p14:xfrm>
                <a:off x="5917316" y="840927"/>
                <a:ext cx="21600" cy="477360"/>
              </p14:xfrm>
            </p:contentPart>
          </mc:Choice>
          <mc:Fallback>
            <p:pic>
              <p:nvPicPr>
                <p:cNvPr id="12" name="Ink 11">
                  <a:extLst>
                    <a:ext uri="{FF2B5EF4-FFF2-40B4-BE49-F238E27FC236}">
                      <a16:creationId xmlns:a16="http://schemas.microsoft.com/office/drawing/2014/main" id="{4972E490-C6E8-7069-7F2A-60E4453CE90E}"/>
                    </a:ext>
                  </a:extLst>
                </p:cNvPr>
                <p:cNvPicPr/>
                <p:nvPr/>
              </p:nvPicPr>
              <p:blipFill>
                <a:blip r:embed="rId84"/>
                <a:stretch>
                  <a:fillRect/>
                </a:stretch>
              </p:blipFill>
              <p:spPr>
                <a:xfrm>
                  <a:off x="5912996" y="836607"/>
                  <a:ext cx="3024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4" name="Ink 13">
                  <a:extLst>
                    <a:ext uri="{FF2B5EF4-FFF2-40B4-BE49-F238E27FC236}">
                      <a16:creationId xmlns:a16="http://schemas.microsoft.com/office/drawing/2014/main" id="{8C44158F-87E9-A0BB-B35D-5082A0EA1C8A}"/>
                    </a:ext>
                  </a:extLst>
                </p14:cNvPr>
                <p14:cNvContentPartPr/>
                <p14:nvPr/>
              </p14:nvContentPartPr>
              <p14:xfrm>
                <a:off x="6253556" y="483087"/>
                <a:ext cx="227880" cy="963720"/>
              </p14:xfrm>
            </p:contentPart>
          </mc:Choice>
          <mc:Fallback>
            <p:pic>
              <p:nvPicPr>
                <p:cNvPr id="14" name="Ink 13">
                  <a:extLst>
                    <a:ext uri="{FF2B5EF4-FFF2-40B4-BE49-F238E27FC236}">
                      <a16:creationId xmlns:a16="http://schemas.microsoft.com/office/drawing/2014/main" id="{8C44158F-87E9-A0BB-B35D-5082A0EA1C8A}"/>
                    </a:ext>
                  </a:extLst>
                </p:cNvPr>
                <p:cNvPicPr/>
                <p:nvPr/>
              </p:nvPicPr>
              <p:blipFill>
                <a:blip r:embed="rId86"/>
                <a:stretch>
                  <a:fillRect/>
                </a:stretch>
              </p:blipFill>
              <p:spPr>
                <a:xfrm>
                  <a:off x="6249236" y="478767"/>
                  <a:ext cx="236520" cy="972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6" name="Ink 15">
                  <a:extLst>
                    <a:ext uri="{FF2B5EF4-FFF2-40B4-BE49-F238E27FC236}">
                      <a16:creationId xmlns:a16="http://schemas.microsoft.com/office/drawing/2014/main" id="{2A88B2D3-33F9-04CF-E7D0-99B8A7F1A6A7}"/>
                    </a:ext>
                  </a:extLst>
                </p14:cNvPr>
                <p14:cNvContentPartPr/>
                <p14:nvPr/>
              </p14:nvContentPartPr>
              <p14:xfrm>
                <a:off x="8134196" y="619527"/>
                <a:ext cx="505800" cy="776520"/>
              </p14:xfrm>
            </p:contentPart>
          </mc:Choice>
          <mc:Fallback>
            <p:pic>
              <p:nvPicPr>
                <p:cNvPr id="16" name="Ink 15">
                  <a:extLst>
                    <a:ext uri="{FF2B5EF4-FFF2-40B4-BE49-F238E27FC236}">
                      <a16:creationId xmlns:a16="http://schemas.microsoft.com/office/drawing/2014/main" id="{2A88B2D3-33F9-04CF-E7D0-99B8A7F1A6A7}"/>
                    </a:ext>
                  </a:extLst>
                </p:cNvPr>
                <p:cNvPicPr/>
                <p:nvPr/>
              </p:nvPicPr>
              <p:blipFill>
                <a:blip r:embed="rId88"/>
                <a:stretch>
                  <a:fillRect/>
                </a:stretch>
              </p:blipFill>
              <p:spPr>
                <a:xfrm>
                  <a:off x="8129876" y="615207"/>
                  <a:ext cx="514440" cy="7851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7" name="Ink 16">
                  <a:extLst>
                    <a:ext uri="{FF2B5EF4-FFF2-40B4-BE49-F238E27FC236}">
                      <a16:creationId xmlns:a16="http://schemas.microsoft.com/office/drawing/2014/main" id="{D291DE6D-16D2-521F-4581-22E440AC1709}"/>
                    </a:ext>
                  </a:extLst>
                </p14:cNvPr>
                <p14:cNvContentPartPr/>
                <p14:nvPr/>
              </p14:nvContentPartPr>
              <p14:xfrm>
                <a:off x="8712716" y="977367"/>
                <a:ext cx="171000" cy="302760"/>
              </p14:xfrm>
            </p:contentPart>
          </mc:Choice>
          <mc:Fallback>
            <p:pic>
              <p:nvPicPr>
                <p:cNvPr id="17" name="Ink 16">
                  <a:extLst>
                    <a:ext uri="{FF2B5EF4-FFF2-40B4-BE49-F238E27FC236}">
                      <a16:creationId xmlns:a16="http://schemas.microsoft.com/office/drawing/2014/main" id="{D291DE6D-16D2-521F-4581-22E440AC1709}"/>
                    </a:ext>
                  </a:extLst>
                </p:cNvPr>
                <p:cNvPicPr/>
                <p:nvPr/>
              </p:nvPicPr>
              <p:blipFill>
                <a:blip r:embed="rId90"/>
                <a:stretch>
                  <a:fillRect/>
                </a:stretch>
              </p:blipFill>
              <p:spPr>
                <a:xfrm>
                  <a:off x="8708396" y="973047"/>
                  <a:ext cx="1796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8" name="Ink 17">
                  <a:extLst>
                    <a:ext uri="{FF2B5EF4-FFF2-40B4-BE49-F238E27FC236}">
                      <a16:creationId xmlns:a16="http://schemas.microsoft.com/office/drawing/2014/main" id="{8785F6D4-1ECB-A048-AD2C-C44F13A2DDF9}"/>
                    </a:ext>
                  </a:extLst>
                </p14:cNvPr>
                <p14:cNvContentPartPr/>
                <p14:nvPr/>
              </p14:nvContentPartPr>
              <p14:xfrm>
                <a:off x="9038516" y="851007"/>
                <a:ext cx="494640" cy="481680"/>
              </p14:xfrm>
            </p:contentPart>
          </mc:Choice>
          <mc:Fallback>
            <p:pic>
              <p:nvPicPr>
                <p:cNvPr id="18" name="Ink 17">
                  <a:extLst>
                    <a:ext uri="{FF2B5EF4-FFF2-40B4-BE49-F238E27FC236}">
                      <a16:creationId xmlns:a16="http://schemas.microsoft.com/office/drawing/2014/main" id="{8785F6D4-1ECB-A048-AD2C-C44F13A2DDF9}"/>
                    </a:ext>
                  </a:extLst>
                </p:cNvPr>
                <p:cNvPicPr/>
                <p:nvPr/>
              </p:nvPicPr>
              <p:blipFill>
                <a:blip r:embed="rId92"/>
                <a:stretch>
                  <a:fillRect/>
                </a:stretch>
              </p:blipFill>
              <p:spPr>
                <a:xfrm>
                  <a:off x="9034196" y="846687"/>
                  <a:ext cx="50328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9" name="Ink 18">
                  <a:extLst>
                    <a:ext uri="{FF2B5EF4-FFF2-40B4-BE49-F238E27FC236}">
                      <a16:creationId xmlns:a16="http://schemas.microsoft.com/office/drawing/2014/main" id="{CF516910-26B7-ABB8-C3CA-AA7AD7CF7B04}"/>
                    </a:ext>
                  </a:extLst>
                </p14:cNvPr>
                <p14:cNvContentPartPr/>
                <p14:nvPr/>
              </p14:nvContentPartPr>
              <p14:xfrm>
                <a:off x="9953636" y="399207"/>
                <a:ext cx="272880" cy="1117080"/>
              </p14:xfrm>
            </p:contentPart>
          </mc:Choice>
          <mc:Fallback>
            <p:pic>
              <p:nvPicPr>
                <p:cNvPr id="19" name="Ink 18">
                  <a:extLst>
                    <a:ext uri="{FF2B5EF4-FFF2-40B4-BE49-F238E27FC236}">
                      <a16:creationId xmlns:a16="http://schemas.microsoft.com/office/drawing/2014/main" id="{CF516910-26B7-ABB8-C3CA-AA7AD7CF7B04}"/>
                    </a:ext>
                  </a:extLst>
                </p:cNvPr>
                <p:cNvPicPr/>
                <p:nvPr/>
              </p:nvPicPr>
              <p:blipFill>
                <a:blip r:embed="rId94"/>
                <a:stretch>
                  <a:fillRect/>
                </a:stretch>
              </p:blipFill>
              <p:spPr>
                <a:xfrm>
                  <a:off x="9949316" y="394887"/>
                  <a:ext cx="281520" cy="1125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0" name="Ink 19">
                  <a:extLst>
                    <a:ext uri="{FF2B5EF4-FFF2-40B4-BE49-F238E27FC236}">
                      <a16:creationId xmlns:a16="http://schemas.microsoft.com/office/drawing/2014/main" id="{E42C3178-1B36-7036-5119-6046F09FA8F4}"/>
                    </a:ext>
                  </a:extLst>
                </p14:cNvPr>
                <p14:cNvContentPartPr/>
                <p14:nvPr/>
              </p14:nvContentPartPr>
              <p14:xfrm>
                <a:off x="10331636" y="693687"/>
                <a:ext cx="286560" cy="479520"/>
              </p14:xfrm>
            </p:contentPart>
          </mc:Choice>
          <mc:Fallback>
            <p:pic>
              <p:nvPicPr>
                <p:cNvPr id="20" name="Ink 19">
                  <a:extLst>
                    <a:ext uri="{FF2B5EF4-FFF2-40B4-BE49-F238E27FC236}">
                      <a16:creationId xmlns:a16="http://schemas.microsoft.com/office/drawing/2014/main" id="{E42C3178-1B36-7036-5119-6046F09FA8F4}"/>
                    </a:ext>
                  </a:extLst>
                </p:cNvPr>
                <p:cNvPicPr/>
                <p:nvPr/>
              </p:nvPicPr>
              <p:blipFill>
                <a:blip r:embed="rId96"/>
                <a:stretch>
                  <a:fillRect/>
                </a:stretch>
              </p:blipFill>
              <p:spPr>
                <a:xfrm>
                  <a:off x="10327316" y="689367"/>
                  <a:ext cx="29520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1" name="Ink 20">
                  <a:extLst>
                    <a:ext uri="{FF2B5EF4-FFF2-40B4-BE49-F238E27FC236}">
                      <a16:creationId xmlns:a16="http://schemas.microsoft.com/office/drawing/2014/main" id="{2E4B5BB8-5035-C686-A8AA-B8AE021CA2A2}"/>
                    </a:ext>
                  </a:extLst>
                </p14:cNvPr>
                <p14:cNvContentPartPr/>
                <p14:nvPr/>
              </p14:nvContentPartPr>
              <p14:xfrm>
                <a:off x="10310036" y="651207"/>
                <a:ext cx="368640" cy="671400"/>
              </p14:xfrm>
            </p:contentPart>
          </mc:Choice>
          <mc:Fallback>
            <p:pic>
              <p:nvPicPr>
                <p:cNvPr id="21" name="Ink 20">
                  <a:extLst>
                    <a:ext uri="{FF2B5EF4-FFF2-40B4-BE49-F238E27FC236}">
                      <a16:creationId xmlns:a16="http://schemas.microsoft.com/office/drawing/2014/main" id="{2E4B5BB8-5035-C686-A8AA-B8AE021CA2A2}"/>
                    </a:ext>
                  </a:extLst>
                </p:cNvPr>
                <p:cNvPicPr/>
                <p:nvPr/>
              </p:nvPicPr>
              <p:blipFill>
                <a:blip r:embed="rId98"/>
                <a:stretch>
                  <a:fillRect/>
                </a:stretch>
              </p:blipFill>
              <p:spPr>
                <a:xfrm>
                  <a:off x="10305716" y="646887"/>
                  <a:ext cx="377280" cy="6800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2" name="Ink 21">
                  <a:extLst>
                    <a:ext uri="{FF2B5EF4-FFF2-40B4-BE49-F238E27FC236}">
                      <a16:creationId xmlns:a16="http://schemas.microsoft.com/office/drawing/2014/main" id="{61B1B655-844E-019E-98A6-472F78842B28}"/>
                    </a:ext>
                  </a:extLst>
                </p14:cNvPr>
                <p14:cNvContentPartPr/>
                <p14:nvPr/>
              </p14:nvContentPartPr>
              <p14:xfrm>
                <a:off x="10803596" y="1092927"/>
                <a:ext cx="54000" cy="414720"/>
              </p14:xfrm>
            </p:contentPart>
          </mc:Choice>
          <mc:Fallback>
            <p:pic>
              <p:nvPicPr>
                <p:cNvPr id="22" name="Ink 21">
                  <a:extLst>
                    <a:ext uri="{FF2B5EF4-FFF2-40B4-BE49-F238E27FC236}">
                      <a16:creationId xmlns:a16="http://schemas.microsoft.com/office/drawing/2014/main" id="{61B1B655-844E-019E-98A6-472F78842B28}"/>
                    </a:ext>
                  </a:extLst>
                </p:cNvPr>
                <p:cNvPicPr/>
                <p:nvPr/>
              </p:nvPicPr>
              <p:blipFill>
                <a:blip r:embed="rId100"/>
                <a:stretch>
                  <a:fillRect/>
                </a:stretch>
              </p:blipFill>
              <p:spPr>
                <a:xfrm>
                  <a:off x="10799276" y="1088607"/>
                  <a:ext cx="6264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3" name="Ink 22">
                  <a:extLst>
                    <a:ext uri="{FF2B5EF4-FFF2-40B4-BE49-F238E27FC236}">
                      <a16:creationId xmlns:a16="http://schemas.microsoft.com/office/drawing/2014/main" id="{875D5061-C0FD-72BD-C781-1922F872A411}"/>
                    </a:ext>
                  </a:extLst>
                </p14:cNvPr>
                <p14:cNvContentPartPr/>
                <p14:nvPr/>
              </p14:nvContentPartPr>
              <p14:xfrm>
                <a:off x="11097356" y="1260687"/>
                <a:ext cx="117000" cy="357480"/>
              </p14:xfrm>
            </p:contentPart>
          </mc:Choice>
          <mc:Fallback>
            <p:pic>
              <p:nvPicPr>
                <p:cNvPr id="23" name="Ink 22">
                  <a:extLst>
                    <a:ext uri="{FF2B5EF4-FFF2-40B4-BE49-F238E27FC236}">
                      <a16:creationId xmlns:a16="http://schemas.microsoft.com/office/drawing/2014/main" id="{875D5061-C0FD-72BD-C781-1922F872A411}"/>
                    </a:ext>
                  </a:extLst>
                </p:cNvPr>
                <p:cNvPicPr/>
                <p:nvPr/>
              </p:nvPicPr>
              <p:blipFill>
                <a:blip r:embed="rId102"/>
                <a:stretch>
                  <a:fillRect/>
                </a:stretch>
              </p:blipFill>
              <p:spPr>
                <a:xfrm>
                  <a:off x="11093036" y="1256367"/>
                  <a:ext cx="12564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4" name="Ink 23">
                  <a:extLst>
                    <a:ext uri="{FF2B5EF4-FFF2-40B4-BE49-F238E27FC236}">
                      <a16:creationId xmlns:a16="http://schemas.microsoft.com/office/drawing/2014/main" id="{0C58CF27-E86E-5217-D39C-B53D7B851D6C}"/>
                    </a:ext>
                  </a:extLst>
                </p14:cNvPr>
                <p14:cNvContentPartPr/>
                <p14:nvPr/>
              </p14:nvContentPartPr>
              <p14:xfrm>
                <a:off x="11466716" y="735447"/>
                <a:ext cx="132840" cy="491760"/>
              </p14:xfrm>
            </p:contentPart>
          </mc:Choice>
          <mc:Fallback>
            <p:pic>
              <p:nvPicPr>
                <p:cNvPr id="24" name="Ink 23">
                  <a:extLst>
                    <a:ext uri="{FF2B5EF4-FFF2-40B4-BE49-F238E27FC236}">
                      <a16:creationId xmlns:a16="http://schemas.microsoft.com/office/drawing/2014/main" id="{0C58CF27-E86E-5217-D39C-B53D7B851D6C}"/>
                    </a:ext>
                  </a:extLst>
                </p:cNvPr>
                <p:cNvPicPr/>
                <p:nvPr/>
              </p:nvPicPr>
              <p:blipFill>
                <a:blip r:embed="rId104"/>
                <a:stretch>
                  <a:fillRect/>
                </a:stretch>
              </p:blipFill>
              <p:spPr>
                <a:xfrm>
                  <a:off x="11462396" y="731127"/>
                  <a:ext cx="14148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5" name="Ink 24">
                  <a:extLst>
                    <a:ext uri="{FF2B5EF4-FFF2-40B4-BE49-F238E27FC236}">
                      <a16:creationId xmlns:a16="http://schemas.microsoft.com/office/drawing/2014/main" id="{F9250FF0-ECF1-0D1E-B2E4-E7A0EE15EAAE}"/>
                    </a:ext>
                  </a:extLst>
                </p14:cNvPr>
                <p14:cNvContentPartPr/>
                <p14:nvPr/>
              </p14:nvContentPartPr>
              <p14:xfrm>
                <a:off x="11328116" y="756687"/>
                <a:ext cx="296280" cy="582120"/>
              </p14:xfrm>
            </p:contentPart>
          </mc:Choice>
          <mc:Fallback>
            <p:pic>
              <p:nvPicPr>
                <p:cNvPr id="25" name="Ink 24">
                  <a:extLst>
                    <a:ext uri="{FF2B5EF4-FFF2-40B4-BE49-F238E27FC236}">
                      <a16:creationId xmlns:a16="http://schemas.microsoft.com/office/drawing/2014/main" id="{F9250FF0-ECF1-0D1E-B2E4-E7A0EE15EAAE}"/>
                    </a:ext>
                  </a:extLst>
                </p:cNvPr>
                <p:cNvPicPr/>
                <p:nvPr/>
              </p:nvPicPr>
              <p:blipFill>
                <a:blip r:embed="rId106"/>
                <a:stretch>
                  <a:fillRect/>
                </a:stretch>
              </p:blipFill>
              <p:spPr>
                <a:xfrm>
                  <a:off x="11323796" y="752367"/>
                  <a:ext cx="304920" cy="590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6" name="Ink 25">
                  <a:extLst>
                    <a:ext uri="{FF2B5EF4-FFF2-40B4-BE49-F238E27FC236}">
                      <a16:creationId xmlns:a16="http://schemas.microsoft.com/office/drawing/2014/main" id="{5016249B-47E7-196C-12A5-6C0D761AC8A4}"/>
                    </a:ext>
                  </a:extLst>
                </p14:cNvPr>
                <p14:cNvContentPartPr/>
                <p14:nvPr/>
              </p14:nvContentPartPr>
              <p14:xfrm>
                <a:off x="11708276" y="1188327"/>
                <a:ext cx="216000" cy="241200"/>
              </p14:xfrm>
            </p:contentPart>
          </mc:Choice>
          <mc:Fallback>
            <p:pic>
              <p:nvPicPr>
                <p:cNvPr id="26" name="Ink 25">
                  <a:extLst>
                    <a:ext uri="{FF2B5EF4-FFF2-40B4-BE49-F238E27FC236}">
                      <a16:creationId xmlns:a16="http://schemas.microsoft.com/office/drawing/2014/main" id="{5016249B-47E7-196C-12A5-6C0D761AC8A4}"/>
                    </a:ext>
                  </a:extLst>
                </p:cNvPr>
                <p:cNvPicPr/>
                <p:nvPr/>
              </p:nvPicPr>
              <p:blipFill>
                <a:blip r:embed="rId108"/>
                <a:stretch>
                  <a:fillRect/>
                </a:stretch>
              </p:blipFill>
              <p:spPr>
                <a:xfrm>
                  <a:off x="11703956" y="1184007"/>
                  <a:ext cx="2246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7" name="Ink 26">
                  <a:extLst>
                    <a:ext uri="{FF2B5EF4-FFF2-40B4-BE49-F238E27FC236}">
                      <a16:creationId xmlns:a16="http://schemas.microsoft.com/office/drawing/2014/main" id="{471CFA96-4AB4-DD70-115F-A36D004003E0}"/>
                    </a:ext>
                  </a:extLst>
                </p14:cNvPr>
                <p14:cNvContentPartPr/>
                <p14:nvPr/>
              </p14:nvContentPartPr>
              <p14:xfrm>
                <a:off x="11715476" y="472647"/>
                <a:ext cx="353160" cy="1288800"/>
              </p14:xfrm>
            </p:contentPart>
          </mc:Choice>
          <mc:Fallback>
            <p:pic>
              <p:nvPicPr>
                <p:cNvPr id="27" name="Ink 26">
                  <a:extLst>
                    <a:ext uri="{FF2B5EF4-FFF2-40B4-BE49-F238E27FC236}">
                      <a16:creationId xmlns:a16="http://schemas.microsoft.com/office/drawing/2014/main" id="{471CFA96-4AB4-DD70-115F-A36D004003E0}"/>
                    </a:ext>
                  </a:extLst>
                </p:cNvPr>
                <p:cNvPicPr/>
                <p:nvPr/>
              </p:nvPicPr>
              <p:blipFill>
                <a:blip r:embed="rId110"/>
                <a:stretch>
                  <a:fillRect/>
                </a:stretch>
              </p:blipFill>
              <p:spPr>
                <a:xfrm>
                  <a:off x="11711156" y="468327"/>
                  <a:ext cx="361800" cy="12974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30" name="Ink 29">
                  <a:extLst>
                    <a:ext uri="{FF2B5EF4-FFF2-40B4-BE49-F238E27FC236}">
                      <a16:creationId xmlns:a16="http://schemas.microsoft.com/office/drawing/2014/main" id="{9B28E3A9-5FD2-537A-D7CB-54D312483437}"/>
                    </a:ext>
                  </a:extLst>
                </p14:cNvPr>
                <p14:cNvContentPartPr/>
                <p14:nvPr/>
              </p14:nvContentPartPr>
              <p14:xfrm>
                <a:off x="8512196" y="2091567"/>
                <a:ext cx="797040" cy="942120"/>
              </p14:xfrm>
            </p:contentPart>
          </mc:Choice>
          <mc:Fallback>
            <p:pic>
              <p:nvPicPr>
                <p:cNvPr id="30" name="Ink 29">
                  <a:extLst>
                    <a:ext uri="{FF2B5EF4-FFF2-40B4-BE49-F238E27FC236}">
                      <a16:creationId xmlns:a16="http://schemas.microsoft.com/office/drawing/2014/main" id="{9B28E3A9-5FD2-537A-D7CB-54D312483437}"/>
                    </a:ext>
                  </a:extLst>
                </p:cNvPr>
                <p:cNvPicPr/>
                <p:nvPr/>
              </p:nvPicPr>
              <p:blipFill>
                <a:blip r:embed="rId112"/>
                <a:stretch>
                  <a:fillRect/>
                </a:stretch>
              </p:blipFill>
              <p:spPr>
                <a:xfrm>
                  <a:off x="8507876" y="2087247"/>
                  <a:ext cx="805680" cy="9507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31" name="Ink 30">
                  <a:extLst>
                    <a:ext uri="{FF2B5EF4-FFF2-40B4-BE49-F238E27FC236}">
                      <a16:creationId xmlns:a16="http://schemas.microsoft.com/office/drawing/2014/main" id="{94A85933-F6B0-AFAF-A499-6A17AC837B16}"/>
                    </a:ext>
                  </a:extLst>
                </p14:cNvPr>
                <p14:cNvContentPartPr/>
                <p14:nvPr/>
              </p14:nvContentPartPr>
              <p14:xfrm>
                <a:off x="9303116" y="2616807"/>
                <a:ext cx="460800" cy="380880"/>
              </p14:xfrm>
            </p:contentPart>
          </mc:Choice>
          <mc:Fallback>
            <p:pic>
              <p:nvPicPr>
                <p:cNvPr id="31" name="Ink 30">
                  <a:extLst>
                    <a:ext uri="{FF2B5EF4-FFF2-40B4-BE49-F238E27FC236}">
                      <a16:creationId xmlns:a16="http://schemas.microsoft.com/office/drawing/2014/main" id="{94A85933-F6B0-AFAF-A499-6A17AC837B16}"/>
                    </a:ext>
                  </a:extLst>
                </p:cNvPr>
                <p:cNvPicPr/>
                <p:nvPr/>
              </p:nvPicPr>
              <p:blipFill>
                <a:blip r:embed="rId114"/>
                <a:stretch>
                  <a:fillRect/>
                </a:stretch>
              </p:blipFill>
              <p:spPr>
                <a:xfrm>
                  <a:off x="9298796" y="2612487"/>
                  <a:ext cx="46944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32" name="Ink 31">
                  <a:extLst>
                    <a:ext uri="{FF2B5EF4-FFF2-40B4-BE49-F238E27FC236}">
                      <a16:creationId xmlns:a16="http://schemas.microsoft.com/office/drawing/2014/main" id="{B68FA7E8-D66A-6C28-F4F1-D0C4183563F0}"/>
                    </a:ext>
                  </a:extLst>
                </p14:cNvPr>
                <p14:cNvContentPartPr/>
                <p14:nvPr/>
              </p14:nvContentPartPr>
              <p14:xfrm>
                <a:off x="9879476" y="2443647"/>
                <a:ext cx="403920" cy="486720"/>
              </p14:xfrm>
            </p:contentPart>
          </mc:Choice>
          <mc:Fallback>
            <p:pic>
              <p:nvPicPr>
                <p:cNvPr id="32" name="Ink 31">
                  <a:extLst>
                    <a:ext uri="{FF2B5EF4-FFF2-40B4-BE49-F238E27FC236}">
                      <a16:creationId xmlns:a16="http://schemas.microsoft.com/office/drawing/2014/main" id="{B68FA7E8-D66A-6C28-F4F1-D0C4183563F0}"/>
                    </a:ext>
                  </a:extLst>
                </p:cNvPr>
                <p:cNvPicPr/>
                <p:nvPr/>
              </p:nvPicPr>
              <p:blipFill>
                <a:blip r:embed="rId116"/>
                <a:stretch>
                  <a:fillRect/>
                </a:stretch>
              </p:blipFill>
              <p:spPr>
                <a:xfrm>
                  <a:off x="9875156" y="2439327"/>
                  <a:ext cx="41256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33" name="Ink 32">
                  <a:extLst>
                    <a:ext uri="{FF2B5EF4-FFF2-40B4-BE49-F238E27FC236}">
                      <a16:creationId xmlns:a16="http://schemas.microsoft.com/office/drawing/2014/main" id="{0DF04680-10D5-ADB9-AB35-E35EED6030D8}"/>
                    </a:ext>
                  </a:extLst>
                </p14:cNvPr>
                <p14:cNvContentPartPr/>
                <p14:nvPr/>
              </p14:nvContentPartPr>
              <p14:xfrm>
                <a:off x="10582556" y="2080767"/>
                <a:ext cx="253080" cy="883440"/>
              </p14:xfrm>
            </p:contentPart>
          </mc:Choice>
          <mc:Fallback>
            <p:pic>
              <p:nvPicPr>
                <p:cNvPr id="33" name="Ink 32">
                  <a:extLst>
                    <a:ext uri="{FF2B5EF4-FFF2-40B4-BE49-F238E27FC236}">
                      <a16:creationId xmlns:a16="http://schemas.microsoft.com/office/drawing/2014/main" id="{0DF04680-10D5-ADB9-AB35-E35EED6030D8}"/>
                    </a:ext>
                  </a:extLst>
                </p:cNvPr>
                <p:cNvPicPr/>
                <p:nvPr/>
              </p:nvPicPr>
              <p:blipFill>
                <a:blip r:embed="rId118"/>
                <a:stretch>
                  <a:fillRect/>
                </a:stretch>
              </p:blipFill>
              <p:spPr>
                <a:xfrm>
                  <a:off x="10578236" y="2076447"/>
                  <a:ext cx="261720" cy="8920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34" name="Ink 33">
                  <a:extLst>
                    <a:ext uri="{FF2B5EF4-FFF2-40B4-BE49-F238E27FC236}">
                      <a16:creationId xmlns:a16="http://schemas.microsoft.com/office/drawing/2014/main" id="{76914735-F484-5842-0EEB-4C0AC25AE421}"/>
                    </a:ext>
                  </a:extLst>
                </p14:cNvPr>
                <p14:cNvContentPartPr/>
                <p14:nvPr/>
              </p14:nvContentPartPr>
              <p14:xfrm>
                <a:off x="10846436" y="2448327"/>
                <a:ext cx="289440" cy="397440"/>
              </p14:xfrm>
            </p:contentPart>
          </mc:Choice>
          <mc:Fallback>
            <p:pic>
              <p:nvPicPr>
                <p:cNvPr id="34" name="Ink 33">
                  <a:extLst>
                    <a:ext uri="{FF2B5EF4-FFF2-40B4-BE49-F238E27FC236}">
                      <a16:creationId xmlns:a16="http://schemas.microsoft.com/office/drawing/2014/main" id="{76914735-F484-5842-0EEB-4C0AC25AE421}"/>
                    </a:ext>
                  </a:extLst>
                </p:cNvPr>
                <p:cNvPicPr/>
                <p:nvPr/>
              </p:nvPicPr>
              <p:blipFill>
                <a:blip r:embed="rId120"/>
                <a:stretch>
                  <a:fillRect/>
                </a:stretch>
              </p:blipFill>
              <p:spPr>
                <a:xfrm>
                  <a:off x="10842116" y="2444007"/>
                  <a:ext cx="29808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35" name="Ink 34">
                  <a:extLst>
                    <a:ext uri="{FF2B5EF4-FFF2-40B4-BE49-F238E27FC236}">
                      <a16:creationId xmlns:a16="http://schemas.microsoft.com/office/drawing/2014/main" id="{E1ABFE80-082C-7041-8A1B-92041E504606}"/>
                    </a:ext>
                  </a:extLst>
                </p14:cNvPr>
                <p14:cNvContentPartPr/>
                <p14:nvPr/>
              </p14:nvContentPartPr>
              <p14:xfrm>
                <a:off x="10918076" y="2448327"/>
                <a:ext cx="243720" cy="551160"/>
              </p14:xfrm>
            </p:contentPart>
          </mc:Choice>
          <mc:Fallback>
            <p:pic>
              <p:nvPicPr>
                <p:cNvPr id="35" name="Ink 34">
                  <a:extLst>
                    <a:ext uri="{FF2B5EF4-FFF2-40B4-BE49-F238E27FC236}">
                      <a16:creationId xmlns:a16="http://schemas.microsoft.com/office/drawing/2014/main" id="{E1ABFE80-082C-7041-8A1B-92041E504606}"/>
                    </a:ext>
                  </a:extLst>
                </p:cNvPr>
                <p:cNvPicPr/>
                <p:nvPr/>
              </p:nvPicPr>
              <p:blipFill>
                <a:blip r:embed="rId122"/>
                <a:stretch>
                  <a:fillRect/>
                </a:stretch>
              </p:blipFill>
              <p:spPr>
                <a:xfrm>
                  <a:off x="10913756" y="2444007"/>
                  <a:ext cx="25236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6" name="Ink 35">
                  <a:extLst>
                    <a:ext uri="{FF2B5EF4-FFF2-40B4-BE49-F238E27FC236}">
                      <a16:creationId xmlns:a16="http://schemas.microsoft.com/office/drawing/2014/main" id="{8638B80F-A9B4-9FA7-45EB-47C97348E086}"/>
                    </a:ext>
                  </a:extLst>
                </p14:cNvPr>
                <p14:cNvContentPartPr/>
                <p14:nvPr/>
              </p14:nvContentPartPr>
              <p14:xfrm>
                <a:off x="11382836" y="2825607"/>
                <a:ext cx="237240" cy="370800"/>
              </p14:xfrm>
            </p:contentPart>
          </mc:Choice>
          <mc:Fallback>
            <p:pic>
              <p:nvPicPr>
                <p:cNvPr id="36" name="Ink 35">
                  <a:extLst>
                    <a:ext uri="{FF2B5EF4-FFF2-40B4-BE49-F238E27FC236}">
                      <a16:creationId xmlns:a16="http://schemas.microsoft.com/office/drawing/2014/main" id="{8638B80F-A9B4-9FA7-45EB-47C97348E086}"/>
                    </a:ext>
                  </a:extLst>
                </p:cNvPr>
                <p:cNvPicPr/>
                <p:nvPr/>
              </p:nvPicPr>
              <p:blipFill>
                <a:blip r:embed="rId124"/>
                <a:stretch>
                  <a:fillRect/>
                </a:stretch>
              </p:blipFill>
              <p:spPr>
                <a:xfrm>
                  <a:off x="11378516" y="2821287"/>
                  <a:ext cx="24588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7" name="Ink 36">
                  <a:extLst>
                    <a:ext uri="{FF2B5EF4-FFF2-40B4-BE49-F238E27FC236}">
                      <a16:creationId xmlns:a16="http://schemas.microsoft.com/office/drawing/2014/main" id="{A239CF39-32BE-C1AD-4824-5D8A893EEA50}"/>
                    </a:ext>
                  </a:extLst>
                </p14:cNvPr>
                <p14:cNvContentPartPr/>
                <p14:nvPr/>
              </p14:nvContentPartPr>
              <p14:xfrm>
                <a:off x="11613956" y="2248887"/>
                <a:ext cx="74880" cy="915120"/>
              </p14:xfrm>
            </p:contentPart>
          </mc:Choice>
          <mc:Fallback>
            <p:pic>
              <p:nvPicPr>
                <p:cNvPr id="37" name="Ink 36">
                  <a:extLst>
                    <a:ext uri="{FF2B5EF4-FFF2-40B4-BE49-F238E27FC236}">
                      <a16:creationId xmlns:a16="http://schemas.microsoft.com/office/drawing/2014/main" id="{A239CF39-32BE-C1AD-4824-5D8A893EEA50}"/>
                    </a:ext>
                  </a:extLst>
                </p:cNvPr>
                <p:cNvPicPr/>
                <p:nvPr/>
              </p:nvPicPr>
              <p:blipFill>
                <a:blip r:embed="rId126"/>
                <a:stretch>
                  <a:fillRect/>
                </a:stretch>
              </p:blipFill>
              <p:spPr>
                <a:xfrm>
                  <a:off x="11609636" y="2244567"/>
                  <a:ext cx="83520" cy="9237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8" name="Ink 37">
                  <a:extLst>
                    <a:ext uri="{FF2B5EF4-FFF2-40B4-BE49-F238E27FC236}">
                      <a16:creationId xmlns:a16="http://schemas.microsoft.com/office/drawing/2014/main" id="{2037B4DA-0AF0-4859-D9D8-8E382BBC04DE}"/>
                    </a:ext>
                  </a:extLst>
                </p14:cNvPr>
                <p14:cNvContentPartPr/>
                <p14:nvPr/>
              </p14:nvContentPartPr>
              <p14:xfrm>
                <a:off x="11594516" y="188607"/>
                <a:ext cx="620280" cy="3722760"/>
              </p14:xfrm>
            </p:contentPart>
          </mc:Choice>
          <mc:Fallback>
            <p:pic>
              <p:nvPicPr>
                <p:cNvPr id="38" name="Ink 37">
                  <a:extLst>
                    <a:ext uri="{FF2B5EF4-FFF2-40B4-BE49-F238E27FC236}">
                      <a16:creationId xmlns:a16="http://schemas.microsoft.com/office/drawing/2014/main" id="{2037B4DA-0AF0-4859-D9D8-8E382BBC04DE}"/>
                    </a:ext>
                  </a:extLst>
                </p:cNvPr>
                <p:cNvPicPr/>
                <p:nvPr/>
              </p:nvPicPr>
              <p:blipFill>
                <a:blip r:embed="rId128"/>
                <a:stretch>
                  <a:fillRect/>
                </a:stretch>
              </p:blipFill>
              <p:spPr>
                <a:xfrm>
                  <a:off x="11590196" y="184287"/>
                  <a:ext cx="628920" cy="37314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0" name="Ink 39">
                  <a:extLst>
                    <a:ext uri="{FF2B5EF4-FFF2-40B4-BE49-F238E27FC236}">
                      <a16:creationId xmlns:a16="http://schemas.microsoft.com/office/drawing/2014/main" id="{5625ED51-B2BC-54B6-E23B-0646AD74B9E7}"/>
                    </a:ext>
                  </a:extLst>
                </p14:cNvPr>
                <p14:cNvContentPartPr/>
                <p14:nvPr/>
              </p14:nvContentPartPr>
              <p14:xfrm>
                <a:off x="3602876" y="2070327"/>
                <a:ext cx="454680" cy="769680"/>
              </p14:xfrm>
            </p:contentPart>
          </mc:Choice>
          <mc:Fallback>
            <p:pic>
              <p:nvPicPr>
                <p:cNvPr id="40" name="Ink 39">
                  <a:extLst>
                    <a:ext uri="{FF2B5EF4-FFF2-40B4-BE49-F238E27FC236}">
                      <a16:creationId xmlns:a16="http://schemas.microsoft.com/office/drawing/2014/main" id="{5625ED51-B2BC-54B6-E23B-0646AD74B9E7}"/>
                    </a:ext>
                  </a:extLst>
                </p:cNvPr>
                <p:cNvPicPr/>
                <p:nvPr/>
              </p:nvPicPr>
              <p:blipFill>
                <a:blip r:embed="rId130"/>
                <a:stretch>
                  <a:fillRect/>
                </a:stretch>
              </p:blipFill>
              <p:spPr>
                <a:xfrm>
                  <a:off x="3598556" y="2066007"/>
                  <a:ext cx="463320" cy="7783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1" name="Ink 40">
                  <a:extLst>
                    <a:ext uri="{FF2B5EF4-FFF2-40B4-BE49-F238E27FC236}">
                      <a16:creationId xmlns:a16="http://schemas.microsoft.com/office/drawing/2014/main" id="{A7CA68D8-0971-69AF-7B33-2FF7861377B0}"/>
                    </a:ext>
                  </a:extLst>
                </p14:cNvPr>
                <p14:cNvContentPartPr/>
                <p14:nvPr/>
              </p14:nvContentPartPr>
              <p14:xfrm>
                <a:off x="4087796" y="2490807"/>
                <a:ext cx="177480" cy="306360"/>
              </p14:xfrm>
            </p:contentPart>
          </mc:Choice>
          <mc:Fallback>
            <p:pic>
              <p:nvPicPr>
                <p:cNvPr id="41" name="Ink 40">
                  <a:extLst>
                    <a:ext uri="{FF2B5EF4-FFF2-40B4-BE49-F238E27FC236}">
                      <a16:creationId xmlns:a16="http://schemas.microsoft.com/office/drawing/2014/main" id="{A7CA68D8-0971-69AF-7B33-2FF7861377B0}"/>
                    </a:ext>
                  </a:extLst>
                </p:cNvPr>
                <p:cNvPicPr/>
                <p:nvPr/>
              </p:nvPicPr>
              <p:blipFill>
                <a:blip r:embed="rId132"/>
                <a:stretch>
                  <a:fillRect/>
                </a:stretch>
              </p:blipFill>
              <p:spPr>
                <a:xfrm>
                  <a:off x="4083476" y="2486487"/>
                  <a:ext cx="18612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2" name="Ink 41">
                  <a:extLst>
                    <a:ext uri="{FF2B5EF4-FFF2-40B4-BE49-F238E27FC236}">
                      <a16:creationId xmlns:a16="http://schemas.microsoft.com/office/drawing/2014/main" id="{817D2FBD-1E2E-0711-50C3-2BD3EEAF452B}"/>
                    </a:ext>
                  </a:extLst>
                </p14:cNvPr>
                <p14:cNvContentPartPr/>
                <p14:nvPr/>
              </p14:nvContentPartPr>
              <p14:xfrm>
                <a:off x="4508636" y="2375247"/>
                <a:ext cx="483840" cy="479520"/>
              </p14:xfrm>
            </p:contentPart>
          </mc:Choice>
          <mc:Fallback>
            <p:pic>
              <p:nvPicPr>
                <p:cNvPr id="42" name="Ink 41">
                  <a:extLst>
                    <a:ext uri="{FF2B5EF4-FFF2-40B4-BE49-F238E27FC236}">
                      <a16:creationId xmlns:a16="http://schemas.microsoft.com/office/drawing/2014/main" id="{817D2FBD-1E2E-0711-50C3-2BD3EEAF452B}"/>
                    </a:ext>
                  </a:extLst>
                </p:cNvPr>
                <p:cNvPicPr/>
                <p:nvPr/>
              </p:nvPicPr>
              <p:blipFill>
                <a:blip r:embed="rId134"/>
                <a:stretch>
                  <a:fillRect/>
                </a:stretch>
              </p:blipFill>
              <p:spPr>
                <a:xfrm>
                  <a:off x="4504316" y="2370927"/>
                  <a:ext cx="49248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 name="Ink 42">
                  <a:extLst>
                    <a:ext uri="{FF2B5EF4-FFF2-40B4-BE49-F238E27FC236}">
                      <a16:creationId xmlns:a16="http://schemas.microsoft.com/office/drawing/2014/main" id="{A45F7708-423A-D557-0A17-0728B0B29605}"/>
                    </a:ext>
                  </a:extLst>
                </p14:cNvPr>
                <p14:cNvContentPartPr/>
                <p14:nvPr/>
              </p14:nvContentPartPr>
              <p14:xfrm>
                <a:off x="5294516" y="1713207"/>
                <a:ext cx="317160" cy="1368360"/>
              </p14:xfrm>
            </p:contentPart>
          </mc:Choice>
          <mc:Fallback>
            <p:pic>
              <p:nvPicPr>
                <p:cNvPr id="43" name="Ink 42">
                  <a:extLst>
                    <a:ext uri="{FF2B5EF4-FFF2-40B4-BE49-F238E27FC236}">
                      <a16:creationId xmlns:a16="http://schemas.microsoft.com/office/drawing/2014/main" id="{A45F7708-423A-D557-0A17-0728B0B29605}"/>
                    </a:ext>
                  </a:extLst>
                </p:cNvPr>
                <p:cNvPicPr/>
                <p:nvPr/>
              </p:nvPicPr>
              <p:blipFill>
                <a:blip r:embed="rId136"/>
                <a:stretch>
                  <a:fillRect/>
                </a:stretch>
              </p:blipFill>
              <p:spPr>
                <a:xfrm>
                  <a:off x="5290196" y="1708887"/>
                  <a:ext cx="325800" cy="1377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4" name="Ink 43">
                  <a:extLst>
                    <a:ext uri="{FF2B5EF4-FFF2-40B4-BE49-F238E27FC236}">
                      <a16:creationId xmlns:a16="http://schemas.microsoft.com/office/drawing/2014/main" id="{800E1CDE-B2E7-142D-3734-5E98D7341012}"/>
                    </a:ext>
                  </a:extLst>
                </p14:cNvPr>
                <p14:cNvContentPartPr/>
                <p14:nvPr/>
              </p14:nvContentPartPr>
              <p14:xfrm>
                <a:off x="5664596" y="2291007"/>
                <a:ext cx="359280" cy="506160"/>
              </p14:xfrm>
            </p:contentPart>
          </mc:Choice>
          <mc:Fallback>
            <p:pic>
              <p:nvPicPr>
                <p:cNvPr id="44" name="Ink 43">
                  <a:extLst>
                    <a:ext uri="{FF2B5EF4-FFF2-40B4-BE49-F238E27FC236}">
                      <a16:creationId xmlns:a16="http://schemas.microsoft.com/office/drawing/2014/main" id="{800E1CDE-B2E7-142D-3734-5E98D7341012}"/>
                    </a:ext>
                  </a:extLst>
                </p:cNvPr>
                <p:cNvPicPr/>
                <p:nvPr/>
              </p:nvPicPr>
              <p:blipFill>
                <a:blip r:embed="rId138"/>
                <a:stretch>
                  <a:fillRect/>
                </a:stretch>
              </p:blipFill>
              <p:spPr>
                <a:xfrm>
                  <a:off x="5660276" y="2286687"/>
                  <a:ext cx="367920" cy="514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5" name="Ink 44">
                  <a:extLst>
                    <a:ext uri="{FF2B5EF4-FFF2-40B4-BE49-F238E27FC236}">
                      <a16:creationId xmlns:a16="http://schemas.microsoft.com/office/drawing/2014/main" id="{20F6F425-8404-6620-6E19-40D7CF89CB85}"/>
                    </a:ext>
                  </a:extLst>
                </p14:cNvPr>
                <p14:cNvContentPartPr/>
                <p14:nvPr/>
              </p14:nvContentPartPr>
              <p14:xfrm>
                <a:off x="5768996" y="2248887"/>
                <a:ext cx="243000" cy="595800"/>
              </p14:xfrm>
            </p:contentPart>
          </mc:Choice>
          <mc:Fallback>
            <p:pic>
              <p:nvPicPr>
                <p:cNvPr id="45" name="Ink 44">
                  <a:extLst>
                    <a:ext uri="{FF2B5EF4-FFF2-40B4-BE49-F238E27FC236}">
                      <a16:creationId xmlns:a16="http://schemas.microsoft.com/office/drawing/2014/main" id="{20F6F425-8404-6620-6E19-40D7CF89CB85}"/>
                    </a:ext>
                  </a:extLst>
                </p:cNvPr>
                <p:cNvPicPr/>
                <p:nvPr/>
              </p:nvPicPr>
              <p:blipFill>
                <a:blip r:embed="rId140"/>
                <a:stretch>
                  <a:fillRect/>
                </a:stretch>
              </p:blipFill>
              <p:spPr>
                <a:xfrm>
                  <a:off x="5764676" y="2244567"/>
                  <a:ext cx="25164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6" name="Ink 45">
                  <a:extLst>
                    <a:ext uri="{FF2B5EF4-FFF2-40B4-BE49-F238E27FC236}">
                      <a16:creationId xmlns:a16="http://schemas.microsoft.com/office/drawing/2014/main" id="{3EF4D289-1683-3501-8051-4D9B50429668}"/>
                    </a:ext>
                  </a:extLst>
                </p14:cNvPr>
                <p14:cNvContentPartPr/>
                <p14:nvPr/>
              </p14:nvContentPartPr>
              <p14:xfrm>
                <a:off x="6253556" y="2741367"/>
                <a:ext cx="268920" cy="403560"/>
              </p14:xfrm>
            </p:contentPart>
          </mc:Choice>
          <mc:Fallback>
            <p:pic>
              <p:nvPicPr>
                <p:cNvPr id="46" name="Ink 45">
                  <a:extLst>
                    <a:ext uri="{FF2B5EF4-FFF2-40B4-BE49-F238E27FC236}">
                      <a16:creationId xmlns:a16="http://schemas.microsoft.com/office/drawing/2014/main" id="{3EF4D289-1683-3501-8051-4D9B50429668}"/>
                    </a:ext>
                  </a:extLst>
                </p:cNvPr>
                <p:cNvPicPr/>
                <p:nvPr/>
              </p:nvPicPr>
              <p:blipFill>
                <a:blip r:embed="rId142"/>
                <a:stretch>
                  <a:fillRect/>
                </a:stretch>
              </p:blipFill>
              <p:spPr>
                <a:xfrm>
                  <a:off x="6249236" y="2737047"/>
                  <a:ext cx="27756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7" name="Ink 46">
                  <a:extLst>
                    <a:ext uri="{FF2B5EF4-FFF2-40B4-BE49-F238E27FC236}">
                      <a16:creationId xmlns:a16="http://schemas.microsoft.com/office/drawing/2014/main" id="{7BCE2E6F-52F4-9484-8ED2-45D85A9008D5}"/>
                    </a:ext>
                  </a:extLst>
                </p14:cNvPr>
                <p14:cNvContentPartPr/>
                <p14:nvPr/>
              </p14:nvContentPartPr>
              <p14:xfrm>
                <a:off x="6737396" y="2900847"/>
                <a:ext cx="168480" cy="366120"/>
              </p14:xfrm>
            </p:contentPart>
          </mc:Choice>
          <mc:Fallback>
            <p:pic>
              <p:nvPicPr>
                <p:cNvPr id="47" name="Ink 46">
                  <a:extLst>
                    <a:ext uri="{FF2B5EF4-FFF2-40B4-BE49-F238E27FC236}">
                      <a16:creationId xmlns:a16="http://schemas.microsoft.com/office/drawing/2014/main" id="{7BCE2E6F-52F4-9484-8ED2-45D85A9008D5}"/>
                    </a:ext>
                  </a:extLst>
                </p:cNvPr>
                <p:cNvPicPr/>
                <p:nvPr/>
              </p:nvPicPr>
              <p:blipFill>
                <a:blip r:embed="rId144"/>
                <a:stretch>
                  <a:fillRect/>
                </a:stretch>
              </p:blipFill>
              <p:spPr>
                <a:xfrm>
                  <a:off x="6733076" y="2896527"/>
                  <a:ext cx="17712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8" name="Ink 47">
                  <a:extLst>
                    <a:ext uri="{FF2B5EF4-FFF2-40B4-BE49-F238E27FC236}">
                      <a16:creationId xmlns:a16="http://schemas.microsoft.com/office/drawing/2014/main" id="{46BE8940-1AF2-AC5F-B4FA-B6062AF45ED4}"/>
                    </a:ext>
                  </a:extLst>
                </p14:cNvPr>
                <p14:cNvContentPartPr/>
                <p14:nvPr/>
              </p14:nvContentPartPr>
              <p14:xfrm>
                <a:off x="6936476" y="2248887"/>
                <a:ext cx="335880" cy="660600"/>
              </p14:xfrm>
            </p:contentPart>
          </mc:Choice>
          <mc:Fallback>
            <p:pic>
              <p:nvPicPr>
                <p:cNvPr id="48" name="Ink 47">
                  <a:extLst>
                    <a:ext uri="{FF2B5EF4-FFF2-40B4-BE49-F238E27FC236}">
                      <a16:creationId xmlns:a16="http://schemas.microsoft.com/office/drawing/2014/main" id="{46BE8940-1AF2-AC5F-B4FA-B6062AF45ED4}"/>
                    </a:ext>
                  </a:extLst>
                </p:cNvPr>
                <p:cNvPicPr/>
                <p:nvPr/>
              </p:nvPicPr>
              <p:blipFill>
                <a:blip r:embed="rId146"/>
                <a:stretch>
                  <a:fillRect/>
                </a:stretch>
              </p:blipFill>
              <p:spPr>
                <a:xfrm>
                  <a:off x="6932156" y="2244567"/>
                  <a:ext cx="34452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9" name="Ink 48">
                  <a:extLst>
                    <a:ext uri="{FF2B5EF4-FFF2-40B4-BE49-F238E27FC236}">
                      <a16:creationId xmlns:a16="http://schemas.microsoft.com/office/drawing/2014/main" id="{5A0D24BA-02CC-8BA8-EE8B-A827421D38D5}"/>
                    </a:ext>
                  </a:extLst>
                </p14:cNvPr>
                <p14:cNvContentPartPr/>
                <p14:nvPr/>
              </p14:nvContentPartPr>
              <p14:xfrm>
                <a:off x="7071476" y="2280567"/>
                <a:ext cx="201960" cy="617040"/>
              </p14:xfrm>
            </p:contentPart>
          </mc:Choice>
          <mc:Fallback>
            <p:pic>
              <p:nvPicPr>
                <p:cNvPr id="49" name="Ink 48">
                  <a:extLst>
                    <a:ext uri="{FF2B5EF4-FFF2-40B4-BE49-F238E27FC236}">
                      <a16:creationId xmlns:a16="http://schemas.microsoft.com/office/drawing/2014/main" id="{5A0D24BA-02CC-8BA8-EE8B-A827421D38D5}"/>
                    </a:ext>
                  </a:extLst>
                </p:cNvPr>
                <p:cNvPicPr/>
                <p:nvPr/>
              </p:nvPicPr>
              <p:blipFill>
                <a:blip r:embed="rId148"/>
                <a:stretch>
                  <a:fillRect/>
                </a:stretch>
              </p:blipFill>
              <p:spPr>
                <a:xfrm>
                  <a:off x="7067156" y="2276247"/>
                  <a:ext cx="21060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50" name="Ink 49">
                  <a:extLst>
                    <a:ext uri="{FF2B5EF4-FFF2-40B4-BE49-F238E27FC236}">
                      <a16:creationId xmlns:a16="http://schemas.microsoft.com/office/drawing/2014/main" id="{44644904-EBE2-14DB-5FD7-766D46858215}"/>
                    </a:ext>
                  </a:extLst>
                </p14:cNvPr>
                <p14:cNvContentPartPr/>
                <p14:nvPr/>
              </p14:nvContentPartPr>
              <p14:xfrm>
                <a:off x="7471796" y="2669367"/>
                <a:ext cx="137880" cy="492120"/>
              </p14:xfrm>
            </p:contentPart>
          </mc:Choice>
          <mc:Fallback>
            <p:pic>
              <p:nvPicPr>
                <p:cNvPr id="50" name="Ink 49">
                  <a:extLst>
                    <a:ext uri="{FF2B5EF4-FFF2-40B4-BE49-F238E27FC236}">
                      <a16:creationId xmlns:a16="http://schemas.microsoft.com/office/drawing/2014/main" id="{44644904-EBE2-14DB-5FD7-766D46858215}"/>
                    </a:ext>
                  </a:extLst>
                </p:cNvPr>
                <p:cNvPicPr/>
                <p:nvPr/>
              </p:nvPicPr>
              <p:blipFill>
                <a:blip r:embed="rId150"/>
                <a:stretch>
                  <a:fillRect/>
                </a:stretch>
              </p:blipFill>
              <p:spPr>
                <a:xfrm>
                  <a:off x="7467476" y="2665047"/>
                  <a:ext cx="14652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51" name="Ink 50">
                  <a:extLst>
                    <a:ext uri="{FF2B5EF4-FFF2-40B4-BE49-F238E27FC236}">
                      <a16:creationId xmlns:a16="http://schemas.microsoft.com/office/drawing/2014/main" id="{102E6D0D-9395-557F-BCD0-7C28583AE94C}"/>
                    </a:ext>
                  </a:extLst>
                </p14:cNvPr>
                <p14:cNvContentPartPr/>
                <p14:nvPr/>
              </p14:nvContentPartPr>
              <p14:xfrm>
                <a:off x="7693196" y="1923447"/>
                <a:ext cx="243720" cy="1398960"/>
              </p14:xfrm>
            </p:contentPart>
          </mc:Choice>
          <mc:Fallback>
            <p:pic>
              <p:nvPicPr>
                <p:cNvPr id="51" name="Ink 50">
                  <a:extLst>
                    <a:ext uri="{FF2B5EF4-FFF2-40B4-BE49-F238E27FC236}">
                      <a16:creationId xmlns:a16="http://schemas.microsoft.com/office/drawing/2014/main" id="{102E6D0D-9395-557F-BCD0-7C28583AE94C}"/>
                    </a:ext>
                  </a:extLst>
                </p:cNvPr>
                <p:cNvPicPr/>
                <p:nvPr/>
              </p:nvPicPr>
              <p:blipFill>
                <a:blip r:embed="rId152"/>
                <a:stretch>
                  <a:fillRect/>
                </a:stretch>
              </p:blipFill>
              <p:spPr>
                <a:xfrm>
                  <a:off x="7688876" y="1919127"/>
                  <a:ext cx="252360" cy="14076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9" name="Ink 88">
                  <a:extLst>
                    <a:ext uri="{FF2B5EF4-FFF2-40B4-BE49-F238E27FC236}">
                      <a16:creationId xmlns:a16="http://schemas.microsoft.com/office/drawing/2014/main" id="{F3BD073B-F040-5ACB-8EF2-2BF5C82B2C9F}"/>
                    </a:ext>
                  </a:extLst>
                </p14:cNvPr>
                <p14:cNvContentPartPr/>
                <p14:nvPr/>
              </p14:nvContentPartPr>
              <p14:xfrm>
                <a:off x="1018436" y="2910927"/>
                <a:ext cx="10618200" cy="3480120"/>
              </p14:xfrm>
            </p:contentPart>
          </mc:Choice>
          <mc:Fallback>
            <p:pic>
              <p:nvPicPr>
                <p:cNvPr id="89" name="Ink 88">
                  <a:extLst>
                    <a:ext uri="{FF2B5EF4-FFF2-40B4-BE49-F238E27FC236}">
                      <a16:creationId xmlns:a16="http://schemas.microsoft.com/office/drawing/2014/main" id="{F3BD073B-F040-5ACB-8EF2-2BF5C82B2C9F}"/>
                    </a:ext>
                  </a:extLst>
                </p:cNvPr>
                <p:cNvPicPr/>
                <p:nvPr/>
              </p:nvPicPr>
              <p:blipFill>
                <a:blip r:embed="rId154"/>
                <a:stretch>
                  <a:fillRect/>
                </a:stretch>
              </p:blipFill>
              <p:spPr>
                <a:xfrm>
                  <a:off x="1014116" y="2906607"/>
                  <a:ext cx="10626840" cy="3488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5">
            <p14:nvContentPartPr>
              <p14:cNvPr id="91" name="Ink 90">
                <a:extLst>
                  <a:ext uri="{FF2B5EF4-FFF2-40B4-BE49-F238E27FC236}">
                    <a16:creationId xmlns:a16="http://schemas.microsoft.com/office/drawing/2014/main" id="{7033C878-4D81-8708-D5B0-596F762196BB}"/>
                  </a:ext>
                </a:extLst>
              </p14:cNvPr>
              <p14:cNvContentPartPr/>
              <p14:nvPr/>
            </p14:nvContentPartPr>
            <p14:xfrm>
              <a:off x="3443396" y="1491447"/>
              <a:ext cx="3567240" cy="60480"/>
            </p14:xfrm>
          </p:contentPart>
        </mc:Choice>
        <mc:Fallback>
          <p:pic>
            <p:nvPicPr>
              <p:cNvPr id="91" name="Ink 90">
                <a:extLst>
                  <a:ext uri="{FF2B5EF4-FFF2-40B4-BE49-F238E27FC236}">
                    <a16:creationId xmlns:a16="http://schemas.microsoft.com/office/drawing/2014/main" id="{7033C878-4D81-8708-D5B0-596F762196BB}"/>
                  </a:ext>
                </a:extLst>
              </p:cNvPr>
              <p:cNvPicPr/>
              <p:nvPr/>
            </p:nvPicPr>
            <p:blipFill>
              <a:blip r:embed="rId156"/>
              <a:stretch>
                <a:fillRect/>
              </a:stretch>
            </p:blipFill>
            <p:spPr>
              <a:xfrm>
                <a:off x="3439076" y="1487127"/>
                <a:ext cx="35758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2" name="Ink 91">
                <a:extLst>
                  <a:ext uri="{FF2B5EF4-FFF2-40B4-BE49-F238E27FC236}">
                    <a16:creationId xmlns:a16="http://schemas.microsoft.com/office/drawing/2014/main" id="{FA0FF4F1-3321-7A4C-5237-8AFD71E1D575}"/>
                  </a:ext>
                </a:extLst>
              </p14:cNvPr>
              <p14:cNvContentPartPr/>
              <p14:nvPr/>
            </p14:nvContentPartPr>
            <p14:xfrm>
              <a:off x="8902076" y="3247527"/>
              <a:ext cx="1846800" cy="105840"/>
            </p14:xfrm>
          </p:contentPart>
        </mc:Choice>
        <mc:Fallback>
          <p:pic>
            <p:nvPicPr>
              <p:cNvPr id="92" name="Ink 91">
                <a:extLst>
                  <a:ext uri="{FF2B5EF4-FFF2-40B4-BE49-F238E27FC236}">
                    <a16:creationId xmlns:a16="http://schemas.microsoft.com/office/drawing/2014/main" id="{FA0FF4F1-3321-7A4C-5237-8AFD71E1D575}"/>
                  </a:ext>
                </a:extLst>
              </p:cNvPr>
              <p:cNvPicPr/>
              <p:nvPr/>
            </p:nvPicPr>
            <p:blipFill>
              <a:blip r:embed="rId158"/>
              <a:stretch>
                <a:fillRect/>
              </a:stretch>
            </p:blipFill>
            <p:spPr>
              <a:xfrm>
                <a:off x="8897756" y="3243207"/>
                <a:ext cx="1855440" cy="114480"/>
              </a:xfrm>
              <a:prstGeom prst="rect">
                <a:avLst/>
              </a:prstGeom>
            </p:spPr>
          </p:pic>
        </mc:Fallback>
      </mc:AlternateContent>
    </p:spTree>
    <p:extLst>
      <p:ext uri="{BB962C8B-B14F-4D97-AF65-F5344CB8AC3E}">
        <p14:creationId xmlns:p14="http://schemas.microsoft.com/office/powerpoint/2010/main" val="3754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Agenda</a:t>
            </a:r>
            <a:endParaRPr lang="en-US" dirty="0"/>
          </a:p>
        </p:txBody>
      </p:sp>
      <p:sp>
        <p:nvSpPr>
          <p:cNvPr id="5" name="TextBox 4">
            <a:extLst>
              <a:ext uri="{FF2B5EF4-FFF2-40B4-BE49-F238E27FC236}">
                <a16:creationId xmlns:a16="http://schemas.microsoft.com/office/drawing/2014/main" id="{B57CF1B8-F2C4-EB23-B0B6-9EB1DA2A2A1D}"/>
              </a:ext>
            </a:extLst>
          </p:cNvPr>
          <p:cNvSpPr txBox="1"/>
          <p:nvPr/>
        </p:nvSpPr>
        <p:spPr>
          <a:xfrm>
            <a:off x="599440" y="830402"/>
            <a:ext cx="6096000" cy="1370247"/>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Dimensionality Reduction: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Simplify complex data to pinpoint the most critical aspects.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Anomaly Detection: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Identify problems early for proactive solutions and preventative maintenance.</a:t>
            </a:r>
          </a:p>
        </p:txBody>
      </p:sp>
    </p:spTree>
    <p:extLst>
      <p:ext uri="{BB962C8B-B14F-4D97-AF65-F5344CB8AC3E}">
        <p14:creationId xmlns:p14="http://schemas.microsoft.com/office/powerpoint/2010/main" val="4252618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D1DC85F0-45FB-D983-B8CA-E8F45E4CA9DD}"/>
              </a:ext>
            </a:extLst>
          </p:cNvPr>
          <p:cNvGrpSpPr/>
          <p:nvPr/>
        </p:nvGrpSpPr>
        <p:grpSpPr>
          <a:xfrm>
            <a:off x="314996" y="220287"/>
            <a:ext cx="10922040" cy="5864400"/>
            <a:chOff x="314996" y="220287"/>
            <a:chExt cx="10922040" cy="58644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5C632DA-B6A7-24D2-E717-BB94B80A61EE}"/>
                    </a:ext>
                  </a:extLst>
                </p14:cNvPr>
                <p14:cNvContentPartPr/>
                <p14:nvPr/>
              </p14:nvContentPartPr>
              <p14:xfrm>
                <a:off x="1132556" y="494967"/>
                <a:ext cx="748800" cy="1057320"/>
              </p14:xfrm>
            </p:contentPart>
          </mc:Choice>
          <mc:Fallback>
            <p:pic>
              <p:nvPicPr>
                <p:cNvPr id="2" name="Ink 1">
                  <a:extLst>
                    <a:ext uri="{FF2B5EF4-FFF2-40B4-BE49-F238E27FC236}">
                      <a16:creationId xmlns:a16="http://schemas.microsoft.com/office/drawing/2014/main" id="{D5C632DA-B6A7-24D2-E717-BB94B80A61EE}"/>
                    </a:ext>
                  </a:extLst>
                </p:cNvPr>
                <p:cNvPicPr/>
                <p:nvPr/>
              </p:nvPicPr>
              <p:blipFill>
                <a:blip r:embed="rId3"/>
                <a:stretch>
                  <a:fillRect/>
                </a:stretch>
              </p:blipFill>
              <p:spPr>
                <a:xfrm>
                  <a:off x="1128236" y="490647"/>
                  <a:ext cx="757440" cy="1065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8E48B66-15C1-D676-1235-BDC13C7C7BB4}"/>
                    </a:ext>
                  </a:extLst>
                </p14:cNvPr>
                <p14:cNvContentPartPr/>
                <p14:nvPr/>
              </p14:nvContentPartPr>
              <p14:xfrm>
                <a:off x="1918076" y="1019487"/>
                <a:ext cx="183960" cy="326880"/>
              </p14:xfrm>
            </p:contentPart>
          </mc:Choice>
          <mc:Fallback>
            <p:pic>
              <p:nvPicPr>
                <p:cNvPr id="3" name="Ink 2">
                  <a:extLst>
                    <a:ext uri="{FF2B5EF4-FFF2-40B4-BE49-F238E27FC236}">
                      <a16:creationId xmlns:a16="http://schemas.microsoft.com/office/drawing/2014/main" id="{38E48B66-15C1-D676-1235-BDC13C7C7BB4}"/>
                    </a:ext>
                  </a:extLst>
                </p:cNvPr>
                <p:cNvPicPr/>
                <p:nvPr/>
              </p:nvPicPr>
              <p:blipFill>
                <a:blip r:embed="rId5"/>
                <a:stretch>
                  <a:fillRect/>
                </a:stretch>
              </p:blipFill>
              <p:spPr>
                <a:xfrm>
                  <a:off x="1913756" y="1015167"/>
                  <a:ext cx="1926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84FFC33-AE71-9B88-D684-86B4C642CF43}"/>
                    </a:ext>
                  </a:extLst>
                </p14:cNvPr>
                <p14:cNvContentPartPr/>
                <p14:nvPr/>
              </p14:nvContentPartPr>
              <p14:xfrm>
                <a:off x="2396516" y="899247"/>
                <a:ext cx="492120" cy="497520"/>
              </p14:xfrm>
            </p:contentPart>
          </mc:Choice>
          <mc:Fallback>
            <p:pic>
              <p:nvPicPr>
                <p:cNvPr id="4" name="Ink 3">
                  <a:extLst>
                    <a:ext uri="{FF2B5EF4-FFF2-40B4-BE49-F238E27FC236}">
                      <a16:creationId xmlns:a16="http://schemas.microsoft.com/office/drawing/2014/main" id="{184FFC33-AE71-9B88-D684-86B4C642CF43}"/>
                    </a:ext>
                  </a:extLst>
                </p:cNvPr>
                <p:cNvPicPr/>
                <p:nvPr/>
              </p:nvPicPr>
              <p:blipFill>
                <a:blip r:embed="rId7"/>
                <a:stretch>
                  <a:fillRect/>
                </a:stretch>
              </p:blipFill>
              <p:spPr>
                <a:xfrm>
                  <a:off x="2392196" y="894927"/>
                  <a:ext cx="500760" cy="506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0743B5C-40A7-FB1B-C7CE-B4B5D35746D9}"/>
                    </a:ext>
                  </a:extLst>
                </p14:cNvPr>
                <p14:cNvContentPartPr/>
                <p14:nvPr/>
              </p14:nvContentPartPr>
              <p14:xfrm>
                <a:off x="3415316" y="525567"/>
                <a:ext cx="289800" cy="1274760"/>
              </p14:xfrm>
            </p:contentPart>
          </mc:Choice>
          <mc:Fallback>
            <p:pic>
              <p:nvPicPr>
                <p:cNvPr id="5" name="Ink 4">
                  <a:extLst>
                    <a:ext uri="{FF2B5EF4-FFF2-40B4-BE49-F238E27FC236}">
                      <a16:creationId xmlns:a16="http://schemas.microsoft.com/office/drawing/2014/main" id="{B0743B5C-40A7-FB1B-C7CE-B4B5D35746D9}"/>
                    </a:ext>
                  </a:extLst>
                </p:cNvPr>
                <p:cNvPicPr/>
                <p:nvPr/>
              </p:nvPicPr>
              <p:blipFill>
                <a:blip r:embed="rId9"/>
                <a:stretch>
                  <a:fillRect/>
                </a:stretch>
              </p:blipFill>
              <p:spPr>
                <a:xfrm>
                  <a:off x="3410996" y="521247"/>
                  <a:ext cx="298440" cy="1283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9C0BDCB9-EEDD-1EDC-CAC0-B7AC1B68EFC4}"/>
                    </a:ext>
                  </a:extLst>
                </p14:cNvPr>
                <p14:cNvContentPartPr/>
                <p14:nvPr/>
              </p14:nvContentPartPr>
              <p14:xfrm>
                <a:off x="3940916" y="766767"/>
                <a:ext cx="383040" cy="390600"/>
              </p14:xfrm>
            </p:contentPart>
          </mc:Choice>
          <mc:Fallback>
            <p:pic>
              <p:nvPicPr>
                <p:cNvPr id="6" name="Ink 5">
                  <a:extLst>
                    <a:ext uri="{FF2B5EF4-FFF2-40B4-BE49-F238E27FC236}">
                      <a16:creationId xmlns:a16="http://schemas.microsoft.com/office/drawing/2014/main" id="{9C0BDCB9-EEDD-1EDC-CAC0-B7AC1B68EFC4}"/>
                    </a:ext>
                  </a:extLst>
                </p:cNvPr>
                <p:cNvPicPr/>
                <p:nvPr/>
              </p:nvPicPr>
              <p:blipFill>
                <a:blip r:embed="rId11"/>
                <a:stretch>
                  <a:fillRect/>
                </a:stretch>
              </p:blipFill>
              <p:spPr>
                <a:xfrm>
                  <a:off x="3936596" y="762447"/>
                  <a:ext cx="39168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9AF69DD6-1F05-9701-3457-B489881C2335}"/>
                    </a:ext>
                  </a:extLst>
                </p14:cNvPr>
                <p14:cNvContentPartPr/>
                <p14:nvPr/>
              </p14:nvContentPartPr>
              <p14:xfrm>
                <a:off x="3919316" y="525567"/>
                <a:ext cx="411120" cy="920160"/>
              </p14:xfrm>
            </p:contentPart>
          </mc:Choice>
          <mc:Fallback>
            <p:pic>
              <p:nvPicPr>
                <p:cNvPr id="7" name="Ink 6">
                  <a:extLst>
                    <a:ext uri="{FF2B5EF4-FFF2-40B4-BE49-F238E27FC236}">
                      <a16:creationId xmlns:a16="http://schemas.microsoft.com/office/drawing/2014/main" id="{9AF69DD6-1F05-9701-3457-B489881C2335}"/>
                    </a:ext>
                  </a:extLst>
                </p:cNvPr>
                <p:cNvPicPr/>
                <p:nvPr/>
              </p:nvPicPr>
              <p:blipFill>
                <a:blip r:embed="rId13"/>
                <a:stretch>
                  <a:fillRect/>
                </a:stretch>
              </p:blipFill>
              <p:spPr>
                <a:xfrm>
                  <a:off x="3914996" y="521247"/>
                  <a:ext cx="419760" cy="928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1322C4B2-623F-F63D-9E44-39A67E23964C}"/>
                    </a:ext>
                  </a:extLst>
                </p14:cNvPr>
                <p14:cNvContentPartPr/>
                <p14:nvPr/>
              </p14:nvContentPartPr>
              <p14:xfrm>
                <a:off x="4992116" y="461487"/>
                <a:ext cx="572760" cy="418680"/>
              </p14:xfrm>
            </p:contentPart>
          </mc:Choice>
          <mc:Fallback>
            <p:pic>
              <p:nvPicPr>
                <p:cNvPr id="8" name="Ink 7">
                  <a:extLst>
                    <a:ext uri="{FF2B5EF4-FFF2-40B4-BE49-F238E27FC236}">
                      <a16:creationId xmlns:a16="http://schemas.microsoft.com/office/drawing/2014/main" id="{1322C4B2-623F-F63D-9E44-39A67E23964C}"/>
                    </a:ext>
                  </a:extLst>
                </p:cNvPr>
                <p:cNvPicPr/>
                <p:nvPr/>
              </p:nvPicPr>
              <p:blipFill>
                <a:blip r:embed="rId15"/>
                <a:stretch>
                  <a:fillRect/>
                </a:stretch>
              </p:blipFill>
              <p:spPr>
                <a:xfrm>
                  <a:off x="4987796" y="457167"/>
                  <a:ext cx="58140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05431C81-77F0-83B3-3DE2-949D7594A7D8}"/>
                    </a:ext>
                  </a:extLst>
                </p14:cNvPr>
                <p14:cNvContentPartPr/>
                <p14:nvPr/>
              </p14:nvContentPartPr>
              <p14:xfrm>
                <a:off x="5117396" y="820047"/>
                <a:ext cx="148680" cy="536760"/>
              </p14:xfrm>
            </p:contentPart>
          </mc:Choice>
          <mc:Fallback>
            <p:pic>
              <p:nvPicPr>
                <p:cNvPr id="9" name="Ink 8">
                  <a:extLst>
                    <a:ext uri="{FF2B5EF4-FFF2-40B4-BE49-F238E27FC236}">
                      <a16:creationId xmlns:a16="http://schemas.microsoft.com/office/drawing/2014/main" id="{05431C81-77F0-83B3-3DE2-949D7594A7D8}"/>
                    </a:ext>
                  </a:extLst>
                </p:cNvPr>
                <p:cNvPicPr/>
                <p:nvPr/>
              </p:nvPicPr>
              <p:blipFill>
                <a:blip r:embed="rId17"/>
                <a:stretch>
                  <a:fillRect/>
                </a:stretch>
              </p:blipFill>
              <p:spPr>
                <a:xfrm>
                  <a:off x="5113076" y="815727"/>
                  <a:ext cx="15732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2244929F-ECB8-DA09-FC71-E50F5ACB307D}"/>
                    </a:ext>
                  </a:extLst>
                </p14:cNvPr>
                <p14:cNvContentPartPr/>
                <p14:nvPr/>
              </p14:nvContentPartPr>
              <p14:xfrm>
                <a:off x="4319636" y="1292367"/>
                <a:ext cx="326160" cy="558720"/>
              </p14:xfrm>
            </p:contentPart>
          </mc:Choice>
          <mc:Fallback>
            <p:pic>
              <p:nvPicPr>
                <p:cNvPr id="10" name="Ink 9">
                  <a:extLst>
                    <a:ext uri="{FF2B5EF4-FFF2-40B4-BE49-F238E27FC236}">
                      <a16:creationId xmlns:a16="http://schemas.microsoft.com/office/drawing/2014/main" id="{2244929F-ECB8-DA09-FC71-E50F5ACB307D}"/>
                    </a:ext>
                  </a:extLst>
                </p:cNvPr>
                <p:cNvPicPr/>
                <p:nvPr/>
              </p:nvPicPr>
              <p:blipFill>
                <a:blip r:embed="rId19"/>
                <a:stretch>
                  <a:fillRect/>
                </a:stretch>
              </p:blipFill>
              <p:spPr>
                <a:xfrm>
                  <a:off x="4315316" y="1288047"/>
                  <a:ext cx="33480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757FD202-42D7-4662-33C3-14E0B89CC264}"/>
                    </a:ext>
                  </a:extLst>
                </p14:cNvPr>
                <p14:cNvContentPartPr/>
                <p14:nvPr/>
              </p14:nvContentPartPr>
              <p14:xfrm>
                <a:off x="5355716" y="220287"/>
                <a:ext cx="515160" cy="1556280"/>
              </p14:xfrm>
            </p:contentPart>
          </mc:Choice>
          <mc:Fallback>
            <p:pic>
              <p:nvPicPr>
                <p:cNvPr id="11" name="Ink 10">
                  <a:extLst>
                    <a:ext uri="{FF2B5EF4-FFF2-40B4-BE49-F238E27FC236}">
                      <a16:creationId xmlns:a16="http://schemas.microsoft.com/office/drawing/2014/main" id="{757FD202-42D7-4662-33C3-14E0B89CC264}"/>
                    </a:ext>
                  </a:extLst>
                </p:cNvPr>
                <p:cNvPicPr/>
                <p:nvPr/>
              </p:nvPicPr>
              <p:blipFill>
                <a:blip r:embed="rId21"/>
                <a:stretch>
                  <a:fillRect/>
                </a:stretch>
              </p:blipFill>
              <p:spPr>
                <a:xfrm>
                  <a:off x="5351396" y="215967"/>
                  <a:ext cx="523800" cy="1564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E1BF8F9C-5123-62ED-176C-9704985DAE28}"/>
                    </a:ext>
                  </a:extLst>
                </p14:cNvPr>
                <p14:cNvContentPartPr/>
                <p14:nvPr/>
              </p14:nvContentPartPr>
              <p14:xfrm>
                <a:off x="6264356" y="1167807"/>
                <a:ext cx="499320" cy="30960"/>
              </p14:xfrm>
            </p:contentPart>
          </mc:Choice>
          <mc:Fallback>
            <p:pic>
              <p:nvPicPr>
                <p:cNvPr id="14" name="Ink 13">
                  <a:extLst>
                    <a:ext uri="{FF2B5EF4-FFF2-40B4-BE49-F238E27FC236}">
                      <a16:creationId xmlns:a16="http://schemas.microsoft.com/office/drawing/2014/main" id="{E1BF8F9C-5123-62ED-176C-9704985DAE28}"/>
                    </a:ext>
                  </a:extLst>
                </p:cNvPr>
                <p:cNvPicPr/>
                <p:nvPr/>
              </p:nvPicPr>
              <p:blipFill>
                <a:blip r:embed="rId23"/>
                <a:stretch>
                  <a:fillRect/>
                </a:stretch>
              </p:blipFill>
              <p:spPr>
                <a:xfrm>
                  <a:off x="6260036" y="1163487"/>
                  <a:ext cx="5079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25B6C547-2E16-61F6-AE8A-6B6C390CBAAB}"/>
                    </a:ext>
                  </a:extLst>
                </p14:cNvPr>
                <p14:cNvContentPartPr/>
                <p14:nvPr/>
              </p14:nvContentPartPr>
              <p14:xfrm>
                <a:off x="6148796" y="1432407"/>
                <a:ext cx="507240" cy="68040"/>
              </p14:xfrm>
            </p:contentPart>
          </mc:Choice>
          <mc:Fallback>
            <p:pic>
              <p:nvPicPr>
                <p:cNvPr id="15" name="Ink 14">
                  <a:extLst>
                    <a:ext uri="{FF2B5EF4-FFF2-40B4-BE49-F238E27FC236}">
                      <a16:creationId xmlns:a16="http://schemas.microsoft.com/office/drawing/2014/main" id="{25B6C547-2E16-61F6-AE8A-6B6C390CBAAB}"/>
                    </a:ext>
                  </a:extLst>
                </p:cNvPr>
                <p:cNvPicPr/>
                <p:nvPr/>
              </p:nvPicPr>
              <p:blipFill>
                <a:blip r:embed="rId25"/>
                <a:stretch>
                  <a:fillRect/>
                </a:stretch>
              </p:blipFill>
              <p:spPr>
                <a:xfrm>
                  <a:off x="6144476" y="1428087"/>
                  <a:ext cx="5158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362FAC00-553F-88CC-0D05-F9681B608B60}"/>
                    </a:ext>
                  </a:extLst>
                </p14:cNvPr>
                <p14:cNvContentPartPr/>
                <p14:nvPr/>
              </p14:nvContentPartPr>
              <p14:xfrm>
                <a:off x="4031276" y="2270127"/>
                <a:ext cx="299160" cy="732240"/>
              </p14:xfrm>
            </p:contentPart>
          </mc:Choice>
          <mc:Fallback>
            <p:pic>
              <p:nvPicPr>
                <p:cNvPr id="16" name="Ink 15">
                  <a:extLst>
                    <a:ext uri="{FF2B5EF4-FFF2-40B4-BE49-F238E27FC236}">
                      <a16:creationId xmlns:a16="http://schemas.microsoft.com/office/drawing/2014/main" id="{362FAC00-553F-88CC-0D05-F9681B608B60}"/>
                    </a:ext>
                  </a:extLst>
                </p:cNvPr>
                <p:cNvPicPr/>
                <p:nvPr/>
              </p:nvPicPr>
              <p:blipFill>
                <a:blip r:embed="rId27"/>
                <a:stretch>
                  <a:fillRect/>
                </a:stretch>
              </p:blipFill>
              <p:spPr>
                <a:xfrm>
                  <a:off x="4026956" y="2265807"/>
                  <a:ext cx="307800" cy="740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14A52DDF-0C1A-4F71-87AE-CF8BF1BA7898}"/>
                    </a:ext>
                  </a:extLst>
                </p14:cNvPr>
                <p14:cNvContentPartPr/>
                <p14:nvPr/>
              </p14:nvContentPartPr>
              <p14:xfrm>
                <a:off x="3478676" y="3057447"/>
                <a:ext cx="1448640" cy="190800"/>
              </p14:xfrm>
            </p:contentPart>
          </mc:Choice>
          <mc:Fallback>
            <p:pic>
              <p:nvPicPr>
                <p:cNvPr id="17" name="Ink 16">
                  <a:extLst>
                    <a:ext uri="{FF2B5EF4-FFF2-40B4-BE49-F238E27FC236}">
                      <a16:creationId xmlns:a16="http://schemas.microsoft.com/office/drawing/2014/main" id="{14A52DDF-0C1A-4F71-87AE-CF8BF1BA7898}"/>
                    </a:ext>
                  </a:extLst>
                </p:cNvPr>
                <p:cNvPicPr/>
                <p:nvPr/>
              </p:nvPicPr>
              <p:blipFill>
                <a:blip r:embed="rId29"/>
                <a:stretch>
                  <a:fillRect/>
                </a:stretch>
              </p:blipFill>
              <p:spPr>
                <a:xfrm>
                  <a:off x="3474356" y="3053127"/>
                  <a:ext cx="14572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10B7A800-B095-6ECB-30E2-2E0DD2C210D6}"/>
                    </a:ext>
                  </a:extLst>
                </p14:cNvPr>
                <p14:cNvContentPartPr/>
                <p14:nvPr/>
              </p14:nvContentPartPr>
              <p14:xfrm>
                <a:off x="4508636" y="3794367"/>
                <a:ext cx="230760" cy="53280"/>
              </p14:xfrm>
            </p:contentPart>
          </mc:Choice>
          <mc:Fallback>
            <p:pic>
              <p:nvPicPr>
                <p:cNvPr id="20" name="Ink 19">
                  <a:extLst>
                    <a:ext uri="{FF2B5EF4-FFF2-40B4-BE49-F238E27FC236}">
                      <a16:creationId xmlns:a16="http://schemas.microsoft.com/office/drawing/2014/main" id="{10B7A800-B095-6ECB-30E2-2E0DD2C210D6}"/>
                    </a:ext>
                  </a:extLst>
                </p:cNvPr>
                <p:cNvPicPr/>
                <p:nvPr/>
              </p:nvPicPr>
              <p:blipFill>
                <a:blip r:embed="rId31"/>
                <a:stretch>
                  <a:fillRect/>
                </a:stretch>
              </p:blipFill>
              <p:spPr>
                <a:xfrm>
                  <a:off x="4504316" y="3790047"/>
                  <a:ext cx="2394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F671F594-C412-C318-B714-70E898C3FD86}"/>
                    </a:ext>
                  </a:extLst>
                </p14:cNvPr>
                <p14:cNvContentPartPr/>
                <p14:nvPr/>
              </p14:nvContentPartPr>
              <p14:xfrm>
                <a:off x="4983476" y="3415647"/>
                <a:ext cx="61560" cy="736560"/>
              </p14:xfrm>
            </p:contentPart>
          </mc:Choice>
          <mc:Fallback>
            <p:pic>
              <p:nvPicPr>
                <p:cNvPr id="21" name="Ink 20">
                  <a:extLst>
                    <a:ext uri="{FF2B5EF4-FFF2-40B4-BE49-F238E27FC236}">
                      <a16:creationId xmlns:a16="http://schemas.microsoft.com/office/drawing/2014/main" id="{F671F594-C412-C318-B714-70E898C3FD86}"/>
                    </a:ext>
                  </a:extLst>
                </p:cNvPr>
                <p:cNvPicPr/>
                <p:nvPr/>
              </p:nvPicPr>
              <p:blipFill>
                <a:blip r:embed="rId33"/>
                <a:stretch>
                  <a:fillRect/>
                </a:stretch>
              </p:blipFill>
              <p:spPr>
                <a:xfrm>
                  <a:off x="4979156" y="3411327"/>
                  <a:ext cx="70200" cy="745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65AF2A18-21ED-F84F-C69A-2DDC63831657}"/>
                    </a:ext>
                  </a:extLst>
                </p14:cNvPr>
                <p14:cNvContentPartPr/>
                <p14:nvPr/>
              </p14:nvContentPartPr>
              <p14:xfrm>
                <a:off x="3509996" y="3687447"/>
                <a:ext cx="632880" cy="593280"/>
              </p14:xfrm>
            </p:contentPart>
          </mc:Choice>
          <mc:Fallback>
            <p:pic>
              <p:nvPicPr>
                <p:cNvPr id="22" name="Ink 21">
                  <a:extLst>
                    <a:ext uri="{FF2B5EF4-FFF2-40B4-BE49-F238E27FC236}">
                      <a16:creationId xmlns:a16="http://schemas.microsoft.com/office/drawing/2014/main" id="{65AF2A18-21ED-F84F-C69A-2DDC63831657}"/>
                    </a:ext>
                  </a:extLst>
                </p:cNvPr>
                <p:cNvPicPr/>
                <p:nvPr/>
              </p:nvPicPr>
              <p:blipFill>
                <a:blip r:embed="rId35"/>
                <a:stretch>
                  <a:fillRect/>
                </a:stretch>
              </p:blipFill>
              <p:spPr>
                <a:xfrm>
                  <a:off x="3505676" y="3683127"/>
                  <a:ext cx="64152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BEDB6DB5-2975-EE96-DCEE-DA0E375CDA71}"/>
                    </a:ext>
                  </a:extLst>
                </p14:cNvPr>
                <p14:cNvContentPartPr/>
                <p14:nvPr/>
              </p14:nvContentPartPr>
              <p14:xfrm>
                <a:off x="5464436" y="2111367"/>
                <a:ext cx="1024200" cy="1357560"/>
              </p14:xfrm>
            </p:contentPart>
          </mc:Choice>
          <mc:Fallback>
            <p:pic>
              <p:nvPicPr>
                <p:cNvPr id="24" name="Ink 23">
                  <a:extLst>
                    <a:ext uri="{FF2B5EF4-FFF2-40B4-BE49-F238E27FC236}">
                      <a16:creationId xmlns:a16="http://schemas.microsoft.com/office/drawing/2014/main" id="{BEDB6DB5-2975-EE96-DCEE-DA0E375CDA71}"/>
                    </a:ext>
                  </a:extLst>
                </p:cNvPr>
                <p:cNvPicPr/>
                <p:nvPr/>
              </p:nvPicPr>
              <p:blipFill>
                <a:blip r:embed="rId37"/>
                <a:stretch>
                  <a:fillRect/>
                </a:stretch>
              </p:blipFill>
              <p:spPr>
                <a:xfrm>
                  <a:off x="5460116" y="2107047"/>
                  <a:ext cx="1032840" cy="1366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2113F6AA-A44D-7B64-7E5B-D1121EDC3489}"/>
                    </a:ext>
                  </a:extLst>
                </p14:cNvPr>
                <p14:cNvContentPartPr/>
                <p14:nvPr/>
              </p14:nvContentPartPr>
              <p14:xfrm>
                <a:off x="6443636" y="2753607"/>
                <a:ext cx="163080" cy="870840"/>
              </p14:xfrm>
            </p:contentPart>
          </mc:Choice>
          <mc:Fallback>
            <p:pic>
              <p:nvPicPr>
                <p:cNvPr id="25" name="Ink 24">
                  <a:extLst>
                    <a:ext uri="{FF2B5EF4-FFF2-40B4-BE49-F238E27FC236}">
                      <a16:creationId xmlns:a16="http://schemas.microsoft.com/office/drawing/2014/main" id="{2113F6AA-A44D-7B64-7E5B-D1121EDC3489}"/>
                    </a:ext>
                  </a:extLst>
                </p:cNvPr>
                <p:cNvPicPr/>
                <p:nvPr/>
              </p:nvPicPr>
              <p:blipFill>
                <a:blip r:embed="rId39"/>
                <a:stretch>
                  <a:fillRect/>
                </a:stretch>
              </p:blipFill>
              <p:spPr>
                <a:xfrm>
                  <a:off x="6439316" y="2749287"/>
                  <a:ext cx="171720" cy="879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63562A50-2806-39C5-44E1-3388E3BB0607}"/>
                    </a:ext>
                  </a:extLst>
                </p14:cNvPr>
                <p14:cNvContentPartPr/>
                <p14:nvPr/>
              </p14:nvContentPartPr>
              <p14:xfrm>
                <a:off x="6842156" y="2783127"/>
                <a:ext cx="451800" cy="593280"/>
              </p14:xfrm>
            </p:contentPart>
          </mc:Choice>
          <mc:Fallback>
            <p:pic>
              <p:nvPicPr>
                <p:cNvPr id="27" name="Ink 26">
                  <a:extLst>
                    <a:ext uri="{FF2B5EF4-FFF2-40B4-BE49-F238E27FC236}">
                      <a16:creationId xmlns:a16="http://schemas.microsoft.com/office/drawing/2014/main" id="{63562A50-2806-39C5-44E1-3388E3BB0607}"/>
                    </a:ext>
                  </a:extLst>
                </p:cNvPr>
                <p:cNvPicPr/>
                <p:nvPr/>
              </p:nvPicPr>
              <p:blipFill>
                <a:blip r:embed="rId41"/>
                <a:stretch>
                  <a:fillRect/>
                </a:stretch>
              </p:blipFill>
              <p:spPr>
                <a:xfrm>
                  <a:off x="6837836" y="2778807"/>
                  <a:ext cx="46044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39F0B2D1-3897-4938-69AE-D1F6AD12614C}"/>
                    </a:ext>
                  </a:extLst>
                </p14:cNvPr>
                <p14:cNvContentPartPr/>
                <p14:nvPr/>
              </p14:nvContentPartPr>
              <p14:xfrm>
                <a:off x="7546676" y="3041247"/>
                <a:ext cx="124200" cy="48600"/>
              </p14:xfrm>
            </p:contentPart>
          </mc:Choice>
          <mc:Fallback>
            <p:pic>
              <p:nvPicPr>
                <p:cNvPr id="28" name="Ink 27">
                  <a:extLst>
                    <a:ext uri="{FF2B5EF4-FFF2-40B4-BE49-F238E27FC236}">
                      <a16:creationId xmlns:a16="http://schemas.microsoft.com/office/drawing/2014/main" id="{39F0B2D1-3897-4938-69AE-D1F6AD12614C}"/>
                    </a:ext>
                  </a:extLst>
                </p:cNvPr>
                <p:cNvPicPr/>
                <p:nvPr/>
              </p:nvPicPr>
              <p:blipFill>
                <a:blip r:embed="rId43"/>
                <a:stretch>
                  <a:fillRect/>
                </a:stretch>
              </p:blipFill>
              <p:spPr>
                <a:xfrm>
                  <a:off x="7542356" y="3036927"/>
                  <a:ext cx="1328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2EAA3BB5-4DA5-2409-C38B-FC6B6775AFF8}"/>
                    </a:ext>
                  </a:extLst>
                </p14:cNvPr>
                <p14:cNvContentPartPr/>
                <p14:nvPr/>
              </p14:nvContentPartPr>
              <p14:xfrm>
                <a:off x="7936556" y="2721927"/>
                <a:ext cx="310320" cy="506520"/>
              </p14:xfrm>
            </p:contentPart>
          </mc:Choice>
          <mc:Fallback>
            <p:pic>
              <p:nvPicPr>
                <p:cNvPr id="29" name="Ink 28">
                  <a:extLst>
                    <a:ext uri="{FF2B5EF4-FFF2-40B4-BE49-F238E27FC236}">
                      <a16:creationId xmlns:a16="http://schemas.microsoft.com/office/drawing/2014/main" id="{2EAA3BB5-4DA5-2409-C38B-FC6B6775AFF8}"/>
                    </a:ext>
                  </a:extLst>
                </p:cNvPr>
                <p:cNvPicPr/>
                <p:nvPr/>
              </p:nvPicPr>
              <p:blipFill>
                <a:blip r:embed="rId45"/>
                <a:stretch>
                  <a:fillRect/>
                </a:stretch>
              </p:blipFill>
              <p:spPr>
                <a:xfrm>
                  <a:off x="7932236" y="2717607"/>
                  <a:ext cx="31896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7CE69819-A5B9-3D6D-15F8-F427FBD643B0}"/>
                    </a:ext>
                  </a:extLst>
                </p14:cNvPr>
                <p14:cNvContentPartPr/>
                <p14:nvPr/>
              </p14:nvContentPartPr>
              <p14:xfrm>
                <a:off x="7724876" y="2586567"/>
                <a:ext cx="244440" cy="9720"/>
              </p14:xfrm>
            </p:contentPart>
          </mc:Choice>
          <mc:Fallback>
            <p:pic>
              <p:nvPicPr>
                <p:cNvPr id="30" name="Ink 29">
                  <a:extLst>
                    <a:ext uri="{FF2B5EF4-FFF2-40B4-BE49-F238E27FC236}">
                      <a16:creationId xmlns:a16="http://schemas.microsoft.com/office/drawing/2014/main" id="{7CE69819-A5B9-3D6D-15F8-F427FBD643B0}"/>
                    </a:ext>
                  </a:extLst>
                </p:cNvPr>
                <p:cNvPicPr/>
                <p:nvPr/>
              </p:nvPicPr>
              <p:blipFill>
                <a:blip r:embed="rId47"/>
                <a:stretch>
                  <a:fillRect/>
                </a:stretch>
              </p:blipFill>
              <p:spPr>
                <a:xfrm>
                  <a:off x="7720556" y="2582247"/>
                  <a:ext cx="25308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09AFE26C-D222-7BE9-1AB9-91EC44CE259D}"/>
                    </a:ext>
                  </a:extLst>
                </p14:cNvPr>
                <p14:cNvContentPartPr/>
                <p14:nvPr/>
              </p14:nvContentPartPr>
              <p14:xfrm>
                <a:off x="8474036" y="2133327"/>
                <a:ext cx="215280" cy="1181520"/>
              </p14:xfrm>
            </p:contentPart>
          </mc:Choice>
          <mc:Fallback>
            <p:pic>
              <p:nvPicPr>
                <p:cNvPr id="31" name="Ink 30">
                  <a:extLst>
                    <a:ext uri="{FF2B5EF4-FFF2-40B4-BE49-F238E27FC236}">
                      <a16:creationId xmlns:a16="http://schemas.microsoft.com/office/drawing/2014/main" id="{09AFE26C-D222-7BE9-1AB9-91EC44CE259D}"/>
                    </a:ext>
                  </a:extLst>
                </p:cNvPr>
                <p:cNvPicPr/>
                <p:nvPr/>
              </p:nvPicPr>
              <p:blipFill>
                <a:blip r:embed="rId49"/>
                <a:stretch>
                  <a:fillRect/>
                </a:stretch>
              </p:blipFill>
              <p:spPr>
                <a:xfrm>
                  <a:off x="8469716" y="2129007"/>
                  <a:ext cx="223920" cy="1190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28859268-87CB-B76B-24AB-F0BA1EF6CC1C}"/>
                    </a:ext>
                  </a:extLst>
                </p14:cNvPr>
                <p14:cNvContentPartPr/>
                <p14:nvPr/>
              </p14:nvContentPartPr>
              <p14:xfrm>
                <a:off x="8962556" y="2270127"/>
                <a:ext cx="276120" cy="1040400"/>
              </p14:xfrm>
            </p:contentPart>
          </mc:Choice>
          <mc:Fallback>
            <p:pic>
              <p:nvPicPr>
                <p:cNvPr id="32" name="Ink 31">
                  <a:extLst>
                    <a:ext uri="{FF2B5EF4-FFF2-40B4-BE49-F238E27FC236}">
                      <a16:creationId xmlns:a16="http://schemas.microsoft.com/office/drawing/2014/main" id="{28859268-87CB-B76B-24AB-F0BA1EF6CC1C}"/>
                    </a:ext>
                  </a:extLst>
                </p:cNvPr>
                <p:cNvPicPr/>
                <p:nvPr/>
              </p:nvPicPr>
              <p:blipFill>
                <a:blip r:embed="rId51"/>
                <a:stretch>
                  <a:fillRect/>
                </a:stretch>
              </p:blipFill>
              <p:spPr>
                <a:xfrm>
                  <a:off x="8958236" y="2265807"/>
                  <a:ext cx="284760" cy="1049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B1418731-57F2-B8A7-7DC7-EC47BCE17A4E}"/>
                    </a:ext>
                  </a:extLst>
                </p14:cNvPr>
                <p14:cNvContentPartPr/>
                <p14:nvPr/>
              </p14:nvContentPartPr>
              <p14:xfrm>
                <a:off x="9374036" y="2469927"/>
                <a:ext cx="332640" cy="1038240"/>
              </p14:xfrm>
            </p:contentPart>
          </mc:Choice>
          <mc:Fallback>
            <p:pic>
              <p:nvPicPr>
                <p:cNvPr id="33" name="Ink 32">
                  <a:extLst>
                    <a:ext uri="{FF2B5EF4-FFF2-40B4-BE49-F238E27FC236}">
                      <a16:creationId xmlns:a16="http://schemas.microsoft.com/office/drawing/2014/main" id="{B1418731-57F2-B8A7-7DC7-EC47BCE17A4E}"/>
                    </a:ext>
                  </a:extLst>
                </p:cNvPr>
                <p:cNvPicPr/>
                <p:nvPr/>
              </p:nvPicPr>
              <p:blipFill>
                <a:blip r:embed="rId53"/>
                <a:stretch>
                  <a:fillRect/>
                </a:stretch>
              </p:blipFill>
              <p:spPr>
                <a:xfrm>
                  <a:off x="9369716" y="2465607"/>
                  <a:ext cx="341280" cy="1046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24F6F0CF-058E-1940-179E-7F2AE80D36F6}"/>
                    </a:ext>
                  </a:extLst>
                </p14:cNvPr>
                <p14:cNvContentPartPr/>
                <p14:nvPr/>
              </p14:nvContentPartPr>
              <p14:xfrm>
                <a:off x="10016276" y="2748207"/>
                <a:ext cx="177480" cy="78840"/>
              </p14:xfrm>
            </p:contentPart>
          </mc:Choice>
          <mc:Fallback>
            <p:pic>
              <p:nvPicPr>
                <p:cNvPr id="34" name="Ink 33">
                  <a:extLst>
                    <a:ext uri="{FF2B5EF4-FFF2-40B4-BE49-F238E27FC236}">
                      <a16:creationId xmlns:a16="http://schemas.microsoft.com/office/drawing/2014/main" id="{24F6F0CF-058E-1940-179E-7F2AE80D36F6}"/>
                    </a:ext>
                  </a:extLst>
                </p:cNvPr>
                <p:cNvPicPr/>
                <p:nvPr/>
              </p:nvPicPr>
              <p:blipFill>
                <a:blip r:embed="rId55"/>
                <a:stretch>
                  <a:fillRect/>
                </a:stretch>
              </p:blipFill>
              <p:spPr>
                <a:xfrm>
                  <a:off x="10011956" y="2743887"/>
                  <a:ext cx="1861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7CB5A7EE-D87E-C119-D41B-87A70CD56955}"/>
                    </a:ext>
                  </a:extLst>
                </p14:cNvPr>
                <p14:cNvContentPartPr/>
                <p14:nvPr/>
              </p14:nvContentPartPr>
              <p14:xfrm>
                <a:off x="10427396" y="2490807"/>
                <a:ext cx="301320" cy="997200"/>
              </p14:xfrm>
            </p:contentPart>
          </mc:Choice>
          <mc:Fallback>
            <p:pic>
              <p:nvPicPr>
                <p:cNvPr id="35" name="Ink 34">
                  <a:extLst>
                    <a:ext uri="{FF2B5EF4-FFF2-40B4-BE49-F238E27FC236}">
                      <a16:creationId xmlns:a16="http://schemas.microsoft.com/office/drawing/2014/main" id="{7CB5A7EE-D87E-C119-D41B-87A70CD56955}"/>
                    </a:ext>
                  </a:extLst>
                </p:cNvPr>
                <p:cNvPicPr/>
                <p:nvPr/>
              </p:nvPicPr>
              <p:blipFill>
                <a:blip r:embed="rId57"/>
                <a:stretch>
                  <a:fillRect/>
                </a:stretch>
              </p:blipFill>
              <p:spPr>
                <a:xfrm>
                  <a:off x="10423076" y="2486487"/>
                  <a:ext cx="309960" cy="1005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9E5CC2C2-CC03-E0D0-82B7-921A7D301302}"/>
                    </a:ext>
                  </a:extLst>
                </p14:cNvPr>
                <p14:cNvContentPartPr/>
                <p14:nvPr/>
              </p14:nvContentPartPr>
              <p14:xfrm>
                <a:off x="10352516" y="2260767"/>
                <a:ext cx="319680" cy="72720"/>
              </p14:xfrm>
            </p:contentPart>
          </mc:Choice>
          <mc:Fallback>
            <p:pic>
              <p:nvPicPr>
                <p:cNvPr id="36" name="Ink 35">
                  <a:extLst>
                    <a:ext uri="{FF2B5EF4-FFF2-40B4-BE49-F238E27FC236}">
                      <a16:creationId xmlns:a16="http://schemas.microsoft.com/office/drawing/2014/main" id="{9E5CC2C2-CC03-E0D0-82B7-921A7D301302}"/>
                    </a:ext>
                  </a:extLst>
                </p:cNvPr>
                <p:cNvPicPr/>
                <p:nvPr/>
              </p:nvPicPr>
              <p:blipFill>
                <a:blip r:embed="rId59"/>
                <a:stretch>
                  <a:fillRect/>
                </a:stretch>
              </p:blipFill>
              <p:spPr>
                <a:xfrm>
                  <a:off x="10348196" y="2256447"/>
                  <a:ext cx="3283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1C2DFBBF-C1B1-0610-FC34-929361398105}"/>
                    </a:ext>
                  </a:extLst>
                </p14:cNvPr>
                <p14:cNvContentPartPr/>
                <p14:nvPr/>
              </p14:nvContentPartPr>
              <p14:xfrm>
                <a:off x="10784876" y="2080767"/>
                <a:ext cx="452160" cy="1252080"/>
              </p14:xfrm>
            </p:contentPart>
          </mc:Choice>
          <mc:Fallback>
            <p:pic>
              <p:nvPicPr>
                <p:cNvPr id="37" name="Ink 36">
                  <a:extLst>
                    <a:ext uri="{FF2B5EF4-FFF2-40B4-BE49-F238E27FC236}">
                      <a16:creationId xmlns:a16="http://schemas.microsoft.com/office/drawing/2014/main" id="{1C2DFBBF-C1B1-0610-FC34-929361398105}"/>
                    </a:ext>
                  </a:extLst>
                </p:cNvPr>
                <p:cNvPicPr/>
                <p:nvPr/>
              </p:nvPicPr>
              <p:blipFill>
                <a:blip r:embed="rId61"/>
                <a:stretch>
                  <a:fillRect/>
                </a:stretch>
              </p:blipFill>
              <p:spPr>
                <a:xfrm>
                  <a:off x="10780556" y="2076447"/>
                  <a:ext cx="460800" cy="1260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7E6E91BF-232C-859D-054B-D8991CABC697}"/>
                    </a:ext>
                  </a:extLst>
                </p14:cNvPr>
                <p14:cNvContentPartPr/>
                <p14:nvPr/>
              </p14:nvContentPartPr>
              <p14:xfrm>
                <a:off x="5644076" y="3836127"/>
                <a:ext cx="96840" cy="317880"/>
              </p14:xfrm>
            </p:contentPart>
          </mc:Choice>
          <mc:Fallback>
            <p:pic>
              <p:nvPicPr>
                <p:cNvPr id="40" name="Ink 39">
                  <a:extLst>
                    <a:ext uri="{FF2B5EF4-FFF2-40B4-BE49-F238E27FC236}">
                      <a16:creationId xmlns:a16="http://schemas.microsoft.com/office/drawing/2014/main" id="{7E6E91BF-232C-859D-054B-D8991CABC697}"/>
                    </a:ext>
                  </a:extLst>
                </p:cNvPr>
                <p:cNvPicPr/>
                <p:nvPr/>
              </p:nvPicPr>
              <p:blipFill>
                <a:blip r:embed="rId63"/>
                <a:stretch>
                  <a:fillRect/>
                </a:stretch>
              </p:blipFill>
              <p:spPr>
                <a:xfrm>
                  <a:off x="5639756" y="3831807"/>
                  <a:ext cx="1054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BC30DBC5-9708-5D76-3937-18C3C60C982A}"/>
                    </a:ext>
                  </a:extLst>
                </p14:cNvPr>
                <p14:cNvContentPartPr/>
                <p14:nvPr/>
              </p14:nvContentPartPr>
              <p14:xfrm>
                <a:off x="5654516" y="3741447"/>
                <a:ext cx="10800" cy="360"/>
              </p14:xfrm>
            </p:contentPart>
          </mc:Choice>
          <mc:Fallback>
            <p:pic>
              <p:nvPicPr>
                <p:cNvPr id="41" name="Ink 40">
                  <a:extLst>
                    <a:ext uri="{FF2B5EF4-FFF2-40B4-BE49-F238E27FC236}">
                      <a16:creationId xmlns:a16="http://schemas.microsoft.com/office/drawing/2014/main" id="{BC30DBC5-9708-5D76-3937-18C3C60C982A}"/>
                    </a:ext>
                  </a:extLst>
                </p:cNvPr>
                <p:cNvPicPr/>
                <p:nvPr/>
              </p:nvPicPr>
              <p:blipFill>
                <a:blip r:embed="rId65"/>
                <a:stretch>
                  <a:fillRect/>
                </a:stretch>
              </p:blipFill>
              <p:spPr>
                <a:xfrm>
                  <a:off x="5650196" y="3737127"/>
                  <a:ext cx="194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E4033778-093E-F917-B1F3-5BF8A777E2F4}"/>
                    </a:ext>
                  </a:extLst>
                </p14:cNvPr>
                <p14:cNvContentPartPr/>
                <p14:nvPr/>
              </p14:nvContentPartPr>
              <p14:xfrm>
                <a:off x="5938196" y="3930807"/>
                <a:ext cx="199440" cy="63000"/>
              </p14:xfrm>
            </p:contentPart>
          </mc:Choice>
          <mc:Fallback>
            <p:pic>
              <p:nvPicPr>
                <p:cNvPr id="42" name="Ink 41">
                  <a:extLst>
                    <a:ext uri="{FF2B5EF4-FFF2-40B4-BE49-F238E27FC236}">
                      <a16:creationId xmlns:a16="http://schemas.microsoft.com/office/drawing/2014/main" id="{E4033778-093E-F917-B1F3-5BF8A777E2F4}"/>
                    </a:ext>
                  </a:extLst>
                </p:cNvPr>
                <p:cNvPicPr/>
                <p:nvPr/>
              </p:nvPicPr>
              <p:blipFill>
                <a:blip r:embed="rId67"/>
                <a:stretch>
                  <a:fillRect/>
                </a:stretch>
              </p:blipFill>
              <p:spPr>
                <a:xfrm>
                  <a:off x="5933876" y="3926487"/>
                  <a:ext cx="2080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D3BDA6DD-CC2F-D62F-5B4B-9ABC67782D5F}"/>
                    </a:ext>
                  </a:extLst>
                </p14:cNvPr>
                <p14:cNvContentPartPr/>
                <p14:nvPr/>
              </p14:nvContentPartPr>
              <p14:xfrm>
                <a:off x="5990756" y="4174887"/>
                <a:ext cx="101880" cy="18720"/>
              </p14:xfrm>
            </p:contentPart>
          </mc:Choice>
          <mc:Fallback>
            <p:pic>
              <p:nvPicPr>
                <p:cNvPr id="43" name="Ink 42">
                  <a:extLst>
                    <a:ext uri="{FF2B5EF4-FFF2-40B4-BE49-F238E27FC236}">
                      <a16:creationId xmlns:a16="http://schemas.microsoft.com/office/drawing/2014/main" id="{D3BDA6DD-CC2F-D62F-5B4B-9ABC67782D5F}"/>
                    </a:ext>
                  </a:extLst>
                </p:cNvPr>
                <p:cNvPicPr/>
                <p:nvPr/>
              </p:nvPicPr>
              <p:blipFill>
                <a:blip r:embed="rId69"/>
                <a:stretch>
                  <a:fillRect/>
                </a:stretch>
              </p:blipFill>
              <p:spPr>
                <a:xfrm>
                  <a:off x="5986436" y="4170567"/>
                  <a:ext cx="1105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0D7A8F93-EB38-0BEB-389E-4CDD94C735E2}"/>
                    </a:ext>
                  </a:extLst>
                </p14:cNvPr>
                <p14:cNvContentPartPr/>
                <p14:nvPr/>
              </p14:nvContentPartPr>
              <p14:xfrm>
                <a:off x="6420596" y="3825687"/>
                <a:ext cx="43560" cy="348480"/>
              </p14:xfrm>
            </p:contentPart>
          </mc:Choice>
          <mc:Fallback>
            <p:pic>
              <p:nvPicPr>
                <p:cNvPr id="44" name="Ink 43">
                  <a:extLst>
                    <a:ext uri="{FF2B5EF4-FFF2-40B4-BE49-F238E27FC236}">
                      <a16:creationId xmlns:a16="http://schemas.microsoft.com/office/drawing/2014/main" id="{0D7A8F93-EB38-0BEB-389E-4CDD94C735E2}"/>
                    </a:ext>
                  </a:extLst>
                </p:cNvPr>
                <p:cNvPicPr/>
                <p:nvPr/>
              </p:nvPicPr>
              <p:blipFill>
                <a:blip r:embed="rId71"/>
                <a:stretch>
                  <a:fillRect/>
                </a:stretch>
              </p:blipFill>
              <p:spPr>
                <a:xfrm>
                  <a:off x="6416276" y="3821367"/>
                  <a:ext cx="522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01D3925C-F4A9-39BA-8CA9-9A205C07283C}"/>
                    </a:ext>
                  </a:extLst>
                </p14:cNvPr>
                <p14:cNvContentPartPr/>
                <p14:nvPr/>
              </p14:nvContentPartPr>
              <p14:xfrm>
                <a:off x="6043316" y="1567047"/>
                <a:ext cx="823680" cy="438120"/>
              </p14:xfrm>
            </p:contentPart>
          </mc:Choice>
          <mc:Fallback>
            <p:pic>
              <p:nvPicPr>
                <p:cNvPr id="45" name="Ink 44">
                  <a:extLst>
                    <a:ext uri="{FF2B5EF4-FFF2-40B4-BE49-F238E27FC236}">
                      <a16:creationId xmlns:a16="http://schemas.microsoft.com/office/drawing/2014/main" id="{01D3925C-F4A9-39BA-8CA9-9A205C07283C}"/>
                    </a:ext>
                  </a:extLst>
                </p:cNvPr>
                <p:cNvPicPr/>
                <p:nvPr/>
              </p:nvPicPr>
              <p:blipFill>
                <a:blip r:embed="rId73"/>
                <a:stretch>
                  <a:fillRect/>
                </a:stretch>
              </p:blipFill>
              <p:spPr>
                <a:xfrm>
                  <a:off x="6038996" y="1562727"/>
                  <a:ext cx="83232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F73F11A4-587A-3C5C-7DF9-129E969F7D46}"/>
                    </a:ext>
                  </a:extLst>
                </p14:cNvPr>
                <p14:cNvContentPartPr/>
                <p14:nvPr/>
              </p14:nvContentPartPr>
              <p14:xfrm>
                <a:off x="7419596" y="3510327"/>
                <a:ext cx="74160" cy="390600"/>
              </p14:xfrm>
            </p:contentPart>
          </mc:Choice>
          <mc:Fallback>
            <p:pic>
              <p:nvPicPr>
                <p:cNvPr id="47" name="Ink 46">
                  <a:extLst>
                    <a:ext uri="{FF2B5EF4-FFF2-40B4-BE49-F238E27FC236}">
                      <a16:creationId xmlns:a16="http://schemas.microsoft.com/office/drawing/2014/main" id="{F73F11A4-587A-3C5C-7DF9-129E969F7D46}"/>
                    </a:ext>
                  </a:extLst>
                </p:cNvPr>
                <p:cNvPicPr/>
                <p:nvPr/>
              </p:nvPicPr>
              <p:blipFill>
                <a:blip r:embed="rId75"/>
                <a:stretch>
                  <a:fillRect/>
                </a:stretch>
              </p:blipFill>
              <p:spPr>
                <a:xfrm>
                  <a:off x="7415276" y="3506007"/>
                  <a:ext cx="8280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1B5368FC-ABC3-2C78-D0A0-E0894A1276F9}"/>
                    </a:ext>
                  </a:extLst>
                </p14:cNvPr>
                <p14:cNvContentPartPr/>
                <p14:nvPr/>
              </p14:nvContentPartPr>
              <p14:xfrm>
                <a:off x="7608956" y="3449487"/>
                <a:ext cx="360" cy="8640"/>
              </p14:xfrm>
            </p:contentPart>
          </mc:Choice>
          <mc:Fallback>
            <p:pic>
              <p:nvPicPr>
                <p:cNvPr id="48" name="Ink 47">
                  <a:extLst>
                    <a:ext uri="{FF2B5EF4-FFF2-40B4-BE49-F238E27FC236}">
                      <a16:creationId xmlns:a16="http://schemas.microsoft.com/office/drawing/2014/main" id="{1B5368FC-ABC3-2C78-D0A0-E0894A1276F9}"/>
                    </a:ext>
                  </a:extLst>
                </p:cNvPr>
                <p:cNvPicPr/>
                <p:nvPr/>
              </p:nvPicPr>
              <p:blipFill>
                <a:blip r:embed="rId77"/>
                <a:stretch>
                  <a:fillRect/>
                </a:stretch>
              </p:blipFill>
              <p:spPr>
                <a:xfrm>
                  <a:off x="7604636" y="3445167"/>
                  <a:ext cx="900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E6756BC5-113A-2B66-AFAD-245C01885CE8}"/>
                    </a:ext>
                  </a:extLst>
                </p14:cNvPr>
                <p14:cNvContentPartPr/>
                <p14:nvPr/>
              </p14:nvContentPartPr>
              <p14:xfrm>
                <a:off x="9574916" y="3657567"/>
                <a:ext cx="231480" cy="367920"/>
              </p14:xfrm>
            </p:contentPart>
          </mc:Choice>
          <mc:Fallback>
            <p:pic>
              <p:nvPicPr>
                <p:cNvPr id="50" name="Ink 49">
                  <a:extLst>
                    <a:ext uri="{FF2B5EF4-FFF2-40B4-BE49-F238E27FC236}">
                      <a16:creationId xmlns:a16="http://schemas.microsoft.com/office/drawing/2014/main" id="{E6756BC5-113A-2B66-AFAD-245C01885CE8}"/>
                    </a:ext>
                  </a:extLst>
                </p:cNvPr>
                <p:cNvPicPr/>
                <p:nvPr/>
              </p:nvPicPr>
              <p:blipFill>
                <a:blip r:embed="rId79"/>
                <a:stretch>
                  <a:fillRect/>
                </a:stretch>
              </p:blipFill>
              <p:spPr>
                <a:xfrm>
                  <a:off x="9570596" y="3653247"/>
                  <a:ext cx="24012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0378DA93-56FF-1E42-4E9B-CE76741A0722}"/>
                    </a:ext>
                  </a:extLst>
                </p14:cNvPr>
                <p14:cNvContentPartPr/>
                <p14:nvPr/>
              </p14:nvContentPartPr>
              <p14:xfrm>
                <a:off x="9754196" y="3455607"/>
                <a:ext cx="20880" cy="34200"/>
              </p14:xfrm>
            </p:contentPart>
          </mc:Choice>
          <mc:Fallback>
            <p:pic>
              <p:nvPicPr>
                <p:cNvPr id="51" name="Ink 50">
                  <a:extLst>
                    <a:ext uri="{FF2B5EF4-FFF2-40B4-BE49-F238E27FC236}">
                      <a16:creationId xmlns:a16="http://schemas.microsoft.com/office/drawing/2014/main" id="{0378DA93-56FF-1E42-4E9B-CE76741A0722}"/>
                    </a:ext>
                  </a:extLst>
                </p:cNvPr>
                <p:cNvPicPr/>
                <p:nvPr/>
              </p:nvPicPr>
              <p:blipFill>
                <a:blip r:embed="rId81"/>
                <a:stretch>
                  <a:fillRect/>
                </a:stretch>
              </p:blipFill>
              <p:spPr>
                <a:xfrm>
                  <a:off x="9749876" y="3451287"/>
                  <a:ext cx="295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458FC695-C170-8BAB-183C-F67F39EC19E4}"/>
                    </a:ext>
                  </a:extLst>
                </p14:cNvPr>
                <p14:cNvContentPartPr/>
                <p14:nvPr/>
              </p14:nvContentPartPr>
              <p14:xfrm>
                <a:off x="314996" y="4245807"/>
                <a:ext cx="10878840" cy="368640"/>
              </p14:xfrm>
            </p:contentPart>
          </mc:Choice>
          <mc:Fallback>
            <p:pic>
              <p:nvPicPr>
                <p:cNvPr id="53" name="Ink 52">
                  <a:extLst>
                    <a:ext uri="{FF2B5EF4-FFF2-40B4-BE49-F238E27FC236}">
                      <a16:creationId xmlns:a16="http://schemas.microsoft.com/office/drawing/2014/main" id="{458FC695-C170-8BAB-183C-F67F39EC19E4}"/>
                    </a:ext>
                  </a:extLst>
                </p:cNvPr>
                <p:cNvPicPr/>
                <p:nvPr/>
              </p:nvPicPr>
              <p:blipFill>
                <a:blip r:embed="rId83"/>
                <a:stretch>
                  <a:fillRect/>
                </a:stretch>
              </p:blipFill>
              <p:spPr>
                <a:xfrm>
                  <a:off x="310676" y="4241487"/>
                  <a:ext cx="1088748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6FC0BCEA-0FE9-39CE-4C85-7AB6C3FBBF53}"/>
                    </a:ext>
                  </a:extLst>
                </p14:cNvPr>
                <p14:cNvContentPartPr/>
                <p14:nvPr/>
              </p14:nvContentPartPr>
              <p14:xfrm>
                <a:off x="523796" y="4971927"/>
                <a:ext cx="401040" cy="901080"/>
              </p14:xfrm>
            </p:contentPart>
          </mc:Choice>
          <mc:Fallback>
            <p:pic>
              <p:nvPicPr>
                <p:cNvPr id="55" name="Ink 54">
                  <a:extLst>
                    <a:ext uri="{FF2B5EF4-FFF2-40B4-BE49-F238E27FC236}">
                      <a16:creationId xmlns:a16="http://schemas.microsoft.com/office/drawing/2014/main" id="{6FC0BCEA-0FE9-39CE-4C85-7AB6C3FBBF53}"/>
                    </a:ext>
                  </a:extLst>
                </p:cNvPr>
                <p:cNvPicPr/>
                <p:nvPr/>
              </p:nvPicPr>
              <p:blipFill>
                <a:blip r:embed="rId85"/>
                <a:stretch>
                  <a:fillRect/>
                </a:stretch>
              </p:blipFill>
              <p:spPr>
                <a:xfrm>
                  <a:off x="519476" y="4967607"/>
                  <a:ext cx="409680" cy="909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4A7A782F-B78C-0252-F1B2-2D378BD49312}"/>
                    </a:ext>
                  </a:extLst>
                </p14:cNvPr>
                <p14:cNvContentPartPr/>
                <p14:nvPr/>
              </p14:nvContentPartPr>
              <p14:xfrm>
                <a:off x="1059476" y="5371167"/>
                <a:ext cx="149040" cy="365760"/>
              </p14:xfrm>
            </p:contentPart>
          </mc:Choice>
          <mc:Fallback>
            <p:pic>
              <p:nvPicPr>
                <p:cNvPr id="56" name="Ink 55">
                  <a:extLst>
                    <a:ext uri="{FF2B5EF4-FFF2-40B4-BE49-F238E27FC236}">
                      <a16:creationId xmlns:a16="http://schemas.microsoft.com/office/drawing/2014/main" id="{4A7A782F-B78C-0252-F1B2-2D378BD49312}"/>
                    </a:ext>
                  </a:extLst>
                </p:cNvPr>
                <p:cNvPicPr/>
                <p:nvPr/>
              </p:nvPicPr>
              <p:blipFill>
                <a:blip r:embed="rId87"/>
                <a:stretch>
                  <a:fillRect/>
                </a:stretch>
              </p:blipFill>
              <p:spPr>
                <a:xfrm>
                  <a:off x="1055156" y="5366847"/>
                  <a:ext cx="1576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44820442-ED45-8BCE-8EF1-5B10200293F6}"/>
                    </a:ext>
                  </a:extLst>
                </p14:cNvPr>
                <p14:cNvContentPartPr/>
                <p14:nvPr/>
              </p14:nvContentPartPr>
              <p14:xfrm>
                <a:off x="1429196" y="5299527"/>
                <a:ext cx="445680" cy="491040"/>
              </p14:xfrm>
            </p:contentPart>
          </mc:Choice>
          <mc:Fallback>
            <p:pic>
              <p:nvPicPr>
                <p:cNvPr id="57" name="Ink 56">
                  <a:extLst>
                    <a:ext uri="{FF2B5EF4-FFF2-40B4-BE49-F238E27FC236}">
                      <a16:creationId xmlns:a16="http://schemas.microsoft.com/office/drawing/2014/main" id="{44820442-ED45-8BCE-8EF1-5B10200293F6}"/>
                    </a:ext>
                  </a:extLst>
                </p:cNvPr>
                <p:cNvPicPr/>
                <p:nvPr/>
              </p:nvPicPr>
              <p:blipFill>
                <a:blip r:embed="rId89"/>
                <a:stretch>
                  <a:fillRect/>
                </a:stretch>
              </p:blipFill>
              <p:spPr>
                <a:xfrm>
                  <a:off x="1424876" y="5295207"/>
                  <a:ext cx="45432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D301FE0A-D2C2-2145-0216-4226637BC28E}"/>
                    </a:ext>
                  </a:extLst>
                </p14:cNvPr>
                <p14:cNvContentPartPr/>
                <p14:nvPr/>
              </p14:nvContentPartPr>
              <p14:xfrm>
                <a:off x="2237756" y="4718847"/>
                <a:ext cx="253080" cy="1365840"/>
              </p14:xfrm>
            </p:contentPart>
          </mc:Choice>
          <mc:Fallback>
            <p:pic>
              <p:nvPicPr>
                <p:cNvPr id="58" name="Ink 57">
                  <a:extLst>
                    <a:ext uri="{FF2B5EF4-FFF2-40B4-BE49-F238E27FC236}">
                      <a16:creationId xmlns:a16="http://schemas.microsoft.com/office/drawing/2014/main" id="{D301FE0A-D2C2-2145-0216-4226637BC28E}"/>
                    </a:ext>
                  </a:extLst>
                </p:cNvPr>
                <p:cNvPicPr/>
                <p:nvPr/>
              </p:nvPicPr>
              <p:blipFill>
                <a:blip r:embed="rId91"/>
                <a:stretch>
                  <a:fillRect/>
                </a:stretch>
              </p:blipFill>
              <p:spPr>
                <a:xfrm>
                  <a:off x="2233436" y="4714527"/>
                  <a:ext cx="261720" cy="1374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9" name="Ink 58">
                  <a:extLst>
                    <a:ext uri="{FF2B5EF4-FFF2-40B4-BE49-F238E27FC236}">
                      <a16:creationId xmlns:a16="http://schemas.microsoft.com/office/drawing/2014/main" id="{4977B621-7266-C3F8-F779-5BF090C3A740}"/>
                    </a:ext>
                  </a:extLst>
                </p14:cNvPr>
                <p14:cNvContentPartPr/>
                <p14:nvPr/>
              </p14:nvContentPartPr>
              <p14:xfrm>
                <a:off x="2690636" y="5212767"/>
                <a:ext cx="256320" cy="514080"/>
              </p14:xfrm>
            </p:contentPart>
          </mc:Choice>
          <mc:Fallback>
            <p:pic>
              <p:nvPicPr>
                <p:cNvPr id="59" name="Ink 58">
                  <a:extLst>
                    <a:ext uri="{FF2B5EF4-FFF2-40B4-BE49-F238E27FC236}">
                      <a16:creationId xmlns:a16="http://schemas.microsoft.com/office/drawing/2014/main" id="{4977B621-7266-C3F8-F779-5BF090C3A740}"/>
                    </a:ext>
                  </a:extLst>
                </p:cNvPr>
                <p:cNvPicPr/>
                <p:nvPr/>
              </p:nvPicPr>
              <p:blipFill>
                <a:blip r:embed="rId93"/>
                <a:stretch>
                  <a:fillRect/>
                </a:stretch>
              </p:blipFill>
              <p:spPr>
                <a:xfrm>
                  <a:off x="2686316" y="5208447"/>
                  <a:ext cx="26496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C2050A89-13D6-B9F6-C4C0-F9F140E61F6D}"/>
                    </a:ext>
                  </a:extLst>
                </p14:cNvPr>
                <p14:cNvContentPartPr/>
                <p14:nvPr/>
              </p14:nvContentPartPr>
              <p14:xfrm>
                <a:off x="2679476" y="5118447"/>
                <a:ext cx="242640" cy="763560"/>
              </p14:xfrm>
            </p:contentPart>
          </mc:Choice>
          <mc:Fallback>
            <p:pic>
              <p:nvPicPr>
                <p:cNvPr id="60" name="Ink 59">
                  <a:extLst>
                    <a:ext uri="{FF2B5EF4-FFF2-40B4-BE49-F238E27FC236}">
                      <a16:creationId xmlns:a16="http://schemas.microsoft.com/office/drawing/2014/main" id="{C2050A89-13D6-B9F6-C4C0-F9F140E61F6D}"/>
                    </a:ext>
                  </a:extLst>
                </p:cNvPr>
                <p:cNvPicPr/>
                <p:nvPr/>
              </p:nvPicPr>
              <p:blipFill>
                <a:blip r:embed="rId95"/>
                <a:stretch>
                  <a:fillRect/>
                </a:stretch>
              </p:blipFill>
              <p:spPr>
                <a:xfrm>
                  <a:off x="2675156" y="5114127"/>
                  <a:ext cx="251280" cy="772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543DD027-3F64-694E-7AC5-DA5E7B7680EB}"/>
                    </a:ext>
                  </a:extLst>
                </p14:cNvPr>
                <p14:cNvContentPartPr/>
                <p14:nvPr/>
              </p14:nvContentPartPr>
              <p14:xfrm>
                <a:off x="3153236" y="5664927"/>
                <a:ext cx="73800" cy="385560"/>
              </p14:xfrm>
            </p:contentPart>
          </mc:Choice>
          <mc:Fallback>
            <p:pic>
              <p:nvPicPr>
                <p:cNvPr id="61" name="Ink 60">
                  <a:extLst>
                    <a:ext uri="{FF2B5EF4-FFF2-40B4-BE49-F238E27FC236}">
                      <a16:creationId xmlns:a16="http://schemas.microsoft.com/office/drawing/2014/main" id="{543DD027-3F64-694E-7AC5-DA5E7B7680EB}"/>
                    </a:ext>
                  </a:extLst>
                </p:cNvPr>
                <p:cNvPicPr/>
                <p:nvPr/>
              </p:nvPicPr>
              <p:blipFill>
                <a:blip r:embed="rId97"/>
                <a:stretch>
                  <a:fillRect/>
                </a:stretch>
              </p:blipFill>
              <p:spPr>
                <a:xfrm>
                  <a:off x="3148916" y="5660607"/>
                  <a:ext cx="82440" cy="394200"/>
                </a:xfrm>
                <a:prstGeom prst="rect">
                  <a:avLst/>
                </a:prstGeom>
              </p:spPr>
            </p:pic>
          </mc:Fallback>
        </mc:AlternateContent>
      </p:grpSp>
      <p:grpSp>
        <p:nvGrpSpPr>
          <p:cNvPr id="69" name="Group 68">
            <a:extLst>
              <a:ext uri="{FF2B5EF4-FFF2-40B4-BE49-F238E27FC236}">
                <a16:creationId xmlns:a16="http://schemas.microsoft.com/office/drawing/2014/main" id="{EB11AC67-7031-8818-0439-D0AEFED236D9}"/>
              </a:ext>
            </a:extLst>
          </p:cNvPr>
          <p:cNvGrpSpPr/>
          <p:nvPr/>
        </p:nvGrpSpPr>
        <p:grpSpPr>
          <a:xfrm>
            <a:off x="3636356" y="4666287"/>
            <a:ext cx="1251000" cy="1492560"/>
            <a:chOff x="3636356" y="4666287"/>
            <a:chExt cx="1251000" cy="1492560"/>
          </a:xfrm>
        </p:grpSpPr>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935EF1FF-D870-C25A-1735-B851F2A0FD6B}"/>
                    </a:ext>
                  </a:extLst>
                </p14:cNvPr>
                <p14:cNvContentPartPr/>
                <p14:nvPr/>
              </p14:nvContentPartPr>
              <p14:xfrm>
                <a:off x="3636356" y="5637207"/>
                <a:ext cx="144360" cy="521640"/>
              </p14:xfrm>
            </p:contentPart>
          </mc:Choice>
          <mc:Fallback>
            <p:pic>
              <p:nvPicPr>
                <p:cNvPr id="64" name="Ink 63">
                  <a:extLst>
                    <a:ext uri="{FF2B5EF4-FFF2-40B4-BE49-F238E27FC236}">
                      <a16:creationId xmlns:a16="http://schemas.microsoft.com/office/drawing/2014/main" id="{935EF1FF-D870-C25A-1735-B851F2A0FD6B}"/>
                    </a:ext>
                  </a:extLst>
                </p:cNvPr>
                <p:cNvPicPr/>
                <p:nvPr/>
              </p:nvPicPr>
              <p:blipFill>
                <a:blip r:embed="rId99"/>
                <a:stretch>
                  <a:fillRect/>
                </a:stretch>
              </p:blipFill>
              <p:spPr>
                <a:xfrm>
                  <a:off x="3632036" y="5632887"/>
                  <a:ext cx="15300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5FA7075C-CB2C-EF2A-E87A-3E1360BF48C8}"/>
                    </a:ext>
                  </a:extLst>
                </p14:cNvPr>
                <p14:cNvContentPartPr/>
                <p14:nvPr/>
              </p14:nvContentPartPr>
              <p14:xfrm>
                <a:off x="4035596" y="4876527"/>
                <a:ext cx="218520" cy="681480"/>
              </p14:xfrm>
            </p:contentPart>
          </mc:Choice>
          <mc:Fallback>
            <p:pic>
              <p:nvPicPr>
                <p:cNvPr id="65" name="Ink 64">
                  <a:extLst>
                    <a:ext uri="{FF2B5EF4-FFF2-40B4-BE49-F238E27FC236}">
                      <a16:creationId xmlns:a16="http://schemas.microsoft.com/office/drawing/2014/main" id="{5FA7075C-CB2C-EF2A-E87A-3E1360BF48C8}"/>
                    </a:ext>
                  </a:extLst>
                </p:cNvPr>
                <p:cNvPicPr/>
                <p:nvPr/>
              </p:nvPicPr>
              <p:blipFill>
                <a:blip r:embed="rId101"/>
                <a:stretch>
                  <a:fillRect/>
                </a:stretch>
              </p:blipFill>
              <p:spPr>
                <a:xfrm>
                  <a:off x="4031276" y="4872207"/>
                  <a:ext cx="227160" cy="690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67AFF458-747D-CB10-76BF-209AF896BB22}"/>
                    </a:ext>
                  </a:extLst>
                </p14:cNvPr>
                <p14:cNvContentPartPr/>
                <p14:nvPr/>
              </p14:nvContentPartPr>
              <p14:xfrm>
                <a:off x="3981956" y="4887327"/>
                <a:ext cx="295920" cy="774360"/>
              </p14:xfrm>
            </p:contentPart>
          </mc:Choice>
          <mc:Fallback>
            <p:pic>
              <p:nvPicPr>
                <p:cNvPr id="66" name="Ink 65">
                  <a:extLst>
                    <a:ext uri="{FF2B5EF4-FFF2-40B4-BE49-F238E27FC236}">
                      <a16:creationId xmlns:a16="http://schemas.microsoft.com/office/drawing/2014/main" id="{67AFF458-747D-CB10-76BF-209AF896BB22}"/>
                    </a:ext>
                  </a:extLst>
                </p:cNvPr>
                <p:cNvPicPr/>
                <p:nvPr/>
              </p:nvPicPr>
              <p:blipFill>
                <a:blip r:embed="rId103"/>
                <a:stretch>
                  <a:fillRect/>
                </a:stretch>
              </p:blipFill>
              <p:spPr>
                <a:xfrm>
                  <a:off x="3977636" y="4883007"/>
                  <a:ext cx="304560" cy="783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60DF1DDA-D73D-447D-B959-3046EA81D4F9}"/>
                    </a:ext>
                  </a:extLst>
                </p14:cNvPr>
                <p14:cNvContentPartPr/>
                <p14:nvPr/>
              </p14:nvContentPartPr>
              <p14:xfrm>
                <a:off x="4454636" y="5360007"/>
                <a:ext cx="249120" cy="443160"/>
              </p14:xfrm>
            </p:contentPart>
          </mc:Choice>
          <mc:Fallback>
            <p:pic>
              <p:nvPicPr>
                <p:cNvPr id="67" name="Ink 66">
                  <a:extLst>
                    <a:ext uri="{FF2B5EF4-FFF2-40B4-BE49-F238E27FC236}">
                      <a16:creationId xmlns:a16="http://schemas.microsoft.com/office/drawing/2014/main" id="{60DF1DDA-D73D-447D-B959-3046EA81D4F9}"/>
                    </a:ext>
                  </a:extLst>
                </p:cNvPr>
                <p:cNvPicPr/>
                <p:nvPr/>
              </p:nvPicPr>
              <p:blipFill>
                <a:blip r:embed="rId105"/>
                <a:stretch>
                  <a:fillRect/>
                </a:stretch>
              </p:blipFill>
              <p:spPr>
                <a:xfrm>
                  <a:off x="4450316" y="5355687"/>
                  <a:ext cx="25776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DC8965A2-8832-9A6B-3990-37A170A1705B}"/>
                    </a:ext>
                  </a:extLst>
                </p14:cNvPr>
                <p14:cNvContentPartPr/>
                <p14:nvPr/>
              </p14:nvContentPartPr>
              <p14:xfrm>
                <a:off x="4721396" y="4666287"/>
                <a:ext cx="165960" cy="1373760"/>
              </p14:xfrm>
            </p:contentPart>
          </mc:Choice>
          <mc:Fallback>
            <p:pic>
              <p:nvPicPr>
                <p:cNvPr id="68" name="Ink 67">
                  <a:extLst>
                    <a:ext uri="{FF2B5EF4-FFF2-40B4-BE49-F238E27FC236}">
                      <a16:creationId xmlns:a16="http://schemas.microsoft.com/office/drawing/2014/main" id="{DC8965A2-8832-9A6B-3990-37A170A1705B}"/>
                    </a:ext>
                  </a:extLst>
                </p:cNvPr>
                <p:cNvPicPr/>
                <p:nvPr/>
              </p:nvPicPr>
              <p:blipFill>
                <a:blip r:embed="rId107"/>
                <a:stretch>
                  <a:fillRect/>
                </a:stretch>
              </p:blipFill>
              <p:spPr>
                <a:xfrm>
                  <a:off x="4717076" y="4661967"/>
                  <a:ext cx="174600" cy="1382400"/>
                </a:xfrm>
                <a:prstGeom prst="rect">
                  <a:avLst/>
                </a:prstGeom>
              </p:spPr>
            </p:pic>
          </mc:Fallback>
        </mc:AlternateContent>
      </p:grpSp>
      <p:grpSp>
        <p:nvGrpSpPr>
          <p:cNvPr id="75" name="Group 74">
            <a:extLst>
              <a:ext uri="{FF2B5EF4-FFF2-40B4-BE49-F238E27FC236}">
                <a16:creationId xmlns:a16="http://schemas.microsoft.com/office/drawing/2014/main" id="{E065A9F8-D866-D500-8CE2-A8C7E3EF289E}"/>
              </a:ext>
            </a:extLst>
          </p:cNvPr>
          <p:cNvGrpSpPr/>
          <p:nvPr/>
        </p:nvGrpSpPr>
        <p:grpSpPr>
          <a:xfrm>
            <a:off x="5139356" y="4677087"/>
            <a:ext cx="1267200" cy="1689120"/>
            <a:chOff x="5139356" y="4677087"/>
            <a:chExt cx="1267200" cy="1689120"/>
          </a:xfrm>
        </p:grpSpPr>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2CE9BE45-669D-3B4C-F808-526C44975BC3}"/>
                    </a:ext>
                  </a:extLst>
                </p14:cNvPr>
                <p14:cNvContentPartPr/>
                <p14:nvPr/>
              </p14:nvContentPartPr>
              <p14:xfrm>
                <a:off x="5139356" y="5100807"/>
                <a:ext cx="433080" cy="123120"/>
              </p14:xfrm>
            </p:contentPart>
          </mc:Choice>
          <mc:Fallback>
            <p:pic>
              <p:nvPicPr>
                <p:cNvPr id="70" name="Ink 69">
                  <a:extLst>
                    <a:ext uri="{FF2B5EF4-FFF2-40B4-BE49-F238E27FC236}">
                      <a16:creationId xmlns:a16="http://schemas.microsoft.com/office/drawing/2014/main" id="{2CE9BE45-669D-3B4C-F808-526C44975BC3}"/>
                    </a:ext>
                  </a:extLst>
                </p:cNvPr>
                <p:cNvPicPr/>
                <p:nvPr/>
              </p:nvPicPr>
              <p:blipFill>
                <a:blip r:embed="rId109"/>
                <a:stretch>
                  <a:fillRect/>
                </a:stretch>
              </p:blipFill>
              <p:spPr>
                <a:xfrm>
                  <a:off x="5135036" y="5096487"/>
                  <a:ext cx="4417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3C5F8194-D552-700E-15B6-F55839A81EB1}"/>
                    </a:ext>
                  </a:extLst>
                </p14:cNvPr>
                <p14:cNvContentPartPr/>
                <p14:nvPr/>
              </p14:nvContentPartPr>
              <p14:xfrm>
                <a:off x="5139356" y="5315727"/>
                <a:ext cx="436680" cy="139320"/>
              </p14:xfrm>
            </p:contentPart>
          </mc:Choice>
          <mc:Fallback>
            <p:pic>
              <p:nvPicPr>
                <p:cNvPr id="71" name="Ink 70">
                  <a:extLst>
                    <a:ext uri="{FF2B5EF4-FFF2-40B4-BE49-F238E27FC236}">
                      <a16:creationId xmlns:a16="http://schemas.microsoft.com/office/drawing/2014/main" id="{3C5F8194-D552-700E-15B6-F55839A81EB1}"/>
                    </a:ext>
                  </a:extLst>
                </p:cNvPr>
                <p:cNvPicPr/>
                <p:nvPr/>
              </p:nvPicPr>
              <p:blipFill>
                <a:blip r:embed="rId111"/>
                <a:stretch>
                  <a:fillRect/>
                </a:stretch>
              </p:blipFill>
              <p:spPr>
                <a:xfrm>
                  <a:off x="5135036" y="5311407"/>
                  <a:ext cx="4453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B4476780-3FBD-40C5-36B7-DB68757BC45F}"/>
                    </a:ext>
                  </a:extLst>
                </p14:cNvPr>
                <p14:cNvContentPartPr/>
                <p14:nvPr/>
              </p14:nvContentPartPr>
              <p14:xfrm>
                <a:off x="6004436" y="4677087"/>
                <a:ext cx="196920" cy="625320"/>
              </p14:xfrm>
            </p:contentPart>
          </mc:Choice>
          <mc:Fallback>
            <p:pic>
              <p:nvPicPr>
                <p:cNvPr id="72" name="Ink 71">
                  <a:extLst>
                    <a:ext uri="{FF2B5EF4-FFF2-40B4-BE49-F238E27FC236}">
                      <a16:creationId xmlns:a16="http://schemas.microsoft.com/office/drawing/2014/main" id="{B4476780-3FBD-40C5-36B7-DB68757BC45F}"/>
                    </a:ext>
                  </a:extLst>
                </p:cNvPr>
                <p:cNvPicPr/>
                <p:nvPr/>
              </p:nvPicPr>
              <p:blipFill>
                <a:blip r:embed="rId113"/>
                <a:stretch>
                  <a:fillRect/>
                </a:stretch>
              </p:blipFill>
              <p:spPr>
                <a:xfrm>
                  <a:off x="6000116" y="4672767"/>
                  <a:ext cx="205560" cy="633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6DB43ACE-75F0-5A7A-C26D-266C8291966C}"/>
                    </a:ext>
                  </a:extLst>
                </p14:cNvPr>
                <p14:cNvContentPartPr/>
                <p14:nvPr/>
              </p14:nvContentPartPr>
              <p14:xfrm>
                <a:off x="5591516" y="5423007"/>
                <a:ext cx="815040" cy="210960"/>
              </p14:xfrm>
            </p:contentPart>
          </mc:Choice>
          <mc:Fallback>
            <p:pic>
              <p:nvPicPr>
                <p:cNvPr id="73" name="Ink 72">
                  <a:extLst>
                    <a:ext uri="{FF2B5EF4-FFF2-40B4-BE49-F238E27FC236}">
                      <a16:creationId xmlns:a16="http://schemas.microsoft.com/office/drawing/2014/main" id="{6DB43ACE-75F0-5A7A-C26D-266C8291966C}"/>
                    </a:ext>
                  </a:extLst>
                </p:cNvPr>
                <p:cNvPicPr/>
                <p:nvPr/>
              </p:nvPicPr>
              <p:blipFill>
                <a:blip r:embed="rId115"/>
                <a:stretch>
                  <a:fillRect/>
                </a:stretch>
              </p:blipFill>
              <p:spPr>
                <a:xfrm>
                  <a:off x="5587196" y="5418687"/>
                  <a:ext cx="8236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E4E62417-DB8B-1BA2-B433-FFEA84D03B36}"/>
                    </a:ext>
                  </a:extLst>
                </p14:cNvPr>
                <p14:cNvContentPartPr/>
                <p14:nvPr/>
              </p14:nvContentPartPr>
              <p14:xfrm>
                <a:off x="5718956" y="5822967"/>
                <a:ext cx="365760" cy="543240"/>
              </p14:xfrm>
            </p:contentPart>
          </mc:Choice>
          <mc:Fallback>
            <p:pic>
              <p:nvPicPr>
                <p:cNvPr id="74" name="Ink 73">
                  <a:extLst>
                    <a:ext uri="{FF2B5EF4-FFF2-40B4-BE49-F238E27FC236}">
                      <a16:creationId xmlns:a16="http://schemas.microsoft.com/office/drawing/2014/main" id="{E4E62417-DB8B-1BA2-B433-FFEA84D03B36}"/>
                    </a:ext>
                  </a:extLst>
                </p:cNvPr>
                <p:cNvPicPr/>
                <p:nvPr/>
              </p:nvPicPr>
              <p:blipFill>
                <a:blip r:embed="rId117"/>
                <a:stretch>
                  <a:fillRect/>
                </a:stretch>
              </p:blipFill>
              <p:spPr>
                <a:xfrm>
                  <a:off x="5714636" y="5818647"/>
                  <a:ext cx="374400" cy="551880"/>
                </a:xfrm>
                <a:prstGeom prst="rect">
                  <a:avLst/>
                </a:prstGeom>
              </p:spPr>
            </p:pic>
          </mc:Fallback>
        </mc:AlternateContent>
      </p:grpSp>
      <p:grpSp>
        <p:nvGrpSpPr>
          <p:cNvPr id="132" name="Group 131">
            <a:extLst>
              <a:ext uri="{FF2B5EF4-FFF2-40B4-BE49-F238E27FC236}">
                <a16:creationId xmlns:a16="http://schemas.microsoft.com/office/drawing/2014/main" id="{916C60E8-791D-5153-9521-AAA6CC8A6FB7}"/>
              </a:ext>
            </a:extLst>
          </p:cNvPr>
          <p:cNvGrpSpPr/>
          <p:nvPr/>
        </p:nvGrpSpPr>
        <p:grpSpPr>
          <a:xfrm>
            <a:off x="6599156" y="4413927"/>
            <a:ext cx="4697640" cy="2515680"/>
            <a:chOff x="6599156" y="4413927"/>
            <a:chExt cx="4697640" cy="2515680"/>
          </a:xfrm>
        </p:grpSpPr>
        <mc:AlternateContent xmlns:mc="http://schemas.openxmlformats.org/markup-compatibility/2006">
          <mc:Choice xmlns:p14="http://schemas.microsoft.com/office/powerpoint/2010/main" Requires="p14">
            <p:contentPart p14:bwMode="auto" r:id="rId118">
              <p14:nvContentPartPr>
                <p14:cNvPr id="89" name="Ink 88">
                  <a:extLst>
                    <a:ext uri="{FF2B5EF4-FFF2-40B4-BE49-F238E27FC236}">
                      <a16:creationId xmlns:a16="http://schemas.microsoft.com/office/drawing/2014/main" id="{798E1C23-2FFA-E19F-AA41-C9C7A9801746}"/>
                    </a:ext>
                  </a:extLst>
                </p14:cNvPr>
                <p14:cNvContentPartPr/>
                <p14:nvPr/>
              </p14:nvContentPartPr>
              <p14:xfrm>
                <a:off x="10162436" y="4781127"/>
                <a:ext cx="211320" cy="311400"/>
              </p14:xfrm>
            </p:contentPart>
          </mc:Choice>
          <mc:Fallback>
            <p:pic>
              <p:nvPicPr>
                <p:cNvPr id="89" name="Ink 88">
                  <a:extLst>
                    <a:ext uri="{FF2B5EF4-FFF2-40B4-BE49-F238E27FC236}">
                      <a16:creationId xmlns:a16="http://schemas.microsoft.com/office/drawing/2014/main" id="{798E1C23-2FFA-E19F-AA41-C9C7A9801746}"/>
                    </a:ext>
                  </a:extLst>
                </p:cNvPr>
                <p:cNvPicPr/>
                <p:nvPr/>
              </p:nvPicPr>
              <p:blipFill>
                <a:blip r:embed="rId119"/>
                <a:stretch>
                  <a:fillRect/>
                </a:stretch>
              </p:blipFill>
              <p:spPr>
                <a:xfrm>
                  <a:off x="10158116" y="4776807"/>
                  <a:ext cx="21996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0" name="Ink 89">
                  <a:extLst>
                    <a:ext uri="{FF2B5EF4-FFF2-40B4-BE49-F238E27FC236}">
                      <a16:creationId xmlns:a16="http://schemas.microsoft.com/office/drawing/2014/main" id="{C0171A7D-7BF4-C982-99E7-410B31C645B1}"/>
                    </a:ext>
                  </a:extLst>
                </p14:cNvPr>
                <p14:cNvContentPartPr/>
                <p14:nvPr/>
              </p14:nvContentPartPr>
              <p14:xfrm>
                <a:off x="10226156" y="4745487"/>
                <a:ext cx="192600" cy="99720"/>
              </p14:xfrm>
            </p:contentPart>
          </mc:Choice>
          <mc:Fallback>
            <p:pic>
              <p:nvPicPr>
                <p:cNvPr id="90" name="Ink 89">
                  <a:extLst>
                    <a:ext uri="{FF2B5EF4-FFF2-40B4-BE49-F238E27FC236}">
                      <a16:creationId xmlns:a16="http://schemas.microsoft.com/office/drawing/2014/main" id="{C0171A7D-7BF4-C982-99E7-410B31C645B1}"/>
                    </a:ext>
                  </a:extLst>
                </p:cNvPr>
                <p:cNvPicPr/>
                <p:nvPr/>
              </p:nvPicPr>
              <p:blipFill>
                <a:blip r:embed="rId121"/>
                <a:stretch>
                  <a:fillRect/>
                </a:stretch>
              </p:blipFill>
              <p:spPr>
                <a:xfrm>
                  <a:off x="10221836" y="4741167"/>
                  <a:ext cx="2012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2" name="Ink 91">
                  <a:extLst>
                    <a:ext uri="{FF2B5EF4-FFF2-40B4-BE49-F238E27FC236}">
                      <a16:creationId xmlns:a16="http://schemas.microsoft.com/office/drawing/2014/main" id="{57A15F92-5469-AB67-764F-4891900727AC}"/>
                    </a:ext>
                  </a:extLst>
                </p14:cNvPr>
                <p14:cNvContentPartPr/>
                <p14:nvPr/>
              </p14:nvContentPartPr>
              <p14:xfrm>
                <a:off x="10415516" y="4571247"/>
                <a:ext cx="176040" cy="647280"/>
              </p14:xfrm>
            </p:contentPart>
          </mc:Choice>
          <mc:Fallback>
            <p:pic>
              <p:nvPicPr>
                <p:cNvPr id="92" name="Ink 91">
                  <a:extLst>
                    <a:ext uri="{FF2B5EF4-FFF2-40B4-BE49-F238E27FC236}">
                      <a16:creationId xmlns:a16="http://schemas.microsoft.com/office/drawing/2014/main" id="{57A15F92-5469-AB67-764F-4891900727AC}"/>
                    </a:ext>
                  </a:extLst>
                </p:cNvPr>
                <p:cNvPicPr/>
                <p:nvPr/>
              </p:nvPicPr>
              <p:blipFill>
                <a:blip r:embed="rId123"/>
                <a:stretch>
                  <a:fillRect/>
                </a:stretch>
              </p:blipFill>
              <p:spPr>
                <a:xfrm>
                  <a:off x="10411196" y="4566927"/>
                  <a:ext cx="184680" cy="6559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5" name="Ink 94">
                  <a:extLst>
                    <a:ext uri="{FF2B5EF4-FFF2-40B4-BE49-F238E27FC236}">
                      <a16:creationId xmlns:a16="http://schemas.microsoft.com/office/drawing/2014/main" id="{B881B73F-381F-133A-F2B4-9F70879848F5}"/>
                    </a:ext>
                  </a:extLst>
                </p14:cNvPr>
                <p14:cNvContentPartPr/>
                <p14:nvPr/>
              </p14:nvContentPartPr>
              <p14:xfrm>
                <a:off x="10773356" y="4887327"/>
                <a:ext cx="372240" cy="84240"/>
              </p14:xfrm>
            </p:contentPart>
          </mc:Choice>
          <mc:Fallback>
            <p:pic>
              <p:nvPicPr>
                <p:cNvPr id="95" name="Ink 94">
                  <a:extLst>
                    <a:ext uri="{FF2B5EF4-FFF2-40B4-BE49-F238E27FC236}">
                      <a16:creationId xmlns:a16="http://schemas.microsoft.com/office/drawing/2014/main" id="{B881B73F-381F-133A-F2B4-9F70879848F5}"/>
                    </a:ext>
                  </a:extLst>
                </p:cNvPr>
                <p:cNvPicPr/>
                <p:nvPr/>
              </p:nvPicPr>
              <p:blipFill>
                <a:blip r:embed="rId125"/>
                <a:stretch>
                  <a:fillRect/>
                </a:stretch>
              </p:blipFill>
              <p:spPr>
                <a:xfrm>
                  <a:off x="10769036" y="4883007"/>
                  <a:ext cx="3808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6" name="Ink 95">
                  <a:extLst>
                    <a:ext uri="{FF2B5EF4-FFF2-40B4-BE49-F238E27FC236}">
                      <a16:creationId xmlns:a16="http://schemas.microsoft.com/office/drawing/2014/main" id="{665BF152-C227-543E-E74E-2FE9664D5BA5}"/>
                    </a:ext>
                  </a:extLst>
                </p14:cNvPr>
                <p14:cNvContentPartPr/>
                <p14:nvPr/>
              </p14:nvContentPartPr>
              <p14:xfrm>
                <a:off x="10919876" y="4718847"/>
                <a:ext cx="21960" cy="385560"/>
              </p14:xfrm>
            </p:contentPart>
          </mc:Choice>
          <mc:Fallback>
            <p:pic>
              <p:nvPicPr>
                <p:cNvPr id="96" name="Ink 95">
                  <a:extLst>
                    <a:ext uri="{FF2B5EF4-FFF2-40B4-BE49-F238E27FC236}">
                      <a16:creationId xmlns:a16="http://schemas.microsoft.com/office/drawing/2014/main" id="{665BF152-C227-543E-E74E-2FE9664D5BA5}"/>
                    </a:ext>
                  </a:extLst>
                </p:cNvPr>
                <p:cNvPicPr/>
                <p:nvPr/>
              </p:nvPicPr>
              <p:blipFill>
                <a:blip r:embed="rId127"/>
                <a:stretch>
                  <a:fillRect/>
                </a:stretch>
              </p:blipFill>
              <p:spPr>
                <a:xfrm>
                  <a:off x="10915556" y="4714527"/>
                  <a:ext cx="3060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1" name="Ink 110">
                  <a:extLst>
                    <a:ext uri="{FF2B5EF4-FFF2-40B4-BE49-F238E27FC236}">
                      <a16:creationId xmlns:a16="http://schemas.microsoft.com/office/drawing/2014/main" id="{E1BB22A8-A591-A424-31C2-03958EFFBEE8}"/>
                    </a:ext>
                  </a:extLst>
                </p14:cNvPr>
                <p14:cNvContentPartPr/>
                <p14:nvPr/>
              </p14:nvContentPartPr>
              <p14:xfrm>
                <a:off x="10229756" y="5475567"/>
                <a:ext cx="259560" cy="484560"/>
              </p14:xfrm>
            </p:contentPart>
          </mc:Choice>
          <mc:Fallback>
            <p:pic>
              <p:nvPicPr>
                <p:cNvPr id="111" name="Ink 110">
                  <a:extLst>
                    <a:ext uri="{FF2B5EF4-FFF2-40B4-BE49-F238E27FC236}">
                      <a16:creationId xmlns:a16="http://schemas.microsoft.com/office/drawing/2014/main" id="{E1BB22A8-A591-A424-31C2-03958EFFBEE8}"/>
                    </a:ext>
                  </a:extLst>
                </p:cNvPr>
                <p:cNvPicPr/>
                <p:nvPr/>
              </p:nvPicPr>
              <p:blipFill>
                <a:blip r:embed="rId129"/>
                <a:stretch>
                  <a:fillRect/>
                </a:stretch>
              </p:blipFill>
              <p:spPr>
                <a:xfrm>
                  <a:off x="10225436" y="5471247"/>
                  <a:ext cx="26820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2" name="Ink 111">
                  <a:extLst>
                    <a:ext uri="{FF2B5EF4-FFF2-40B4-BE49-F238E27FC236}">
                      <a16:creationId xmlns:a16="http://schemas.microsoft.com/office/drawing/2014/main" id="{5B9872F4-A5BE-9686-684E-0D94225D4BE2}"/>
                    </a:ext>
                  </a:extLst>
                </p14:cNvPr>
                <p14:cNvContentPartPr/>
                <p14:nvPr/>
              </p14:nvContentPartPr>
              <p14:xfrm>
                <a:off x="10412276" y="5329767"/>
                <a:ext cx="216360" cy="748800"/>
              </p14:xfrm>
            </p:contentPart>
          </mc:Choice>
          <mc:Fallback>
            <p:pic>
              <p:nvPicPr>
                <p:cNvPr id="112" name="Ink 111">
                  <a:extLst>
                    <a:ext uri="{FF2B5EF4-FFF2-40B4-BE49-F238E27FC236}">
                      <a16:creationId xmlns:a16="http://schemas.microsoft.com/office/drawing/2014/main" id="{5B9872F4-A5BE-9686-684E-0D94225D4BE2}"/>
                    </a:ext>
                  </a:extLst>
                </p:cNvPr>
                <p:cNvPicPr/>
                <p:nvPr/>
              </p:nvPicPr>
              <p:blipFill>
                <a:blip r:embed="rId131"/>
                <a:stretch>
                  <a:fillRect/>
                </a:stretch>
              </p:blipFill>
              <p:spPr>
                <a:xfrm>
                  <a:off x="10407956" y="5325447"/>
                  <a:ext cx="225000" cy="7574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3" name="Ink 112">
                  <a:extLst>
                    <a:ext uri="{FF2B5EF4-FFF2-40B4-BE49-F238E27FC236}">
                      <a16:creationId xmlns:a16="http://schemas.microsoft.com/office/drawing/2014/main" id="{EEA221A7-9D4B-0CAF-6065-816537DE9192}"/>
                    </a:ext>
                  </a:extLst>
                </p14:cNvPr>
                <p14:cNvContentPartPr/>
                <p14:nvPr/>
              </p14:nvContentPartPr>
              <p14:xfrm>
                <a:off x="10835636" y="5615607"/>
                <a:ext cx="461160" cy="91440"/>
              </p14:xfrm>
            </p:contentPart>
          </mc:Choice>
          <mc:Fallback>
            <p:pic>
              <p:nvPicPr>
                <p:cNvPr id="113" name="Ink 112">
                  <a:extLst>
                    <a:ext uri="{FF2B5EF4-FFF2-40B4-BE49-F238E27FC236}">
                      <a16:creationId xmlns:a16="http://schemas.microsoft.com/office/drawing/2014/main" id="{EEA221A7-9D4B-0CAF-6065-816537DE9192}"/>
                    </a:ext>
                  </a:extLst>
                </p:cNvPr>
                <p:cNvPicPr/>
                <p:nvPr/>
              </p:nvPicPr>
              <p:blipFill>
                <a:blip r:embed="rId133"/>
                <a:stretch>
                  <a:fillRect/>
                </a:stretch>
              </p:blipFill>
              <p:spPr>
                <a:xfrm>
                  <a:off x="10831316" y="5611287"/>
                  <a:ext cx="4698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4" name="Ink 113">
                  <a:extLst>
                    <a:ext uri="{FF2B5EF4-FFF2-40B4-BE49-F238E27FC236}">
                      <a16:creationId xmlns:a16="http://schemas.microsoft.com/office/drawing/2014/main" id="{53644E79-8431-AED4-3570-62880D52D0E1}"/>
                    </a:ext>
                  </a:extLst>
                </p14:cNvPr>
                <p14:cNvContentPartPr/>
                <p14:nvPr/>
              </p14:nvContentPartPr>
              <p14:xfrm>
                <a:off x="11035436" y="5433807"/>
                <a:ext cx="32400" cy="526320"/>
              </p14:xfrm>
            </p:contentPart>
          </mc:Choice>
          <mc:Fallback>
            <p:pic>
              <p:nvPicPr>
                <p:cNvPr id="114" name="Ink 113">
                  <a:extLst>
                    <a:ext uri="{FF2B5EF4-FFF2-40B4-BE49-F238E27FC236}">
                      <a16:creationId xmlns:a16="http://schemas.microsoft.com/office/drawing/2014/main" id="{53644E79-8431-AED4-3570-62880D52D0E1}"/>
                    </a:ext>
                  </a:extLst>
                </p:cNvPr>
                <p:cNvPicPr/>
                <p:nvPr/>
              </p:nvPicPr>
              <p:blipFill>
                <a:blip r:embed="rId135"/>
                <a:stretch>
                  <a:fillRect/>
                </a:stretch>
              </p:blipFill>
              <p:spPr>
                <a:xfrm>
                  <a:off x="11031116" y="5429487"/>
                  <a:ext cx="4104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Ink 86">
                  <a:extLst>
                    <a:ext uri="{FF2B5EF4-FFF2-40B4-BE49-F238E27FC236}">
                      <a16:creationId xmlns:a16="http://schemas.microsoft.com/office/drawing/2014/main" id="{BD7C304B-4B46-7DDA-82A4-6B447C581572}"/>
                    </a:ext>
                  </a:extLst>
                </p14:cNvPr>
                <p14:cNvContentPartPr/>
                <p14:nvPr/>
              </p14:nvContentPartPr>
              <p14:xfrm>
                <a:off x="9699836" y="4750167"/>
                <a:ext cx="106920" cy="288360"/>
              </p14:xfrm>
            </p:contentPart>
          </mc:Choice>
          <mc:Fallback>
            <p:pic>
              <p:nvPicPr>
                <p:cNvPr id="87" name="Ink 86">
                  <a:extLst>
                    <a:ext uri="{FF2B5EF4-FFF2-40B4-BE49-F238E27FC236}">
                      <a16:creationId xmlns:a16="http://schemas.microsoft.com/office/drawing/2014/main" id="{BD7C304B-4B46-7DDA-82A4-6B447C581572}"/>
                    </a:ext>
                  </a:extLst>
                </p:cNvPr>
                <p:cNvPicPr/>
                <p:nvPr/>
              </p:nvPicPr>
              <p:blipFill>
                <a:blip r:embed="rId137"/>
                <a:stretch>
                  <a:fillRect/>
                </a:stretch>
              </p:blipFill>
              <p:spPr>
                <a:xfrm>
                  <a:off x="9695516" y="4745847"/>
                  <a:ext cx="1155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2350E29A-E53E-84E4-E31C-C90E8FD0350C}"/>
                    </a:ext>
                  </a:extLst>
                </p14:cNvPr>
                <p14:cNvContentPartPr/>
                <p14:nvPr/>
              </p14:nvContentPartPr>
              <p14:xfrm>
                <a:off x="9879476" y="5044647"/>
                <a:ext cx="4680" cy="360"/>
              </p14:xfrm>
            </p:contentPart>
          </mc:Choice>
          <mc:Fallback>
            <p:pic>
              <p:nvPicPr>
                <p:cNvPr id="88" name="Ink 87">
                  <a:extLst>
                    <a:ext uri="{FF2B5EF4-FFF2-40B4-BE49-F238E27FC236}">
                      <a16:creationId xmlns:a16="http://schemas.microsoft.com/office/drawing/2014/main" id="{2350E29A-E53E-84E4-E31C-C90E8FD0350C}"/>
                    </a:ext>
                  </a:extLst>
                </p:cNvPr>
                <p:cNvPicPr/>
                <p:nvPr/>
              </p:nvPicPr>
              <p:blipFill>
                <a:blip r:embed="rId139"/>
                <a:stretch>
                  <a:fillRect/>
                </a:stretch>
              </p:blipFill>
              <p:spPr>
                <a:xfrm>
                  <a:off x="9875156" y="504032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Ink 90">
                  <a:extLst>
                    <a:ext uri="{FF2B5EF4-FFF2-40B4-BE49-F238E27FC236}">
                      <a16:creationId xmlns:a16="http://schemas.microsoft.com/office/drawing/2014/main" id="{65DC226F-DF49-37DF-A36B-179D009CF21D}"/>
                    </a:ext>
                  </a:extLst>
                </p14:cNvPr>
                <p14:cNvContentPartPr/>
                <p14:nvPr/>
              </p14:nvContentPartPr>
              <p14:xfrm>
                <a:off x="9332996" y="4897767"/>
                <a:ext cx="138960" cy="42480"/>
              </p14:xfrm>
            </p:contentPart>
          </mc:Choice>
          <mc:Fallback>
            <p:pic>
              <p:nvPicPr>
                <p:cNvPr id="91" name="Ink 90">
                  <a:extLst>
                    <a:ext uri="{FF2B5EF4-FFF2-40B4-BE49-F238E27FC236}">
                      <a16:creationId xmlns:a16="http://schemas.microsoft.com/office/drawing/2014/main" id="{65DC226F-DF49-37DF-A36B-179D009CF21D}"/>
                    </a:ext>
                  </a:extLst>
                </p:cNvPr>
                <p:cNvPicPr/>
                <p:nvPr/>
              </p:nvPicPr>
              <p:blipFill>
                <a:blip r:embed="rId141"/>
                <a:stretch>
                  <a:fillRect/>
                </a:stretch>
              </p:blipFill>
              <p:spPr>
                <a:xfrm>
                  <a:off x="9328676" y="4893447"/>
                  <a:ext cx="1476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6" name="Ink 75">
                  <a:extLst>
                    <a:ext uri="{FF2B5EF4-FFF2-40B4-BE49-F238E27FC236}">
                      <a16:creationId xmlns:a16="http://schemas.microsoft.com/office/drawing/2014/main" id="{3107CE13-8F2F-D349-3744-C7DAA499DF0F}"/>
                    </a:ext>
                  </a:extLst>
                </p14:cNvPr>
                <p14:cNvContentPartPr/>
                <p14:nvPr/>
              </p14:nvContentPartPr>
              <p14:xfrm>
                <a:off x="6599156" y="4413927"/>
                <a:ext cx="348480" cy="1932840"/>
              </p14:xfrm>
            </p:contentPart>
          </mc:Choice>
          <mc:Fallback>
            <p:pic>
              <p:nvPicPr>
                <p:cNvPr id="76" name="Ink 75">
                  <a:extLst>
                    <a:ext uri="{FF2B5EF4-FFF2-40B4-BE49-F238E27FC236}">
                      <a16:creationId xmlns:a16="http://schemas.microsoft.com/office/drawing/2014/main" id="{3107CE13-8F2F-D349-3744-C7DAA499DF0F}"/>
                    </a:ext>
                  </a:extLst>
                </p:cNvPr>
                <p:cNvPicPr/>
                <p:nvPr/>
              </p:nvPicPr>
              <p:blipFill>
                <a:blip r:embed="rId143"/>
                <a:stretch>
                  <a:fillRect/>
                </a:stretch>
              </p:blipFill>
              <p:spPr>
                <a:xfrm>
                  <a:off x="6594836" y="4409607"/>
                  <a:ext cx="357120" cy="19414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7" name="Ink 76">
                  <a:extLst>
                    <a:ext uri="{FF2B5EF4-FFF2-40B4-BE49-F238E27FC236}">
                      <a16:creationId xmlns:a16="http://schemas.microsoft.com/office/drawing/2014/main" id="{84699EEB-1730-D815-8A9C-79A5B53E49F4}"/>
                    </a:ext>
                  </a:extLst>
                </p14:cNvPr>
                <p14:cNvContentPartPr/>
                <p14:nvPr/>
              </p14:nvContentPartPr>
              <p14:xfrm>
                <a:off x="6861596" y="4645407"/>
                <a:ext cx="253800" cy="505440"/>
              </p14:xfrm>
            </p:contentPart>
          </mc:Choice>
          <mc:Fallback>
            <p:pic>
              <p:nvPicPr>
                <p:cNvPr id="77" name="Ink 76">
                  <a:extLst>
                    <a:ext uri="{FF2B5EF4-FFF2-40B4-BE49-F238E27FC236}">
                      <a16:creationId xmlns:a16="http://schemas.microsoft.com/office/drawing/2014/main" id="{84699EEB-1730-D815-8A9C-79A5B53E49F4}"/>
                    </a:ext>
                  </a:extLst>
                </p:cNvPr>
                <p:cNvPicPr/>
                <p:nvPr/>
              </p:nvPicPr>
              <p:blipFill>
                <a:blip r:embed="rId145"/>
                <a:stretch>
                  <a:fillRect/>
                </a:stretch>
              </p:blipFill>
              <p:spPr>
                <a:xfrm>
                  <a:off x="6857276" y="4641087"/>
                  <a:ext cx="26244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8" name="Ink 77">
                  <a:extLst>
                    <a:ext uri="{FF2B5EF4-FFF2-40B4-BE49-F238E27FC236}">
                      <a16:creationId xmlns:a16="http://schemas.microsoft.com/office/drawing/2014/main" id="{24B35B76-4C6D-3977-5E66-414D07DE9FDF}"/>
                    </a:ext>
                  </a:extLst>
                </p14:cNvPr>
                <p14:cNvContentPartPr/>
                <p14:nvPr/>
              </p14:nvContentPartPr>
              <p14:xfrm>
                <a:off x="7188836" y="4908207"/>
                <a:ext cx="140040" cy="32040"/>
              </p14:xfrm>
            </p:contentPart>
          </mc:Choice>
          <mc:Fallback>
            <p:pic>
              <p:nvPicPr>
                <p:cNvPr id="78" name="Ink 77">
                  <a:extLst>
                    <a:ext uri="{FF2B5EF4-FFF2-40B4-BE49-F238E27FC236}">
                      <a16:creationId xmlns:a16="http://schemas.microsoft.com/office/drawing/2014/main" id="{24B35B76-4C6D-3977-5E66-414D07DE9FDF}"/>
                    </a:ext>
                  </a:extLst>
                </p:cNvPr>
                <p:cNvPicPr/>
                <p:nvPr/>
              </p:nvPicPr>
              <p:blipFill>
                <a:blip r:embed="rId147"/>
                <a:stretch>
                  <a:fillRect/>
                </a:stretch>
              </p:blipFill>
              <p:spPr>
                <a:xfrm>
                  <a:off x="7184516" y="4903887"/>
                  <a:ext cx="1486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9" name="Ink 78">
                  <a:extLst>
                    <a:ext uri="{FF2B5EF4-FFF2-40B4-BE49-F238E27FC236}">
                      <a16:creationId xmlns:a16="http://schemas.microsoft.com/office/drawing/2014/main" id="{7BB80E02-3C35-EFBD-27A7-4A8B6780CC10}"/>
                    </a:ext>
                  </a:extLst>
                </p14:cNvPr>
                <p14:cNvContentPartPr/>
                <p14:nvPr/>
              </p14:nvContentPartPr>
              <p14:xfrm>
                <a:off x="7460636" y="4854567"/>
                <a:ext cx="129240" cy="167040"/>
              </p14:xfrm>
            </p:contentPart>
          </mc:Choice>
          <mc:Fallback>
            <p:pic>
              <p:nvPicPr>
                <p:cNvPr id="79" name="Ink 78">
                  <a:extLst>
                    <a:ext uri="{FF2B5EF4-FFF2-40B4-BE49-F238E27FC236}">
                      <a16:creationId xmlns:a16="http://schemas.microsoft.com/office/drawing/2014/main" id="{7BB80E02-3C35-EFBD-27A7-4A8B6780CC10}"/>
                    </a:ext>
                  </a:extLst>
                </p:cNvPr>
                <p:cNvPicPr/>
                <p:nvPr/>
              </p:nvPicPr>
              <p:blipFill>
                <a:blip r:embed="rId149"/>
                <a:stretch>
                  <a:fillRect/>
                </a:stretch>
              </p:blipFill>
              <p:spPr>
                <a:xfrm>
                  <a:off x="7456316" y="4850247"/>
                  <a:ext cx="1378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0" name="Ink 79">
                  <a:extLst>
                    <a:ext uri="{FF2B5EF4-FFF2-40B4-BE49-F238E27FC236}">
                      <a16:creationId xmlns:a16="http://schemas.microsoft.com/office/drawing/2014/main" id="{61BE125E-D07D-8FC4-A626-F54E869FC0AB}"/>
                    </a:ext>
                  </a:extLst>
                </p14:cNvPr>
                <p14:cNvContentPartPr/>
                <p14:nvPr/>
              </p14:nvContentPartPr>
              <p14:xfrm>
                <a:off x="7871756" y="4897407"/>
                <a:ext cx="4680" cy="360"/>
              </p14:xfrm>
            </p:contentPart>
          </mc:Choice>
          <mc:Fallback>
            <p:pic>
              <p:nvPicPr>
                <p:cNvPr id="80" name="Ink 79">
                  <a:extLst>
                    <a:ext uri="{FF2B5EF4-FFF2-40B4-BE49-F238E27FC236}">
                      <a16:creationId xmlns:a16="http://schemas.microsoft.com/office/drawing/2014/main" id="{61BE125E-D07D-8FC4-A626-F54E869FC0AB}"/>
                    </a:ext>
                  </a:extLst>
                </p:cNvPr>
                <p:cNvPicPr/>
                <p:nvPr/>
              </p:nvPicPr>
              <p:blipFill>
                <a:blip r:embed="rId139"/>
                <a:stretch>
                  <a:fillRect/>
                </a:stretch>
              </p:blipFill>
              <p:spPr>
                <a:xfrm>
                  <a:off x="7867436" y="489308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1" name="Ink 80">
                  <a:extLst>
                    <a:ext uri="{FF2B5EF4-FFF2-40B4-BE49-F238E27FC236}">
                      <a16:creationId xmlns:a16="http://schemas.microsoft.com/office/drawing/2014/main" id="{F95FBBCF-C5F2-CB8C-9F10-A40AB1DADE05}"/>
                    </a:ext>
                  </a:extLst>
                </p14:cNvPr>
                <p14:cNvContentPartPr/>
                <p14:nvPr/>
              </p14:nvContentPartPr>
              <p14:xfrm>
                <a:off x="8040596" y="4685727"/>
                <a:ext cx="167760" cy="370800"/>
              </p14:xfrm>
            </p:contentPart>
          </mc:Choice>
          <mc:Fallback>
            <p:pic>
              <p:nvPicPr>
                <p:cNvPr id="81" name="Ink 80">
                  <a:extLst>
                    <a:ext uri="{FF2B5EF4-FFF2-40B4-BE49-F238E27FC236}">
                      <a16:creationId xmlns:a16="http://schemas.microsoft.com/office/drawing/2014/main" id="{F95FBBCF-C5F2-CB8C-9F10-A40AB1DADE05}"/>
                    </a:ext>
                  </a:extLst>
                </p:cNvPr>
                <p:cNvPicPr/>
                <p:nvPr/>
              </p:nvPicPr>
              <p:blipFill>
                <a:blip r:embed="rId152"/>
                <a:stretch>
                  <a:fillRect/>
                </a:stretch>
              </p:blipFill>
              <p:spPr>
                <a:xfrm>
                  <a:off x="8036276" y="4681407"/>
                  <a:ext cx="17640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2" name="Ink 81">
                  <a:extLst>
                    <a:ext uri="{FF2B5EF4-FFF2-40B4-BE49-F238E27FC236}">
                      <a16:creationId xmlns:a16="http://schemas.microsoft.com/office/drawing/2014/main" id="{AE8DAD69-E61A-3F91-DB43-574926DAD9CA}"/>
                    </a:ext>
                  </a:extLst>
                </p14:cNvPr>
                <p14:cNvContentPartPr/>
                <p14:nvPr/>
              </p14:nvContentPartPr>
              <p14:xfrm>
                <a:off x="8337956" y="4866087"/>
                <a:ext cx="186120" cy="311040"/>
              </p14:xfrm>
            </p:contentPart>
          </mc:Choice>
          <mc:Fallback>
            <p:pic>
              <p:nvPicPr>
                <p:cNvPr id="82" name="Ink 81">
                  <a:extLst>
                    <a:ext uri="{FF2B5EF4-FFF2-40B4-BE49-F238E27FC236}">
                      <a16:creationId xmlns:a16="http://schemas.microsoft.com/office/drawing/2014/main" id="{AE8DAD69-E61A-3F91-DB43-574926DAD9CA}"/>
                    </a:ext>
                  </a:extLst>
                </p:cNvPr>
                <p:cNvPicPr/>
                <p:nvPr/>
              </p:nvPicPr>
              <p:blipFill>
                <a:blip r:embed="rId154"/>
                <a:stretch>
                  <a:fillRect/>
                </a:stretch>
              </p:blipFill>
              <p:spPr>
                <a:xfrm>
                  <a:off x="8333636" y="4861767"/>
                  <a:ext cx="19476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83" name="Ink 82">
                  <a:extLst>
                    <a:ext uri="{FF2B5EF4-FFF2-40B4-BE49-F238E27FC236}">
                      <a16:creationId xmlns:a16="http://schemas.microsoft.com/office/drawing/2014/main" id="{5E786768-3A90-0AA1-C8B9-8D406D6E0250}"/>
                    </a:ext>
                  </a:extLst>
                </p14:cNvPr>
                <p14:cNvContentPartPr/>
                <p14:nvPr/>
              </p14:nvContentPartPr>
              <p14:xfrm>
                <a:off x="8397356" y="4887687"/>
                <a:ext cx="93240" cy="20880"/>
              </p14:xfrm>
            </p:contentPart>
          </mc:Choice>
          <mc:Fallback>
            <p:pic>
              <p:nvPicPr>
                <p:cNvPr id="83" name="Ink 82">
                  <a:extLst>
                    <a:ext uri="{FF2B5EF4-FFF2-40B4-BE49-F238E27FC236}">
                      <a16:creationId xmlns:a16="http://schemas.microsoft.com/office/drawing/2014/main" id="{5E786768-3A90-0AA1-C8B9-8D406D6E0250}"/>
                    </a:ext>
                  </a:extLst>
                </p:cNvPr>
                <p:cNvPicPr/>
                <p:nvPr/>
              </p:nvPicPr>
              <p:blipFill>
                <a:blip r:embed="rId156"/>
                <a:stretch>
                  <a:fillRect/>
                </a:stretch>
              </p:blipFill>
              <p:spPr>
                <a:xfrm>
                  <a:off x="8393036" y="4883367"/>
                  <a:ext cx="1018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84" name="Ink 83">
                  <a:extLst>
                    <a:ext uri="{FF2B5EF4-FFF2-40B4-BE49-F238E27FC236}">
                      <a16:creationId xmlns:a16="http://schemas.microsoft.com/office/drawing/2014/main" id="{0530325A-01A5-8FFC-E2B5-2AA898D75041}"/>
                    </a:ext>
                  </a:extLst>
                </p14:cNvPr>
                <p14:cNvContentPartPr/>
                <p14:nvPr/>
              </p14:nvContentPartPr>
              <p14:xfrm>
                <a:off x="8692916" y="4561527"/>
                <a:ext cx="146520" cy="785880"/>
              </p14:xfrm>
            </p:contentPart>
          </mc:Choice>
          <mc:Fallback>
            <p:pic>
              <p:nvPicPr>
                <p:cNvPr id="84" name="Ink 83">
                  <a:extLst>
                    <a:ext uri="{FF2B5EF4-FFF2-40B4-BE49-F238E27FC236}">
                      <a16:creationId xmlns:a16="http://schemas.microsoft.com/office/drawing/2014/main" id="{0530325A-01A5-8FFC-E2B5-2AA898D75041}"/>
                    </a:ext>
                  </a:extLst>
                </p:cNvPr>
                <p:cNvPicPr/>
                <p:nvPr/>
              </p:nvPicPr>
              <p:blipFill>
                <a:blip r:embed="rId158"/>
                <a:stretch>
                  <a:fillRect/>
                </a:stretch>
              </p:blipFill>
              <p:spPr>
                <a:xfrm>
                  <a:off x="8688596" y="4557207"/>
                  <a:ext cx="155160" cy="7945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86" name="Ink 85">
                  <a:extLst>
                    <a:ext uri="{FF2B5EF4-FFF2-40B4-BE49-F238E27FC236}">
                      <a16:creationId xmlns:a16="http://schemas.microsoft.com/office/drawing/2014/main" id="{8862C7A4-BD87-DA56-318A-8A8C5FDF013A}"/>
                    </a:ext>
                  </a:extLst>
                </p14:cNvPr>
                <p14:cNvContentPartPr/>
                <p14:nvPr/>
              </p14:nvContentPartPr>
              <p14:xfrm>
                <a:off x="9131756" y="4613727"/>
                <a:ext cx="233280" cy="579600"/>
              </p14:xfrm>
            </p:contentPart>
          </mc:Choice>
          <mc:Fallback>
            <p:pic>
              <p:nvPicPr>
                <p:cNvPr id="86" name="Ink 85">
                  <a:extLst>
                    <a:ext uri="{FF2B5EF4-FFF2-40B4-BE49-F238E27FC236}">
                      <a16:creationId xmlns:a16="http://schemas.microsoft.com/office/drawing/2014/main" id="{8862C7A4-BD87-DA56-318A-8A8C5FDF013A}"/>
                    </a:ext>
                  </a:extLst>
                </p:cNvPr>
                <p:cNvPicPr/>
                <p:nvPr/>
              </p:nvPicPr>
              <p:blipFill>
                <a:blip r:embed="rId160"/>
                <a:stretch>
                  <a:fillRect/>
                </a:stretch>
              </p:blipFill>
              <p:spPr>
                <a:xfrm>
                  <a:off x="9127436" y="4609407"/>
                  <a:ext cx="241920" cy="5882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8" name="Ink 97">
                  <a:extLst>
                    <a:ext uri="{FF2B5EF4-FFF2-40B4-BE49-F238E27FC236}">
                      <a16:creationId xmlns:a16="http://schemas.microsoft.com/office/drawing/2014/main" id="{030F82C9-FC42-CF5E-DF00-23406CBE2291}"/>
                    </a:ext>
                  </a:extLst>
                </p14:cNvPr>
                <p14:cNvContentPartPr/>
                <p14:nvPr/>
              </p14:nvContentPartPr>
              <p14:xfrm>
                <a:off x="6798596" y="5286567"/>
                <a:ext cx="212040" cy="694800"/>
              </p14:xfrm>
            </p:contentPart>
          </mc:Choice>
          <mc:Fallback>
            <p:pic>
              <p:nvPicPr>
                <p:cNvPr id="98" name="Ink 97">
                  <a:extLst>
                    <a:ext uri="{FF2B5EF4-FFF2-40B4-BE49-F238E27FC236}">
                      <a16:creationId xmlns:a16="http://schemas.microsoft.com/office/drawing/2014/main" id="{030F82C9-FC42-CF5E-DF00-23406CBE2291}"/>
                    </a:ext>
                  </a:extLst>
                </p:cNvPr>
                <p:cNvPicPr/>
                <p:nvPr/>
              </p:nvPicPr>
              <p:blipFill>
                <a:blip r:embed="rId162"/>
                <a:stretch>
                  <a:fillRect/>
                </a:stretch>
              </p:blipFill>
              <p:spPr>
                <a:xfrm>
                  <a:off x="6794276" y="5282247"/>
                  <a:ext cx="220680" cy="7034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9" name="Ink 98">
                  <a:extLst>
                    <a:ext uri="{FF2B5EF4-FFF2-40B4-BE49-F238E27FC236}">
                      <a16:creationId xmlns:a16="http://schemas.microsoft.com/office/drawing/2014/main" id="{F763D46C-8F43-9F39-3B01-BBE4A3355ED3}"/>
                    </a:ext>
                  </a:extLst>
                </p14:cNvPr>
                <p14:cNvContentPartPr/>
                <p14:nvPr/>
              </p14:nvContentPartPr>
              <p14:xfrm>
                <a:off x="7199276" y="5668167"/>
                <a:ext cx="76320" cy="38880"/>
              </p14:xfrm>
            </p:contentPart>
          </mc:Choice>
          <mc:Fallback>
            <p:pic>
              <p:nvPicPr>
                <p:cNvPr id="99" name="Ink 98">
                  <a:extLst>
                    <a:ext uri="{FF2B5EF4-FFF2-40B4-BE49-F238E27FC236}">
                      <a16:creationId xmlns:a16="http://schemas.microsoft.com/office/drawing/2014/main" id="{F763D46C-8F43-9F39-3B01-BBE4A3355ED3}"/>
                    </a:ext>
                  </a:extLst>
                </p:cNvPr>
                <p:cNvPicPr/>
                <p:nvPr/>
              </p:nvPicPr>
              <p:blipFill>
                <a:blip r:embed="rId164"/>
                <a:stretch>
                  <a:fillRect/>
                </a:stretch>
              </p:blipFill>
              <p:spPr>
                <a:xfrm>
                  <a:off x="7194956" y="5663847"/>
                  <a:ext cx="849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0" name="Ink 99">
                  <a:extLst>
                    <a:ext uri="{FF2B5EF4-FFF2-40B4-BE49-F238E27FC236}">
                      <a16:creationId xmlns:a16="http://schemas.microsoft.com/office/drawing/2014/main" id="{2651906E-4528-EFE3-A576-540DECC9076A}"/>
                    </a:ext>
                  </a:extLst>
                </p14:cNvPr>
                <p14:cNvContentPartPr/>
                <p14:nvPr/>
              </p14:nvContentPartPr>
              <p14:xfrm>
                <a:off x="7313036" y="5474127"/>
                <a:ext cx="150120" cy="370800"/>
              </p14:xfrm>
            </p:contentPart>
          </mc:Choice>
          <mc:Fallback>
            <p:pic>
              <p:nvPicPr>
                <p:cNvPr id="100" name="Ink 99">
                  <a:extLst>
                    <a:ext uri="{FF2B5EF4-FFF2-40B4-BE49-F238E27FC236}">
                      <a16:creationId xmlns:a16="http://schemas.microsoft.com/office/drawing/2014/main" id="{2651906E-4528-EFE3-A576-540DECC9076A}"/>
                    </a:ext>
                  </a:extLst>
                </p:cNvPr>
                <p:cNvPicPr/>
                <p:nvPr/>
              </p:nvPicPr>
              <p:blipFill>
                <a:blip r:embed="rId166"/>
                <a:stretch>
                  <a:fillRect/>
                </a:stretch>
              </p:blipFill>
              <p:spPr>
                <a:xfrm>
                  <a:off x="7308716" y="5469807"/>
                  <a:ext cx="15876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1" name="Ink 100">
                  <a:extLst>
                    <a:ext uri="{FF2B5EF4-FFF2-40B4-BE49-F238E27FC236}">
                      <a16:creationId xmlns:a16="http://schemas.microsoft.com/office/drawing/2014/main" id="{4E57B50B-DFDA-EB40-E452-AD5EFC16541B}"/>
                    </a:ext>
                  </a:extLst>
                </p14:cNvPr>
                <p14:cNvContentPartPr/>
                <p14:nvPr/>
              </p14:nvContentPartPr>
              <p14:xfrm>
                <a:off x="7714436" y="5721447"/>
                <a:ext cx="360" cy="6840"/>
              </p14:xfrm>
            </p:contentPart>
          </mc:Choice>
          <mc:Fallback>
            <p:pic>
              <p:nvPicPr>
                <p:cNvPr id="101" name="Ink 100">
                  <a:extLst>
                    <a:ext uri="{FF2B5EF4-FFF2-40B4-BE49-F238E27FC236}">
                      <a16:creationId xmlns:a16="http://schemas.microsoft.com/office/drawing/2014/main" id="{4E57B50B-DFDA-EB40-E452-AD5EFC16541B}"/>
                    </a:ext>
                  </a:extLst>
                </p:cNvPr>
                <p:cNvPicPr/>
                <p:nvPr/>
              </p:nvPicPr>
              <p:blipFill>
                <a:blip r:embed="rId77"/>
                <a:stretch>
                  <a:fillRect/>
                </a:stretch>
              </p:blipFill>
              <p:spPr>
                <a:xfrm>
                  <a:off x="7710116" y="571712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2" name="Ink 101">
                  <a:extLst>
                    <a:ext uri="{FF2B5EF4-FFF2-40B4-BE49-F238E27FC236}">
                      <a16:creationId xmlns:a16="http://schemas.microsoft.com/office/drawing/2014/main" id="{D303D4D0-CD8A-7D01-1D96-13C5D9C4B71F}"/>
                    </a:ext>
                  </a:extLst>
                </p14:cNvPr>
                <p14:cNvContentPartPr/>
                <p14:nvPr/>
              </p14:nvContentPartPr>
              <p14:xfrm>
                <a:off x="7871036" y="5496807"/>
                <a:ext cx="176760" cy="422640"/>
              </p14:xfrm>
            </p:contentPart>
          </mc:Choice>
          <mc:Fallback>
            <p:pic>
              <p:nvPicPr>
                <p:cNvPr id="102" name="Ink 101">
                  <a:extLst>
                    <a:ext uri="{FF2B5EF4-FFF2-40B4-BE49-F238E27FC236}">
                      <a16:creationId xmlns:a16="http://schemas.microsoft.com/office/drawing/2014/main" id="{D303D4D0-CD8A-7D01-1D96-13C5D9C4B71F}"/>
                    </a:ext>
                  </a:extLst>
                </p:cNvPr>
                <p:cNvPicPr/>
                <p:nvPr/>
              </p:nvPicPr>
              <p:blipFill>
                <a:blip r:embed="rId169"/>
                <a:stretch>
                  <a:fillRect/>
                </a:stretch>
              </p:blipFill>
              <p:spPr>
                <a:xfrm>
                  <a:off x="7866716" y="5492487"/>
                  <a:ext cx="18540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3" name="Ink 102">
                  <a:extLst>
                    <a:ext uri="{FF2B5EF4-FFF2-40B4-BE49-F238E27FC236}">
                      <a16:creationId xmlns:a16="http://schemas.microsoft.com/office/drawing/2014/main" id="{61EE5420-1043-642A-605F-B1594F15816F}"/>
                    </a:ext>
                  </a:extLst>
                </p14:cNvPr>
                <p14:cNvContentPartPr/>
                <p14:nvPr/>
              </p14:nvContentPartPr>
              <p14:xfrm>
                <a:off x="8250836" y="5558367"/>
                <a:ext cx="189360" cy="412200"/>
              </p14:xfrm>
            </p:contentPart>
          </mc:Choice>
          <mc:Fallback>
            <p:pic>
              <p:nvPicPr>
                <p:cNvPr id="103" name="Ink 102">
                  <a:extLst>
                    <a:ext uri="{FF2B5EF4-FFF2-40B4-BE49-F238E27FC236}">
                      <a16:creationId xmlns:a16="http://schemas.microsoft.com/office/drawing/2014/main" id="{61EE5420-1043-642A-605F-B1594F15816F}"/>
                    </a:ext>
                  </a:extLst>
                </p:cNvPr>
                <p:cNvPicPr/>
                <p:nvPr/>
              </p:nvPicPr>
              <p:blipFill>
                <a:blip r:embed="rId171"/>
                <a:stretch>
                  <a:fillRect/>
                </a:stretch>
              </p:blipFill>
              <p:spPr>
                <a:xfrm>
                  <a:off x="8246516" y="5554047"/>
                  <a:ext cx="19800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4" name="Ink 103">
                  <a:extLst>
                    <a:ext uri="{FF2B5EF4-FFF2-40B4-BE49-F238E27FC236}">
                      <a16:creationId xmlns:a16="http://schemas.microsoft.com/office/drawing/2014/main" id="{CECA41FE-E359-10B3-B81E-A279BBFDB2F1}"/>
                    </a:ext>
                  </a:extLst>
                </p14:cNvPr>
                <p14:cNvContentPartPr/>
                <p14:nvPr/>
              </p14:nvContentPartPr>
              <p14:xfrm>
                <a:off x="8393396" y="5339127"/>
                <a:ext cx="258840" cy="793080"/>
              </p14:xfrm>
            </p:contentPart>
          </mc:Choice>
          <mc:Fallback>
            <p:pic>
              <p:nvPicPr>
                <p:cNvPr id="104" name="Ink 103">
                  <a:extLst>
                    <a:ext uri="{FF2B5EF4-FFF2-40B4-BE49-F238E27FC236}">
                      <a16:creationId xmlns:a16="http://schemas.microsoft.com/office/drawing/2014/main" id="{CECA41FE-E359-10B3-B81E-A279BBFDB2F1}"/>
                    </a:ext>
                  </a:extLst>
                </p:cNvPr>
                <p:cNvPicPr/>
                <p:nvPr/>
              </p:nvPicPr>
              <p:blipFill>
                <a:blip r:embed="rId173"/>
                <a:stretch>
                  <a:fillRect/>
                </a:stretch>
              </p:blipFill>
              <p:spPr>
                <a:xfrm>
                  <a:off x="8389076" y="5334807"/>
                  <a:ext cx="267480" cy="8017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5" name="Ink 104">
                  <a:extLst>
                    <a:ext uri="{FF2B5EF4-FFF2-40B4-BE49-F238E27FC236}">
                      <a16:creationId xmlns:a16="http://schemas.microsoft.com/office/drawing/2014/main" id="{9C6DFDB5-92A0-E87F-CD00-858F9BA1B345}"/>
                    </a:ext>
                  </a:extLst>
                </p14:cNvPr>
                <p14:cNvContentPartPr/>
                <p14:nvPr/>
              </p14:nvContentPartPr>
              <p14:xfrm>
                <a:off x="8774636" y="5412207"/>
                <a:ext cx="275040" cy="591480"/>
              </p14:xfrm>
            </p:contentPart>
          </mc:Choice>
          <mc:Fallback>
            <p:pic>
              <p:nvPicPr>
                <p:cNvPr id="105" name="Ink 104">
                  <a:extLst>
                    <a:ext uri="{FF2B5EF4-FFF2-40B4-BE49-F238E27FC236}">
                      <a16:creationId xmlns:a16="http://schemas.microsoft.com/office/drawing/2014/main" id="{9C6DFDB5-92A0-E87F-CD00-858F9BA1B345}"/>
                    </a:ext>
                  </a:extLst>
                </p:cNvPr>
                <p:cNvPicPr/>
                <p:nvPr/>
              </p:nvPicPr>
              <p:blipFill>
                <a:blip r:embed="rId175"/>
                <a:stretch>
                  <a:fillRect/>
                </a:stretch>
              </p:blipFill>
              <p:spPr>
                <a:xfrm>
                  <a:off x="8770316" y="5407887"/>
                  <a:ext cx="283680" cy="600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12FF227F-9AD8-4B31-673B-792390B9FD45}"/>
                    </a:ext>
                  </a:extLst>
                </p14:cNvPr>
                <p14:cNvContentPartPr/>
                <p14:nvPr/>
              </p14:nvContentPartPr>
              <p14:xfrm>
                <a:off x="8933756" y="6148407"/>
                <a:ext cx="360" cy="360"/>
              </p14:xfrm>
            </p:contentPart>
          </mc:Choice>
          <mc:Fallback>
            <p:pic>
              <p:nvPicPr>
                <p:cNvPr id="106" name="Ink 105">
                  <a:extLst>
                    <a:ext uri="{FF2B5EF4-FFF2-40B4-BE49-F238E27FC236}">
                      <a16:creationId xmlns:a16="http://schemas.microsoft.com/office/drawing/2014/main" id="{12FF227F-9AD8-4B31-673B-792390B9FD45}"/>
                    </a:ext>
                  </a:extLst>
                </p:cNvPr>
                <p:cNvPicPr/>
                <p:nvPr/>
              </p:nvPicPr>
              <p:blipFill>
                <a:blip r:embed="rId177"/>
                <a:stretch>
                  <a:fillRect/>
                </a:stretch>
              </p:blipFill>
              <p:spPr>
                <a:xfrm>
                  <a:off x="8929436" y="61440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8" name="Ink 107">
                  <a:extLst>
                    <a:ext uri="{FF2B5EF4-FFF2-40B4-BE49-F238E27FC236}">
                      <a16:creationId xmlns:a16="http://schemas.microsoft.com/office/drawing/2014/main" id="{6C3DB7CE-FC6D-AB1D-8D1B-CE124D510F6D}"/>
                    </a:ext>
                  </a:extLst>
                </p14:cNvPr>
                <p14:cNvContentPartPr/>
                <p14:nvPr/>
              </p14:nvContentPartPr>
              <p14:xfrm>
                <a:off x="9143996" y="5761047"/>
                <a:ext cx="272520" cy="156240"/>
              </p14:xfrm>
            </p:contentPart>
          </mc:Choice>
          <mc:Fallback>
            <p:pic>
              <p:nvPicPr>
                <p:cNvPr id="108" name="Ink 107">
                  <a:extLst>
                    <a:ext uri="{FF2B5EF4-FFF2-40B4-BE49-F238E27FC236}">
                      <a16:creationId xmlns:a16="http://schemas.microsoft.com/office/drawing/2014/main" id="{6C3DB7CE-FC6D-AB1D-8D1B-CE124D510F6D}"/>
                    </a:ext>
                  </a:extLst>
                </p:cNvPr>
                <p:cNvPicPr/>
                <p:nvPr/>
              </p:nvPicPr>
              <p:blipFill>
                <a:blip r:embed="rId179"/>
                <a:stretch>
                  <a:fillRect/>
                </a:stretch>
              </p:blipFill>
              <p:spPr>
                <a:xfrm>
                  <a:off x="9139676" y="5756727"/>
                  <a:ext cx="2811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9" name="Ink 108">
                  <a:extLst>
                    <a:ext uri="{FF2B5EF4-FFF2-40B4-BE49-F238E27FC236}">
                      <a16:creationId xmlns:a16="http://schemas.microsoft.com/office/drawing/2014/main" id="{89AB1C49-6B46-95B4-1DEE-D6C8A238242E}"/>
                    </a:ext>
                  </a:extLst>
                </p14:cNvPr>
                <p14:cNvContentPartPr/>
                <p14:nvPr/>
              </p14:nvContentPartPr>
              <p14:xfrm>
                <a:off x="9532436" y="5601207"/>
                <a:ext cx="284040" cy="349920"/>
              </p14:xfrm>
            </p:contentPart>
          </mc:Choice>
          <mc:Fallback>
            <p:pic>
              <p:nvPicPr>
                <p:cNvPr id="109" name="Ink 108">
                  <a:extLst>
                    <a:ext uri="{FF2B5EF4-FFF2-40B4-BE49-F238E27FC236}">
                      <a16:creationId xmlns:a16="http://schemas.microsoft.com/office/drawing/2014/main" id="{89AB1C49-6B46-95B4-1DEE-D6C8A238242E}"/>
                    </a:ext>
                  </a:extLst>
                </p:cNvPr>
                <p:cNvPicPr/>
                <p:nvPr/>
              </p:nvPicPr>
              <p:blipFill>
                <a:blip r:embed="rId181"/>
                <a:stretch>
                  <a:fillRect/>
                </a:stretch>
              </p:blipFill>
              <p:spPr>
                <a:xfrm>
                  <a:off x="9528116" y="5596887"/>
                  <a:ext cx="29268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0" name="Ink 109">
                  <a:extLst>
                    <a:ext uri="{FF2B5EF4-FFF2-40B4-BE49-F238E27FC236}">
                      <a16:creationId xmlns:a16="http://schemas.microsoft.com/office/drawing/2014/main" id="{39FE8518-6E09-7205-182B-7E9F61EFC160}"/>
                    </a:ext>
                  </a:extLst>
                </p14:cNvPr>
                <p14:cNvContentPartPr/>
                <p14:nvPr/>
              </p14:nvContentPartPr>
              <p14:xfrm>
                <a:off x="9890276" y="5761767"/>
                <a:ext cx="31320" cy="29520"/>
              </p14:xfrm>
            </p:contentPart>
          </mc:Choice>
          <mc:Fallback>
            <p:pic>
              <p:nvPicPr>
                <p:cNvPr id="110" name="Ink 109">
                  <a:extLst>
                    <a:ext uri="{FF2B5EF4-FFF2-40B4-BE49-F238E27FC236}">
                      <a16:creationId xmlns:a16="http://schemas.microsoft.com/office/drawing/2014/main" id="{39FE8518-6E09-7205-182B-7E9F61EFC160}"/>
                    </a:ext>
                  </a:extLst>
                </p:cNvPr>
                <p:cNvPicPr/>
                <p:nvPr/>
              </p:nvPicPr>
              <p:blipFill>
                <a:blip r:embed="rId183"/>
                <a:stretch>
                  <a:fillRect/>
                </a:stretch>
              </p:blipFill>
              <p:spPr>
                <a:xfrm>
                  <a:off x="9885956" y="5757447"/>
                  <a:ext cx="399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7" name="Ink 116">
                  <a:extLst>
                    <a:ext uri="{FF2B5EF4-FFF2-40B4-BE49-F238E27FC236}">
                      <a16:creationId xmlns:a16="http://schemas.microsoft.com/office/drawing/2014/main" id="{F92B3E36-BBE3-5F51-52CA-F8765E80AB33}"/>
                    </a:ext>
                  </a:extLst>
                </p14:cNvPr>
                <p14:cNvContentPartPr/>
                <p14:nvPr/>
              </p14:nvContentPartPr>
              <p14:xfrm>
                <a:off x="7010636" y="6190527"/>
                <a:ext cx="273600" cy="536760"/>
              </p14:xfrm>
            </p:contentPart>
          </mc:Choice>
          <mc:Fallback>
            <p:pic>
              <p:nvPicPr>
                <p:cNvPr id="117" name="Ink 116">
                  <a:extLst>
                    <a:ext uri="{FF2B5EF4-FFF2-40B4-BE49-F238E27FC236}">
                      <a16:creationId xmlns:a16="http://schemas.microsoft.com/office/drawing/2014/main" id="{F92B3E36-BBE3-5F51-52CA-F8765E80AB33}"/>
                    </a:ext>
                  </a:extLst>
                </p:cNvPr>
                <p:cNvPicPr/>
                <p:nvPr/>
              </p:nvPicPr>
              <p:blipFill>
                <a:blip r:embed="rId185"/>
                <a:stretch>
                  <a:fillRect/>
                </a:stretch>
              </p:blipFill>
              <p:spPr>
                <a:xfrm>
                  <a:off x="7006316" y="6186207"/>
                  <a:ext cx="28224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8" name="Ink 117">
                  <a:extLst>
                    <a:ext uri="{FF2B5EF4-FFF2-40B4-BE49-F238E27FC236}">
                      <a16:creationId xmlns:a16="http://schemas.microsoft.com/office/drawing/2014/main" id="{1DF44A07-FC18-2BCD-78E5-886020D82BE6}"/>
                    </a:ext>
                  </a:extLst>
                </p14:cNvPr>
                <p14:cNvContentPartPr/>
                <p14:nvPr/>
              </p14:nvContentPartPr>
              <p14:xfrm>
                <a:off x="7376756" y="6476727"/>
                <a:ext cx="201240" cy="177840"/>
              </p14:xfrm>
            </p:contentPart>
          </mc:Choice>
          <mc:Fallback>
            <p:pic>
              <p:nvPicPr>
                <p:cNvPr id="118" name="Ink 117">
                  <a:extLst>
                    <a:ext uri="{FF2B5EF4-FFF2-40B4-BE49-F238E27FC236}">
                      <a16:creationId xmlns:a16="http://schemas.microsoft.com/office/drawing/2014/main" id="{1DF44A07-FC18-2BCD-78E5-886020D82BE6}"/>
                    </a:ext>
                  </a:extLst>
                </p:cNvPr>
                <p:cNvPicPr/>
                <p:nvPr/>
              </p:nvPicPr>
              <p:blipFill>
                <a:blip r:embed="rId187"/>
                <a:stretch>
                  <a:fillRect/>
                </a:stretch>
              </p:blipFill>
              <p:spPr>
                <a:xfrm>
                  <a:off x="7372436" y="6472407"/>
                  <a:ext cx="2098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9" name="Ink 118">
                  <a:extLst>
                    <a:ext uri="{FF2B5EF4-FFF2-40B4-BE49-F238E27FC236}">
                      <a16:creationId xmlns:a16="http://schemas.microsoft.com/office/drawing/2014/main" id="{8A89660D-0E93-398C-914A-956DC03A8DB9}"/>
                    </a:ext>
                  </a:extLst>
                </p14:cNvPr>
                <p14:cNvContentPartPr/>
                <p14:nvPr/>
              </p14:nvContentPartPr>
              <p14:xfrm>
                <a:off x="7608956" y="6516687"/>
                <a:ext cx="27360" cy="360"/>
              </p14:xfrm>
            </p:contentPart>
          </mc:Choice>
          <mc:Fallback>
            <p:pic>
              <p:nvPicPr>
                <p:cNvPr id="119" name="Ink 118">
                  <a:extLst>
                    <a:ext uri="{FF2B5EF4-FFF2-40B4-BE49-F238E27FC236}">
                      <a16:creationId xmlns:a16="http://schemas.microsoft.com/office/drawing/2014/main" id="{8A89660D-0E93-398C-914A-956DC03A8DB9}"/>
                    </a:ext>
                  </a:extLst>
                </p:cNvPr>
                <p:cNvPicPr/>
                <p:nvPr/>
              </p:nvPicPr>
              <p:blipFill>
                <a:blip r:embed="rId189"/>
                <a:stretch>
                  <a:fillRect/>
                </a:stretch>
              </p:blipFill>
              <p:spPr>
                <a:xfrm>
                  <a:off x="7604636" y="6512367"/>
                  <a:ext cx="36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0" name="Ink 119">
                  <a:extLst>
                    <a:ext uri="{FF2B5EF4-FFF2-40B4-BE49-F238E27FC236}">
                      <a16:creationId xmlns:a16="http://schemas.microsoft.com/office/drawing/2014/main" id="{A70872CF-C702-F063-D3FD-9746C774EEC3}"/>
                    </a:ext>
                  </a:extLst>
                </p14:cNvPr>
                <p14:cNvContentPartPr/>
                <p14:nvPr/>
              </p14:nvContentPartPr>
              <p14:xfrm>
                <a:off x="7808756" y="6306447"/>
                <a:ext cx="192240" cy="432360"/>
              </p14:xfrm>
            </p:contentPart>
          </mc:Choice>
          <mc:Fallback>
            <p:pic>
              <p:nvPicPr>
                <p:cNvPr id="120" name="Ink 119">
                  <a:extLst>
                    <a:ext uri="{FF2B5EF4-FFF2-40B4-BE49-F238E27FC236}">
                      <a16:creationId xmlns:a16="http://schemas.microsoft.com/office/drawing/2014/main" id="{A70872CF-C702-F063-D3FD-9746C774EEC3}"/>
                    </a:ext>
                  </a:extLst>
                </p:cNvPr>
                <p:cNvPicPr/>
                <p:nvPr/>
              </p:nvPicPr>
              <p:blipFill>
                <a:blip r:embed="rId191"/>
                <a:stretch>
                  <a:fillRect/>
                </a:stretch>
              </p:blipFill>
              <p:spPr>
                <a:xfrm>
                  <a:off x="7804436" y="6302127"/>
                  <a:ext cx="20088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1" name="Ink 120">
                  <a:extLst>
                    <a:ext uri="{FF2B5EF4-FFF2-40B4-BE49-F238E27FC236}">
                      <a16:creationId xmlns:a16="http://schemas.microsoft.com/office/drawing/2014/main" id="{08AB7BF6-0CC7-5440-970B-AB3EF7F624EE}"/>
                    </a:ext>
                  </a:extLst>
                </p14:cNvPr>
                <p14:cNvContentPartPr/>
                <p14:nvPr/>
              </p14:nvContentPartPr>
              <p14:xfrm>
                <a:off x="8210876" y="6369447"/>
                <a:ext cx="214560" cy="405000"/>
              </p14:xfrm>
            </p:contentPart>
          </mc:Choice>
          <mc:Fallback>
            <p:pic>
              <p:nvPicPr>
                <p:cNvPr id="121" name="Ink 120">
                  <a:extLst>
                    <a:ext uri="{FF2B5EF4-FFF2-40B4-BE49-F238E27FC236}">
                      <a16:creationId xmlns:a16="http://schemas.microsoft.com/office/drawing/2014/main" id="{08AB7BF6-0CC7-5440-970B-AB3EF7F624EE}"/>
                    </a:ext>
                  </a:extLst>
                </p:cNvPr>
                <p:cNvPicPr/>
                <p:nvPr/>
              </p:nvPicPr>
              <p:blipFill>
                <a:blip r:embed="rId193"/>
                <a:stretch>
                  <a:fillRect/>
                </a:stretch>
              </p:blipFill>
              <p:spPr>
                <a:xfrm>
                  <a:off x="8206556" y="6365127"/>
                  <a:ext cx="22320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2" name="Ink 121">
                  <a:extLst>
                    <a:ext uri="{FF2B5EF4-FFF2-40B4-BE49-F238E27FC236}">
                      <a16:creationId xmlns:a16="http://schemas.microsoft.com/office/drawing/2014/main" id="{C44CFD7C-A3A7-FDD7-257A-C499F233C981}"/>
                    </a:ext>
                  </a:extLst>
                </p14:cNvPr>
                <p14:cNvContentPartPr/>
                <p14:nvPr/>
              </p14:nvContentPartPr>
              <p14:xfrm>
                <a:off x="8560436" y="6106647"/>
                <a:ext cx="257760" cy="822960"/>
              </p14:xfrm>
            </p:contentPart>
          </mc:Choice>
          <mc:Fallback>
            <p:pic>
              <p:nvPicPr>
                <p:cNvPr id="122" name="Ink 121">
                  <a:extLst>
                    <a:ext uri="{FF2B5EF4-FFF2-40B4-BE49-F238E27FC236}">
                      <a16:creationId xmlns:a16="http://schemas.microsoft.com/office/drawing/2014/main" id="{C44CFD7C-A3A7-FDD7-257A-C499F233C981}"/>
                    </a:ext>
                  </a:extLst>
                </p:cNvPr>
                <p:cNvPicPr/>
                <p:nvPr/>
              </p:nvPicPr>
              <p:blipFill>
                <a:blip r:embed="rId195"/>
                <a:stretch>
                  <a:fillRect/>
                </a:stretch>
              </p:blipFill>
              <p:spPr>
                <a:xfrm>
                  <a:off x="8556116" y="6102327"/>
                  <a:ext cx="266400" cy="831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3" name="Ink 122">
                  <a:extLst>
                    <a:ext uri="{FF2B5EF4-FFF2-40B4-BE49-F238E27FC236}">
                      <a16:creationId xmlns:a16="http://schemas.microsoft.com/office/drawing/2014/main" id="{D7D53A01-B1D9-7B96-6434-34AB200D86DB}"/>
                    </a:ext>
                  </a:extLst>
                </p14:cNvPr>
                <p14:cNvContentPartPr/>
                <p14:nvPr/>
              </p14:nvContentPartPr>
              <p14:xfrm>
                <a:off x="9048596" y="6085047"/>
                <a:ext cx="232560" cy="789480"/>
              </p14:xfrm>
            </p:contentPart>
          </mc:Choice>
          <mc:Fallback>
            <p:pic>
              <p:nvPicPr>
                <p:cNvPr id="123" name="Ink 122">
                  <a:extLst>
                    <a:ext uri="{FF2B5EF4-FFF2-40B4-BE49-F238E27FC236}">
                      <a16:creationId xmlns:a16="http://schemas.microsoft.com/office/drawing/2014/main" id="{D7D53A01-B1D9-7B96-6434-34AB200D86DB}"/>
                    </a:ext>
                  </a:extLst>
                </p:cNvPr>
                <p:cNvPicPr/>
                <p:nvPr/>
              </p:nvPicPr>
              <p:blipFill>
                <a:blip r:embed="rId197"/>
                <a:stretch>
                  <a:fillRect/>
                </a:stretch>
              </p:blipFill>
              <p:spPr>
                <a:xfrm>
                  <a:off x="9044276" y="6080727"/>
                  <a:ext cx="241200" cy="798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5" name="Ink 124">
                  <a:extLst>
                    <a:ext uri="{FF2B5EF4-FFF2-40B4-BE49-F238E27FC236}">
                      <a16:creationId xmlns:a16="http://schemas.microsoft.com/office/drawing/2014/main" id="{657AD260-05B9-D666-5153-30BF9A14481D}"/>
                    </a:ext>
                  </a:extLst>
                </p14:cNvPr>
                <p14:cNvContentPartPr/>
                <p14:nvPr/>
              </p14:nvContentPartPr>
              <p14:xfrm>
                <a:off x="9394196" y="6420927"/>
                <a:ext cx="138600" cy="219600"/>
              </p14:xfrm>
            </p:contentPart>
          </mc:Choice>
          <mc:Fallback>
            <p:pic>
              <p:nvPicPr>
                <p:cNvPr id="125" name="Ink 124">
                  <a:extLst>
                    <a:ext uri="{FF2B5EF4-FFF2-40B4-BE49-F238E27FC236}">
                      <a16:creationId xmlns:a16="http://schemas.microsoft.com/office/drawing/2014/main" id="{657AD260-05B9-D666-5153-30BF9A14481D}"/>
                    </a:ext>
                  </a:extLst>
                </p:cNvPr>
                <p:cNvPicPr/>
                <p:nvPr/>
              </p:nvPicPr>
              <p:blipFill>
                <a:blip r:embed="rId199"/>
                <a:stretch>
                  <a:fillRect/>
                </a:stretch>
              </p:blipFill>
              <p:spPr>
                <a:xfrm>
                  <a:off x="9389876" y="6416607"/>
                  <a:ext cx="1472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6" name="Ink 125">
                  <a:extLst>
                    <a:ext uri="{FF2B5EF4-FFF2-40B4-BE49-F238E27FC236}">
                      <a16:creationId xmlns:a16="http://schemas.microsoft.com/office/drawing/2014/main" id="{EA1B999D-A40F-41F0-A0C2-A0545D957B20}"/>
                    </a:ext>
                  </a:extLst>
                </p14:cNvPr>
                <p14:cNvContentPartPr/>
                <p14:nvPr/>
              </p14:nvContentPartPr>
              <p14:xfrm>
                <a:off x="9669596" y="6369447"/>
                <a:ext cx="16200" cy="360"/>
              </p14:xfrm>
            </p:contentPart>
          </mc:Choice>
          <mc:Fallback>
            <p:pic>
              <p:nvPicPr>
                <p:cNvPr id="126" name="Ink 125">
                  <a:extLst>
                    <a:ext uri="{FF2B5EF4-FFF2-40B4-BE49-F238E27FC236}">
                      <a16:creationId xmlns:a16="http://schemas.microsoft.com/office/drawing/2014/main" id="{EA1B999D-A40F-41F0-A0C2-A0545D957B20}"/>
                    </a:ext>
                  </a:extLst>
                </p:cNvPr>
                <p:cNvPicPr/>
                <p:nvPr/>
              </p:nvPicPr>
              <p:blipFill>
                <a:blip r:embed="rId201"/>
                <a:stretch>
                  <a:fillRect/>
                </a:stretch>
              </p:blipFill>
              <p:spPr>
                <a:xfrm>
                  <a:off x="9665276" y="6365127"/>
                  <a:ext cx="248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7" name="Ink 126">
                  <a:extLst>
                    <a:ext uri="{FF2B5EF4-FFF2-40B4-BE49-F238E27FC236}">
                      <a16:creationId xmlns:a16="http://schemas.microsoft.com/office/drawing/2014/main" id="{9D06DDC6-DE16-9546-ABAD-3C89FD76B321}"/>
                    </a:ext>
                  </a:extLst>
                </p14:cNvPr>
                <p14:cNvContentPartPr/>
                <p14:nvPr/>
              </p14:nvContentPartPr>
              <p14:xfrm>
                <a:off x="10008716" y="6127527"/>
                <a:ext cx="365040" cy="495000"/>
              </p14:xfrm>
            </p:contentPart>
          </mc:Choice>
          <mc:Fallback>
            <p:pic>
              <p:nvPicPr>
                <p:cNvPr id="127" name="Ink 126">
                  <a:extLst>
                    <a:ext uri="{FF2B5EF4-FFF2-40B4-BE49-F238E27FC236}">
                      <a16:creationId xmlns:a16="http://schemas.microsoft.com/office/drawing/2014/main" id="{9D06DDC6-DE16-9546-ABAD-3C89FD76B321}"/>
                    </a:ext>
                  </a:extLst>
                </p:cNvPr>
                <p:cNvPicPr/>
                <p:nvPr/>
              </p:nvPicPr>
              <p:blipFill>
                <a:blip r:embed="rId203"/>
                <a:stretch>
                  <a:fillRect/>
                </a:stretch>
              </p:blipFill>
              <p:spPr>
                <a:xfrm>
                  <a:off x="10004396" y="6123207"/>
                  <a:ext cx="37368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8" name="Ink 127">
                  <a:extLst>
                    <a:ext uri="{FF2B5EF4-FFF2-40B4-BE49-F238E27FC236}">
                      <a16:creationId xmlns:a16="http://schemas.microsoft.com/office/drawing/2014/main" id="{45E5D55B-919C-40E0-36B2-1B9865D3124D}"/>
                    </a:ext>
                  </a:extLst>
                </p14:cNvPr>
                <p14:cNvContentPartPr/>
                <p14:nvPr/>
              </p14:nvContentPartPr>
              <p14:xfrm>
                <a:off x="10198076" y="6106287"/>
                <a:ext cx="236880" cy="726120"/>
              </p14:xfrm>
            </p:contentPart>
          </mc:Choice>
          <mc:Fallback>
            <p:pic>
              <p:nvPicPr>
                <p:cNvPr id="128" name="Ink 127">
                  <a:extLst>
                    <a:ext uri="{FF2B5EF4-FFF2-40B4-BE49-F238E27FC236}">
                      <a16:creationId xmlns:a16="http://schemas.microsoft.com/office/drawing/2014/main" id="{45E5D55B-919C-40E0-36B2-1B9865D3124D}"/>
                    </a:ext>
                  </a:extLst>
                </p:cNvPr>
                <p:cNvPicPr/>
                <p:nvPr/>
              </p:nvPicPr>
              <p:blipFill>
                <a:blip r:embed="rId205"/>
                <a:stretch>
                  <a:fillRect/>
                </a:stretch>
              </p:blipFill>
              <p:spPr>
                <a:xfrm>
                  <a:off x="10193756" y="6101967"/>
                  <a:ext cx="245520" cy="7347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0" name="Ink 129">
                  <a:extLst>
                    <a:ext uri="{FF2B5EF4-FFF2-40B4-BE49-F238E27FC236}">
                      <a16:creationId xmlns:a16="http://schemas.microsoft.com/office/drawing/2014/main" id="{9C6A95FC-4D9C-8B0B-15D5-D6E4BA68FCA8}"/>
                    </a:ext>
                  </a:extLst>
                </p14:cNvPr>
                <p14:cNvContentPartPr/>
                <p14:nvPr/>
              </p14:nvContentPartPr>
              <p14:xfrm>
                <a:off x="10615316" y="6315807"/>
                <a:ext cx="554400" cy="127080"/>
              </p14:xfrm>
            </p:contentPart>
          </mc:Choice>
          <mc:Fallback>
            <p:pic>
              <p:nvPicPr>
                <p:cNvPr id="130" name="Ink 129">
                  <a:extLst>
                    <a:ext uri="{FF2B5EF4-FFF2-40B4-BE49-F238E27FC236}">
                      <a16:creationId xmlns:a16="http://schemas.microsoft.com/office/drawing/2014/main" id="{9C6A95FC-4D9C-8B0B-15D5-D6E4BA68FCA8}"/>
                    </a:ext>
                  </a:extLst>
                </p:cNvPr>
                <p:cNvPicPr/>
                <p:nvPr/>
              </p:nvPicPr>
              <p:blipFill>
                <a:blip r:embed="rId207"/>
                <a:stretch>
                  <a:fillRect/>
                </a:stretch>
              </p:blipFill>
              <p:spPr>
                <a:xfrm>
                  <a:off x="10610996" y="6311487"/>
                  <a:ext cx="5630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1" name="Ink 130">
                  <a:extLst>
                    <a:ext uri="{FF2B5EF4-FFF2-40B4-BE49-F238E27FC236}">
                      <a16:creationId xmlns:a16="http://schemas.microsoft.com/office/drawing/2014/main" id="{8F3E7AA0-7DD8-1A78-F130-439CD650AB82}"/>
                    </a:ext>
                  </a:extLst>
                </p14:cNvPr>
                <p14:cNvContentPartPr/>
                <p14:nvPr/>
              </p14:nvContentPartPr>
              <p14:xfrm>
                <a:off x="10877756" y="6200607"/>
                <a:ext cx="63720" cy="512640"/>
              </p14:xfrm>
            </p:contentPart>
          </mc:Choice>
          <mc:Fallback>
            <p:pic>
              <p:nvPicPr>
                <p:cNvPr id="131" name="Ink 130">
                  <a:extLst>
                    <a:ext uri="{FF2B5EF4-FFF2-40B4-BE49-F238E27FC236}">
                      <a16:creationId xmlns:a16="http://schemas.microsoft.com/office/drawing/2014/main" id="{8F3E7AA0-7DD8-1A78-F130-439CD650AB82}"/>
                    </a:ext>
                  </a:extLst>
                </p:cNvPr>
                <p:cNvPicPr/>
                <p:nvPr/>
              </p:nvPicPr>
              <p:blipFill>
                <a:blip r:embed="rId209"/>
                <a:stretch>
                  <a:fillRect/>
                </a:stretch>
              </p:blipFill>
              <p:spPr>
                <a:xfrm>
                  <a:off x="10873436" y="6196287"/>
                  <a:ext cx="72360" cy="521280"/>
                </a:xfrm>
                <a:prstGeom prst="rect">
                  <a:avLst/>
                </a:prstGeom>
              </p:spPr>
            </p:pic>
          </mc:Fallback>
        </mc:AlternateContent>
      </p:grpSp>
    </p:spTree>
    <p:extLst>
      <p:ext uri="{BB962C8B-B14F-4D97-AF65-F5344CB8AC3E}">
        <p14:creationId xmlns:p14="http://schemas.microsoft.com/office/powerpoint/2010/main" val="331021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01CFD-D622-FBC0-C3A4-DD0264BB8E08}"/>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C161F1F-786D-D6D6-C036-447920232C58}"/>
              </a:ext>
            </a:extLst>
          </p:cNvPr>
          <p:cNvGrpSpPr/>
          <p:nvPr/>
        </p:nvGrpSpPr>
        <p:grpSpPr>
          <a:xfrm>
            <a:off x="1639796" y="356727"/>
            <a:ext cx="6967440" cy="3974040"/>
            <a:chOff x="1639796" y="356727"/>
            <a:chExt cx="6967440" cy="39740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070348A-F9C2-C690-7D8B-D9FD8606C721}"/>
                    </a:ext>
                  </a:extLst>
                </p14:cNvPr>
                <p14:cNvContentPartPr/>
                <p14:nvPr/>
              </p14:nvContentPartPr>
              <p14:xfrm>
                <a:off x="1924916" y="356727"/>
                <a:ext cx="366120" cy="1325880"/>
              </p14:xfrm>
            </p:contentPart>
          </mc:Choice>
          <mc:Fallback>
            <p:pic>
              <p:nvPicPr>
                <p:cNvPr id="2" name="Ink 1">
                  <a:extLst>
                    <a:ext uri="{FF2B5EF4-FFF2-40B4-BE49-F238E27FC236}">
                      <a16:creationId xmlns:a16="http://schemas.microsoft.com/office/drawing/2014/main" id="{3070348A-F9C2-C690-7D8B-D9FD8606C721}"/>
                    </a:ext>
                  </a:extLst>
                </p:cNvPr>
                <p:cNvPicPr/>
                <p:nvPr/>
              </p:nvPicPr>
              <p:blipFill>
                <a:blip r:embed="rId3"/>
                <a:stretch>
                  <a:fillRect/>
                </a:stretch>
              </p:blipFill>
              <p:spPr>
                <a:xfrm>
                  <a:off x="1920596" y="352407"/>
                  <a:ext cx="374760" cy="1334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7BB25D0-993C-4C1F-6276-EDBE3A02B29B}"/>
                    </a:ext>
                  </a:extLst>
                </p14:cNvPr>
                <p14:cNvContentPartPr/>
                <p14:nvPr/>
              </p14:nvContentPartPr>
              <p14:xfrm>
                <a:off x="2532236" y="882327"/>
                <a:ext cx="74520" cy="514800"/>
              </p14:xfrm>
            </p:contentPart>
          </mc:Choice>
          <mc:Fallback>
            <p:pic>
              <p:nvPicPr>
                <p:cNvPr id="3" name="Ink 2">
                  <a:extLst>
                    <a:ext uri="{FF2B5EF4-FFF2-40B4-BE49-F238E27FC236}">
                      <a16:creationId xmlns:a16="http://schemas.microsoft.com/office/drawing/2014/main" id="{27BB25D0-993C-4C1F-6276-EDBE3A02B29B}"/>
                    </a:ext>
                  </a:extLst>
                </p:cNvPr>
                <p:cNvPicPr/>
                <p:nvPr/>
              </p:nvPicPr>
              <p:blipFill>
                <a:blip r:embed="rId5"/>
                <a:stretch>
                  <a:fillRect/>
                </a:stretch>
              </p:blipFill>
              <p:spPr>
                <a:xfrm>
                  <a:off x="2527916" y="878007"/>
                  <a:ext cx="83160" cy="523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CBC03E0-F074-2ECA-783C-1056F385818A}"/>
                    </a:ext>
                  </a:extLst>
                </p14:cNvPr>
                <p14:cNvContentPartPr/>
                <p14:nvPr/>
              </p14:nvContentPartPr>
              <p14:xfrm>
                <a:off x="2879636" y="1205247"/>
                <a:ext cx="57960" cy="14040"/>
              </p14:xfrm>
            </p:contentPart>
          </mc:Choice>
          <mc:Fallback>
            <p:pic>
              <p:nvPicPr>
                <p:cNvPr id="4" name="Ink 3">
                  <a:extLst>
                    <a:ext uri="{FF2B5EF4-FFF2-40B4-BE49-F238E27FC236}">
                      <a16:creationId xmlns:a16="http://schemas.microsoft.com/office/drawing/2014/main" id="{9CBC03E0-F074-2ECA-783C-1056F385818A}"/>
                    </a:ext>
                  </a:extLst>
                </p:cNvPr>
                <p:cNvPicPr/>
                <p:nvPr/>
              </p:nvPicPr>
              <p:blipFill>
                <a:blip r:embed="rId7"/>
                <a:stretch>
                  <a:fillRect/>
                </a:stretch>
              </p:blipFill>
              <p:spPr>
                <a:xfrm>
                  <a:off x="2875316" y="1200927"/>
                  <a:ext cx="666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456B16EC-9A95-E337-5C24-FCE3E3D3694D}"/>
                    </a:ext>
                  </a:extLst>
                </p14:cNvPr>
                <p14:cNvContentPartPr/>
                <p14:nvPr/>
              </p14:nvContentPartPr>
              <p14:xfrm>
                <a:off x="3226316" y="892767"/>
                <a:ext cx="453960" cy="653040"/>
              </p14:xfrm>
            </p:contentPart>
          </mc:Choice>
          <mc:Fallback>
            <p:pic>
              <p:nvPicPr>
                <p:cNvPr id="5" name="Ink 4">
                  <a:extLst>
                    <a:ext uri="{FF2B5EF4-FFF2-40B4-BE49-F238E27FC236}">
                      <a16:creationId xmlns:a16="http://schemas.microsoft.com/office/drawing/2014/main" id="{456B16EC-9A95-E337-5C24-FCE3E3D3694D}"/>
                    </a:ext>
                  </a:extLst>
                </p:cNvPr>
                <p:cNvPicPr/>
                <p:nvPr/>
              </p:nvPicPr>
              <p:blipFill>
                <a:blip r:embed="rId9"/>
                <a:stretch>
                  <a:fillRect/>
                </a:stretch>
              </p:blipFill>
              <p:spPr>
                <a:xfrm>
                  <a:off x="3221996" y="888447"/>
                  <a:ext cx="462600" cy="661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DB8DE4EC-A82F-0CF3-F400-BC342C9950D4}"/>
                    </a:ext>
                  </a:extLst>
                </p14:cNvPr>
                <p14:cNvContentPartPr/>
                <p14:nvPr/>
              </p14:nvContentPartPr>
              <p14:xfrm>
                <a:off x="3870716" y="1051167"/>
                <a:ext cx="386640" cy="621000"/>
              </p14:xfrm>
            </p:contentPart>
          </mc:Choice>
          <mc:Fallback>
            <p:pic>
              <p:nvPicPr>
                <p:cNvPr id="6" name="Ink 5">
                  <a:extLst>
                    <a:ext uri="{FF2B5EF4-FFF2-40B4-BE49-F238E27FC236}">
                      <a16:creationId xmlns:a16="http://schemas.microsoft.com/office/drawing/2014/main" id="{DB8DE4EC-A82F-0CF3-F400-BC342C9950D4}"/>
                    </a:ext>
                  </a:extLst>
                </p:cNvPr>
                <p:cNvPicPr/>
                <p:nvPr/>
              </p:nvPicPr>
              <p:blipFill>
                <a:blip r:embed="rId11"/>
                <a:stretch>
                  <a:fillRect/>
                </a:stretch>
              </p:blipFill>
              <p:spPr>
                <a:xfrm>
                  <a:off x="3866396" y="1046847"/>
                  <a:ext cx="395280" cy="629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6D5DBF4B-0700-1553-E025-AFFA57811EE6}"/>
                    </a:ext>
                  </a:extLst>
                </p14:cNvPr>
                <p14:cNvContentPartPr/>
                <p14:nvPr/>
              </p14:nvContentPartPr>
              <p14:xfrm>
                <a:off x="4445636" y="1061247"/>
                <a:ext cx="551520" cy="515520"/>
              </p14:xfrm>
            </p:contentPart>
          </mc:Choice>
          <mc:Fallback>
            <p:pic>
              <p:nvPicPr>
                <p:cNvPr id="7" name="Ink 6">
                  <a:extLst>
                    <a:ext uri="{FF2B5EF4-FFF2-40B4-BE49-F238E27FC236}">
                      <a16:creationId xmlns:a16="http://schemas.microsoft.com/office/drawing/2014/main" id="{6D5DBF4B-0700-1553-E025-AFFA57811EE6}"/>
                    </a:ext>
                  </a:extLst>
                </p:cNvPr>
                <p:cNvPicPr/>
                <p:nvPr/>
              </p:nvPicPr>
              <p:blipFill>
                <a:blip r:embed="rId13"/>
                <a:stretch>
                  <a:fillRect/>
                </a:stretch>
              </p:blipFill>
              <p:spPr>
                <a:xfrm>
                  <a:off x="4441316" y="1056927"/>
                  <a:ext cx="56016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70AADD49-3405-C2D8-88F8-9EFE243685FF}"/>
                    </a:ext>
                  </a:extLst>
                </p14:cNvPr>
                <p14:cNvContentPartPr/>
                <p14:nvPr/>
              </p14:nvContentPartPr>
              <p14:xfrm>
                <a:off x="4518356" y="1135047"/>
                <a:ext cx="547920" cy="592200"/>
              </p14:xfrm>
            </p:contentPart>
          </mc:Choice>
          <mc:Fallback>
            <p:pic>
              <p:nvPicPr>
                <p:cNvPr id="8" name="Ink 7">
                  <a:extLst>
                    <a:ext uri="{FF2B5EF4-FFF2-40B4-BE49-F238E27FC236}">
                      <a16:creationId xmlns:a16="http://schemas.microsoft.com/office/drawing/2014/main" id="{70AADD49-3405-C2D8-88F8-9EFE243685FF}"/>
                    </a:ext>
                  </a:extLst>
                </p:cNvPr>
                <p:cNvPicPr/>
                <p:nvPr/>
              </p:nvPicPr>
              <p:blipFill>
                <a:blip r:embed="rId15"/>
                <a:stretch>
                  <a:fillRect/>
                </a:stretch>
              </p:blipFill>
              <p:spPr>
                <a:xfrm>
                  <a:off x="4514036" y="1130727"/>
                  <a:ext cx="55656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EC998457-4709-C520-F3C3-2BF896593889}"/>
                    </a:ext>
                  </a:extLst>
                </p14:cNvPr>
                <p14:cNvContentPartPr/>
                <p14:nvPr/>
              </p14:nvContentPartPr>
              <p14:xfrm>
                <a:off x="5338796" y="1061247"/>
                <a:ext cx="42840" cy="635400"/>
              </p14:xfrm>
            </p:contentPart>
          </mc:Choice>
          <mc:Fallback>
            <p:pic>
              <p:nvPicPr>
                <p:cNvPr id="9" name="Ink 8">
                  <a:extLst>
                    <a:ext uri="{FF2B5EF4-FFF2-40B4-BE49-F238E27FC236}">
                      <a16:creationId xmlns:a16="http://schemas.microsoft.com/office/drawing/2014/main" id="{EC998457-4709-C520-F3C3-2BF896593889}"/>
                    </a:ext>
                  </a:extLst>
                </p:cNvPr>
                <p:cNvPicPr/>
                <p:nvPr/>
              </p:nvPicPr>
              <p:blipFill>
                <a:blip r:embed="rId17"/>
                <a:stretch>
                  <a:fillRect/>
                </a:stretch>
              </p:blipFill>
              <p:spPr>
                <a:xfrm>
                  <a:off x="5334476" y="1056927"/>
                  <a:ext cx="51480" cy="644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46848DC0-7325-E8F5-0634-01E406F53ED9}"/>
                    </a:ext>
                  </a:extLst>
                </p14:cNvPr>
                <p14:cNvContentPartPr/>
                <p14:nvPr/>
              </p14:nvContentPartPr>
              <p14:xfrm>
                <a:off x="5664596" y="1547247"/>
                <a:ext cx="4680" cy="8280"/>
              </p14:xfrm>
            </p:contentPart>
          </mc:Choice>
          <mc:Fallback>
            <p:pic>
              <p:nvPicPr>
                <p:cNvPr id="10" name="Ink 9">
                  <a:extLst>
                    <a:ext uri="{FF2B5EF4-FFF2-40B4-BE49-F238E27FC236}">
                      <a16:creationId xmlns:a16="http://schemas.microsoft.com/office/drawing/2014/main" id="{46848DC0-7325-E8F5-0634-01E406F53ED9}"/>
                    </a:ext>
                  </a:extLst>
                </p:cNvPr>
                <p:cNvPicPr/>
                <p:nvPr/>
              </p:nvPicPr>
              <p:blipFill>
                <a:blip r:embed="rId19"/>
                <a:stretch>
                  <a:fillRect/>
                </a:stretch>
              </p:blipFill>
              <p:spPr>
                <a:xfrm>
                  <a:off x="5660276" y="1542927"/>
                  <a:ext cx="1332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3B7D255E-5744-59A3-7F56-841E0435A48D}"/>
                    </a:ext>
                  </a:extLst>
                </p14:cNvPr>
                <p14:cNvContentPartPr/>
                <p14:nvPr/>
              </p14:nvContentPartPr>
              <p14:xfrm>
                <a:off x="5927756" y="1135047"/>
                <a:ext cx="347040" cy="684360"/>
              </p14:xfrm>
            </p:contentPart>
          </mc:Choice>
          <mc:Fallback>
            <p:pic>
              <p:nvPicPr>
                <p:cNvPr id="11" name="Ink 10">
                  <a:extLst>
                    <a:ext uri="{FF2B5EF4-FFF2-40B4-BE49-F238E27FC236}">
                      <a16:creationId xmlns:a16="http://schemas.microsoft.com/office/drawing/2014/main" id="{3B7D255E-5744-59A3-7F56-841E0435A48D}"/>
                    </a:ext>
                  </a:extLst>
                </p:cNvPr>
                <p:cNvPicPr/>
                <p:nvPr/>
              </p:nvPicPr>
              <p:blipFill>
                <a:blip r:embed="rId21"/>
                <a:stretch>
                  <a:fillRect/>
                </a:stretch>
              </p:blipFill>
              <p:spPr>
                <a:xfrm>
                  <a:off x="5923436" y="1130727"/>
                  <a:ext cx="35568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C1414C5A-C7EF-5DDE-798F-DC2C804F2D82}"/>
                    </a:ext>
                  </a:extLst>
                </p14:cNvPr>
                <p14:cNvContentPartPr/>
                <p14:nvPr/>
              </p14:nvContentPartPr>
              <p14:xfrm>
                <a:off x="6063836" y="1126767"/>
                <a:ext cx="402480" cy="82080"/>
              </p14:xfrm>
            </p:contentPart>
          </mc:Choice>
          <mc:Fallback>
            <p:pic>
              <p:nvPicPr>
                <p:cNvPr id="12" name="Ink 11">
                  <a:extLst>
                    <a:ext uri="{FF2B5EF4-FFF2-40B4-BE49-F238E27FC236}">
                      <a16:creationId xmlns:a16="http://schemas.microsoft.com/office/drawing/2014/main" id="{C1414C5A-C7EF-5DDE-798F-DC2C804F2D82}"/>
                    </a:ext>
                  </a:extLst>
                </p:cNvPr>
                <p:cNvPicPr/>
                <p:nvPr/>
              </p:nvPicPr>
              <p:blipFill>
                <a:blip r:embed="rId23"/>
                <a:stretch>
                  <a:fillRect/>
                </a:stretch>
              </p:blipFill>
              <p:spPr>
                <a:xfrm>
                  <a:off x="6059516" y="1122447"/>
                  <a:ext cx="4111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EF58A00E-2D16-E2F0-CD7C-76F02E7C62E0}"/>
                    </a:ext>
                  </a:extLst>
                </p14:cNvPr>
                <p14:cNvContentPartPr/>
                <p14:nvPr/>
              </p14:nvContentPartPr>
              <p14:xfrm>
                <a:off x="6557036" y="420087"/>
                <a:ext cx="317160" cy="1577160"/>
              </p14:xfrm>
            </p:contentPart>
          </mc:Choice>
          <mc:Fallback>
            <p:pic>
              <p:nvPicPr>
                <p:cNvPr id="13" name="Ink 12">
                  <a:extLst>
                    <a:ext uri="{FF2B5EF4-FFF2-40B4-BE49-F238E27FC236}">
                      <a16:creationId xmlns:a16="http://schemas.microsoft.com/office/drawing/2014/main" id="{EF58A00E-2D16-E2F0-CD7C-76F02E7C62E0}"/>
                    </a:ext>
                  </a:extLst>
                </p:cNvPr>
                <p:cNvPicPr/>
                <p:nvPr/>
              </p:nvPicPr>
              <p:blipFill>
                <a:blip r:embed="rId25"/>
                <a:stretch>
                  <a:fillRect/>
                </a:stretch>
              </p:blipFill>
              <p:spPr>
                <a:xfrm>
                  <a:off x="6552716" y="415767"/>
                  <a:ext cx="325800" cy="1585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68A47694-7FF7-F3BC-B044-94EFB002007C}"/>
                    </a:ext>
                  </a:extLst>
                </p14:cNvPr>
                <p14:cNvContentPartPr/>
                <p14:nvPr/>
              </p14:nvContentPartPr>
              <p14:xfrm>
                <a:off x="6943316" y="401727"/>
                <a:ext cx="826200" cy="1592280"/>
              </p14:xfrm>
            </p:contentPart>
          </mc:Choice>
          <mc:Fallback>
            <p:pic>
              <p:nvPicPr>
                <p:cNvPr id="15" name="Ink 14">
                  <a:extLst>
                    <a:ext uri="{FF2B5EF4-FFF2-40B4-BE49-F238E27FC236}">
                      <a16:creationId xmlns:a16="http://schemas.microsoft.com/office/drawing/2014/main" id="{68A47694-7FF7-F3BC-B044-94EFB002007C}"/>
                    </a:ext>
                  </a:extLst>
                </p:cNvPr>
                <p:cNvPicPr/>
                <p:nvPr/>
              </p:nvPicPr>
              <p:blipFill>
                <a:blip r:embed="rId27"/>
                <a:stretch>
                  <a:fillRect/>
                </a:stretch>
              </p:blipFill>
              <p:spPr>
                <a:xfrm>
                  <a:off x="6938996" y="397407"/>
                  <a:ext cx="834840" cy="1600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667FE96A-F455-7F5D-6627-6C982C777C45}"/>
                    </a:ext>
                  </a:extLst>
                </p14:cNvPr>
                <p14:cNvContentPartPr/>
                <p14:nvPr/>
              </p14:nvContentPartPr>
              <p14:xfrm>
                <a:off x="1639796" y="2652447"/>
                <a:ext cx="601920" cy="48960"/>
              </p14:xfrm>
            </p:contentPart>
          </mc:Choice>
          <mc:Fallback>
            <p:pic>
              <p:nvPicPr>
                <p:cNvPr id="17" name="Ink 16">
                  <a:extLst>
                    <a:ext uri="{FF2B5EF4-FFF2-40B4-BE49-F238E27FC236}">
                      <a16:creationId xmlns:a16="http://schemas.microsoft.com/office/drawing/2014/main" id="{667FE96A-F455-7F5D-6627-6C982C777C45}"/>
                    </a:ext>
                  </a:extLst>
                </p:cNvPr>
                <p:cNvPicPr/>
                <p:nvPr/>
              </p:nvPicPr>
              <p:blipFill>
                <a:blip r:embed="rId29"/>
                <a:stretch>
                  <a:fillRect/>
                </a:stretch>
              </p:blipFill>
              <p:spPr>
                <a:xfrm>
                  <a:off x="1635476" y="2648127"/>
                  <a:ext cx="6105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3EAE0854-0349-35CE-5577-5DE1337E120D}"/>
                    </a:ext>
                  </a:extLst>
                </p14:cNvPr>
                <p14:cNvContentPartPr/>
                <p14:nvPr/>
              </p14:nvContentPartPr>
              <p14:xfrm>
                <a:off x="1765436" y="2990127"/>
                <a:ext cx="578520" cy="84960"/>
              </p14:xfrm>
            </p:contentPart>
          </mc:Choice>
          <mc:Fallback>
            <p:pic>
              <p:nvPicPr>
                <p:cNvPr id="18" name="Ink 17">
                  <a:extLst>
                    <a:ext uri="{FF2B5EF4-FFF2-40B4-BE49-F238E27FC236}">
                      <a16:creationId xmlns:a16="http://schemas.microsoft.com/office/drawing/2014/main" id="{3EAE0854-0349-35CE-5577-5DE1337E120D}"/>
                    </a:ext>
                  </a:extLst>
                </p:cNvPr>
                <p:cNvPicPr/>
                <p:nvPr/>
              </p:nvPicPr>
              <p:blipFill>
                <a:blip r:embed="rId31"/>
                <a:stretch>
                  <a:fillRect/>
                </a:stretch>
              </p:blipFill>
              <p:spPr>
                <a:xfrm>
                  <a:off x="1761116" y="2985807"/>
                  <a:ext cx="5871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3AC3450A-D2A6-D061-B5A9-EEB9225FC55C}"/>
                    </a:ext>
                  </a:extLst>
                </p14:cNvPr>
                <p14:cNvContentPartPr/>
                <p14:nvPr/>
              </p14:nvContentPartPr>
              <p14:xfrm>
                <a:off x="3246476" y="2417367"/>
                <a:ext cx="211680" cy="660600"/>
              </p14:xfrm>
            </p:contentPart>
          </mc:Choice>
          <mc:Fallback>
            <p:pic>
              <p:nvPicPr>
                <p:cNvPr id="19" name="Ink 18">
                  <a:extLst>
                    <a:ext uri="{FF2B5EF4-FFF2-40B4-BE49-F238E27FC236}">
                      <a16:creationId xmlns:a16="http://schemas.microsoft.com/office/drawing/2014/main" id="{3AC3450A-D2A6-D061-B5A9-EEB9225FC55C}"/>
                    </a:ext>
                  </a:extLst>
                </p:cNvPr>
                <p:cNvPicPr/>
                <p:nvPr/>
              </p:nvPicPr>
              <p:blipFill>
                <a:blip r:embed="rId33"/>
                <a:stretch>
                  <a:fillRect/>
                </a:stretch>
              </p:blipFill>
              <p:spPr>
                <a:xfrm>
                  <a:off x="3242156" y="2413047"/>
                  <a:ext cx="22032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2E1AB8B5-0A60-1F9F-CBE1-CBE90593A686}"/>
                    </a:ext>
                  </a:extLst>
                </p14:cNvPr>
                <p14:cNvContentPartPr/>
                <p14:nvPr/>
              </p14:nvContentPartPr>
              <p14:xfrm>
                <a:off x="2775596" y="3215847"/>
                <a:ext cx="869760" cy="123480"/>
              </p14:xfrm>
            </p:contentPart>
          </mc:Choice>
          <mc:Fallback>
            <p:pic>
              <p:nvPicPr>
                <p:cNvPr id="20" name="Ink 19">
                  <a:extLst>
                    <a:ext uri="{FF2B5EF4-FFF2-40B4-BE49-F238E27FC236}">
                      <a16:creationId xmlns:a16="http://schemas.microsoft.com/office/drawing/2014/main" id="{2E1AB8B5-0A60-1F9F-CBE1-CBE90593A686}"/>
                    </a:ext>
                  </a:extLst>
                </p:cNvPr>
                <p:cNvPicPr/>
                <p:nvPr/>
              </p:nvPicPr>
              <p:blipFill>
                <a:blip r:embed="rId35"/>
                <a:stretch>
                  <a:fillRect/>
                </a:stretch>
              </p:blipFill>
              <p:spPr>
                <a:xfrm>
                  <a:off x="2771276" y="3211527"/>
                  <a:ext cx="8784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EAEEE42C-06EE-E502-0694-B701C16EEE6E}"/>
                    </a:ext>
                  </a:extLst>
                </p14:cNvPr>
                <p14:cNvContentPartPr/>
                <p14:nvPr/>
              </p14:nvContentPartPr>
              <p14:xfrm>
                <a:off x="2914916" y="3626247"/>
                <a:ext cx="659520" cy="704520"/>
              </p14:xfrm>
            </p:contentPart>
          </mc:Choice>
          <mc:Fallback>
            <p:pic>
              <p:nvPicPr>
                <p:cNvPr id="22" name="Ink 21">
                  <a:extLst>
                    <a:ext uri="{FF2B5EF4-FFF2-40B4-BE49-F238E27FC236}">
                      <a16:creationId xmlns:a16="http://schemas.microsoft.com/office/drawing/2014/main" id="{EAEEE42C-06EE-E502-0694-B701C16EEE6E}"/>
                    </a:ext>
                  </a:extLst>
                </p:cNvPr>
                <p:cNvPicPr/>
                <p:nvPr/>
              </p:nvPicPr>
              <p:blipFill>
                <a:blip r:embed="rId37"/>
                <a:stretch>
                  <a:fillRect/>
                </a:stretch>
              </p:blipFill>
              <p:spPr>
                <a:xfrm>
                  <a:off x="2910596" y="3621927"/>
                  <a:ext cx="668160" cy="713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D660DE75-FB53-F569-E62B-69C775617A96}"/>
                    </a:ext>
                  </a:extLst>
                </p14:cNvPr>
                <p14:cNvContentPartPr/>
                <p14:nvPr/>
              </p14:nvContentPartPr>
              <p14:xfrm>
                <a:off x="4096796" y="1923447"/>
                <a:ext cx="464760" cy="1590840"/>
              </p14:xfrm>
            </p:contentPart>
          </mc:Choice>
          <mc:Fallback>
            <p:pic>
              <p:nvPicPr>
                <p:cNvPr id="23" name="Ink 22">
                  <a:extLst>
                    <a:ext uri="{FF2B5EF4-FFF2-40B4-BE49-F238E27FC236}">
                      <a16:creationId xmlns:a16="http://schemas.microsoft.com/office/drawing/2014/main" id="{D660DE75-FB53-F569-E62B-69C775617A96}"/>
                    </a:ext>
                  </a:extLst>
                </p:cNvPr>
                <p:cNvPicPr/>
                <p:nvPr/>
              </p:nvPicPr>
              <p:blipFill>
                <a:blip r:embed="rId39"/>
                <a:stretch>
                  <a:fillRect/>
                </a:stretch>
              </p:blipFill>
              <p:spPr>
                <a:xfrm>
                  <a:off x="4092476" y="1919127"/>
                  <a:ext cx="473400" cy="1599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55B06B22-C4B5-38F7-62A0-F4F592525BE2}"/>
                    </a:ext>
                  </a:extLst>
                </p14:cNvPr>
                <p14:cNvContentPartPr/>
                <p14:nvPr/>
              </p14:nvContentPartPr>
              <p14:xfrm>
                <a:off x="4537796" y="2603487"/>
                <a:ext cx="341280" cy="447120"/>
              </p14:xfrm>
            </p:contentPart>
          </mc:Choice>
          <mc:Fallback>
            <p:pic>
              <p:nvPicPr>
                <p:cNvPr id="24" name="Ink 23">
                  <a:extLst>
                    <a:ext uri="{FF2B5EF4-FFF2-40B4-BE49-F238E27FC236}">
                      <a16:creationId xmlns:a16="http://schemas.microsoft.com/office/drawing/2014/main" id="{55B06B22-C4B5-38F7-62A0-F4F592525BE2}"/>
                    </a:ext>
                  </a:extLst>
                </p:cNvPr>
                <p:cNvPicPr/>
                <p:nvPr/>
              </p:nvPicPr>
              <p:blipFill>
                <a:blip r:embed="rId41"/>
                <a:stretch>
                  <a:fillRect/>
                </a:stretch>
              </p:blipFill>
              <p:spPr>
                <a:xfrm>
                  <a:off x="4533476" y="2599167"/>
                  <a:ext cx="34992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17C83808-2451-50E2-9BF9-14CBF7514EF4}"/>
                    </a:ext>
                  </a:extLst>
                </p14:cNvPr>
                <p14:cNvContentPartPr/>
                <p14:nvPr/>
              </p14:nvContentPartPr>
              <p14:xfrm>
                <a:off x="5202356" y="2732727"/>
                <a:ext cx="360" cy="360"/>
              </p14:xfrm>
            </p:contentPart>
          </mc:Choice>
          <mc:Fallback>
            <p:pic>
              <p:nvPicPr>
                <p:cNvPr id="25" name="Ink 24">
                  <a:extLst>
                    <a:ext uri="{FF2B5EF4-FFF2-40B4-BE49-F238E27FC236}">
                      <a16:creationId xmlns:a16="http://schemas.microsoft.com/office/drawing/2014/main" id="{17C83808-2451-50E2-9BF9-14CBF7514EF4}"/>
                    </a:ext>
                  </a:extLst>
                </p:cNvPr>
                <p:cNvPicPr/>
                <p:nvPr/>
              </p:nvPicPr>
              <p:blipFill>
                <a:blip r:embed="rId43"/>
                <a:stretch>
                  <a:fillRect/>
                </a:stretch>
              </p:blipFill>
              <p:spPr>
                <a:xfrm>
                  <a:off x="5198036" y="27284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995FB4D7-E5DA-6A83-5EFB-44A5D0750A2C}"/>
                    </a:ext>
                  </a:extLst>
                </p14:cNvPr>
                <p14:cNvContentPartPr/>
                <p14:nvPr/>
              </p14:nvContentPartPr>
              <p14:xfrm>
                <a:off x="5331236" y="2373807"/>
                <a:ext cx="367560" cy="865800"/>
              </p14:xfrm>
            </p:contentPart>
          </mc:Choice>
          <mc:Fallback>
            <p:pic>
              <p:nvPicPr>
                <p:cNvPr id="26" name="Ink 25">
                  <a:extLst>
                    <a:ext uri="{FF2B5EF4-FFF2-40B4-BE49-F238E27FC236}">
                      <a16:creationId xmlns:a16="http://schemas.microsoft.com/office/drawing/2014/main" id="{995FB4D7-E5DA-6A83-5EFB-44A5D0750A2C}"/>
                    </a:ext>
                  </a:extLst>
                </p:cNvPr>
                <p:cNvPicPr/>
                <p:nvPr/>
              </p:nvPicPr>
              <p:blipFill>
                <a:blip r:embed="rId45"/>
                <a:stretch>
                  <a:fillRect/>
                </a:stretch>
              </p:blipFill>
              <p:spPr>
                <a:xfrm>
                  <a:off x="5326916" y="2369487"/>
                  <a:ext cx="376200" cy="874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79F9B90F-22C0-236F-DAF2-65CDB8233631}"/>
                    </a:ext>
                  </a:extLst>
                </p14:cNvPr>
                <p14:cNvContentPartPr/>
                <p14:nvPr/>
              </p14:nvContentPartPr>
              <p14:xfrm>
                <a:off x="5978876" y="2479647"/>
                <a:ext cx="276840" cy="730800"/>
              </p14:xfrm>
            </p:contentPart>
          </mc:Choice>
          <mc:Fallback>
            <p:pic>
              <p:nvPicPr>
                <p:cNvPr id="27" name="Ink 26">
                  <a:extLst>
                    <a:ext uri="{FF2B5EF4-FFF2-40B4-BE49-F238E27FC236}">
                      <a16:creationId xmlns:a16="http://schemas.microsoft.com/office/drawing/2014/main" id="{79F9B90F-22C0-236F-DAF2-65CDB8233631}"/>
                    </a:ext>
                  </a:extLst>
                </p:cNvPr>
                <p:cNvPicPr/>
                <p:nvPr/>
              </p:nvPicPr>
              <p:blipFill>
                <a:blip r:embed="rId47"/>
                <a:stretch>
                  <a:fillRect/>
                </a:stretch>
              </p:blipFill>
              <p:spPr>
                <a:xfrm>
                  <a:off x="5974556" y="2475327"/>
                  <a:ext cx="285480" cy="739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B13CD2DC-985C-44D4-B8F7-5953F57786F4}"/>
                    </a:ext>
                  </a:extLst>
                </p14:cNvPr>
                <p14:cNvContentPartPr/>
                <p14:nvPr/>
              </p14:nvContentPartPr>
              <p14:xfrm>
                <a:off x="6402956" y="2616807"/>
                <a:ext cx="449640" cy="578880"/>
              </p14:xfrm>
            </p:contentPart>
          </mc:Choice>
          <mc:Fallback>
            <p:pic>
              <p:nvPicPr>
                <p:cNvPr id="28" name="Ink 27">
                  <a:extLst>
                    <a:ext uri="{FF2B5EF4-FFF2-40B4-BE49-F238E27FC236}">
                      <a16:creationId xmlns:a16="http://schemas.microsoft.com/office/drawing/2014/main" id="{B13CD2DC-985C-44D4-B8F7-5953F57786F4}"/>
                    </a:ext>
                  </a:extLst>
                </p:cNvPr>
                <p:cNvPicPr/>
                <p:nvPr/>
              </p:nvPicPr>
              <p:blipFill>
                <a:blip r:embed="rId49"/>
                <a:stretch>
                  <a:fillRect/>
                </a:stretch>
              </p:blipFill>
              <p:spPr>
                <a:xfrm>
                  <a:off x="6398636" y="2612487"/>
                  <a:ext cx="458280" cy="587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6BB27BDE-C975-3D88-4B5F-F6CC360DE810}"/>
                    </a:ext>
                  </a:extLst>
                </p14:cNvPr>
                <p14:cNvContentPartPr/>
                <p14:nvPr/>
              </p14:nvContentPartPr>
              <p14:xfrm>
                <a:off x="7073276" y="2858007"/>
                <a:ext cx="435240" cy="63720"/>
              </p14:xfrm>
            </p:contentPart>
          </mc:Choice>
          <mc:Fallback>
            <p:pic>
              <p:nvPicPr>
                <p:cNvPr id="29" name="Ink 28">
                  <a:extLst>
                    <a:ext uri="{FF2B5EF4-FFF2-40B4-BE49-F238E27FC236}">
                      <a16:creationId xmlns:a16="http://schemas.microsoft.com/office/drawing/2014/main" id="{6BB27BDE-C975-3D88-4B5F-F6CC360DE810}"/>
                    </a:ext>
                  </a:extLst>
                </p:cNvPr>
                <p:cNvPicPr/>
                <p:nvPr/>
              </p:nvPicPr>
              <p:blipFill>
                <a:blip r:embed="rId51"/>
                <a:stretch>
                  <a:fillRect/>
                </a:stretch>
              </p:blipFill>
              <p:spPr>
                <a:xfrm>
                  <a:off x="7068956" y="2853687"/>
                  <a:ext cx="4438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F6A48B8C-24BF-25D8-18B6-627F8478FE7F}"/>
                    </a:ext>
                  </a:extLst>
                </p14:cNvPr>
                <p14:cNvContentPartPr/>
                <p14:nvPr/>
              </p14:nvContentPartPr>
              <p14:xfrm>
                <a:off x="7219796" y="2648487"/>
                <a:ext cx="73080" cy="480960"/>
              </p14:xfrm>
            </p:contentPart>
          </mc:Choice>
          <mc:Fallback>
            <p:pic>
              <p:nvPicPr>
                <p:cNvPr id="30" name="Ink 29">
                  <a:extLst>
                    <a:ext uri="{FF2B5EF4-FFF2-40B4-BE49-F238E27FC236}">
                      <a16:creationId xmlns:a16="http://schemas.microsoft.com/office/drawing/2014/main" id="{F6A48B8C-24BF-25D8-18B6-627F8478FE7F}"/>
                    </a:ext>
                  </a:extLst>
                </p:cNvPr>
                <p:cNvPicPr/>
                <p:nvPr/>
              </p:nvPicPr>
              <p:blipFill>
                <a:blip r:embed="rId53"/>
                <a:stretch>
                  <a:fillRect/>
                </a:stretch>
              </p:blipFill>
              <p:spPr>
                <a:xfrm>
                  <a:off x="7215476" y="2644167"/>
                  <a:ext cx="8172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2E9FAFCD-07F5-659A-6C6E-33B72B267548}"/>
                    </a:ext>
                  </a:extLst>
                </p14:cNvPr>
                <p14:cNvContentPartPr/>
                <p14:nvPr/>
              </p14:nvContentPartPr>
              <p14:xfrm>
                <a:off x="7892276" y="2291007"/>
                <a:ext cx="117360" cy="774720"/>
              </p14:xfrm>
            </p:contentPart>
          </mc:Choice>
          <mc:Fallback>
            <p:pic>
              <p:nvPicPr>
                <p:cNvPr id="31" name="Ink 30">
                  <a:extLst>
                    <a:ext uri="{FF2B5EF4-FFF2-40B4-BE49-F238E27FC236}">
                      <a16:creationId xmlns:a16="http://schemas.microsoft.com/office/drawing/2014/main" id="{2E9FAFCD-07F5-659A-6C6E-33B72B267548}"/>
                    </a:ext>
                  </a:extLst>
                </p:cNvPr>
                <p:cNvPicPr/>
                <p:nvPr/>
              </p:nvPicPr>
              <p:blipFill>
                <a:blip r:embed="rId55"/>
                <a:stretch>
                  <a:fillRect/>
                </a:stretch>
              </p:blipFill>
              <p:spPr>
                <a:xfrm>
                  <a:off x="7887956" y="2286687"/>
                  <a:ext cx="126000" cy="783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96364F61-9B2E-CBD3-4AE6-1B085D6CC665}"/>
                    </a:ext>
                  </a:extLst>
                </p14:cNvPr>
                <p14:cNvContentPartPr/>
                <p14:nvPr/>
              </p14:nvContentPartPr>
              <p14:xfrm>
                <a:off x="8197916" y="2753607"/>
                <a:ext cx="34200" cy="360"/>
              </p14:xfrm>
            </p:contentPart>
          </mc:Choice>
          <mc:Fallback>
            <p:pic>
              <p:nvPicPr>
                <p:cNvPr id="32" name="Ink 31">
                  <a:extLst>
                    <a:ext uri="{FF2B5EF4-FFF2-40B4-BE49-F238E27FC236}">
                      <a16:creationId xmlns:a16="http://schemas.microsoft.com/office/drawing/2014/main" id="{96364F61-9B2E-CBD3-4AE6-1B085D6CC665}"/>
                    </a:ext>
                  </a:extLst>
                </p:cNvPr>
                <p:cNvPicPr/>
                <p:nvPr/>
              </p:nvPicPr>
              <p:blipFill>
                <a:blip r:embed="rId57"/>
                <a:stretch>
                  <a:fillRect/>
                </a:stretch>
              </p:blipFill>
              <p:spPr>
                <a:xfrm>
                  <a:off x="8193596" y="2749287"/>
                  <a:ext cx="428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799623DE-FF30-C8AC-8AA5-B69499A59389}"/>
                    </a:ext>
                  </a:extLst>
                </p14:cNvPr>
                <p14:cNvContentPartPr/>
                <p14:nvPr/>
              </p14:nvContentPartPr>
              <p14:xfrm>
                <a:off x="8554676" y="2228007"/>
                <a:ext cx="52560" cy="635400"/>
              </p14:xfrm>
            </p:contentPart>
          </mc:Choice>
          <mc:Fallback>
            <p:pic>
              <p:nvPicPr>
                <p:cNvPr id="33" name="Ink 32">
                  <a:extLst>
                    <a:ext uri="{FF2B5EF4-FFF2-40B4-BE49-F238E27FC236}">
                      <a16:creationId xmlns:a16="http://schemas.microsoft.com/office/drawing/2014/main" id="{799623DE-FF30-C8AC-8AA5-B69499A59389}"/>
                    </a:ext>
                  </a:extLst>
                </p:cNvPr>
                <p:cNvPicPr/>
                <p:nvPr/>
              </p:nvPicPr>
              <p:blipFill>
                <a:blip r:embed="rId59"/>
                <a:stretch>
                  <a:fillRect/>
                </a:stretch>
              </p:blipFill>
              <p:spPr>
                <a:xfrm>
                  <a:off x="8550356" y="2223687"/>
                  <a:ext cx="61200" cy="644040"/>
                </a:xfrm>
                <a:prstGeom prst="rect">
                  <a:avLst/>
                </a:prstGeom>
              </p:spPr>
            </p:pic>
          </mc:Fallback>
        </mc:AlternateContent>
      </p:grpSp>
      <p:grpSp>
        <p:nvGrpSpPr>
          <p:cNvPr id="38" name="Group 37">
            <a:extLst>
              <a:ext uri="{FF2B5EF4-FFF2-40B4-BE49-F238E27FC236}">
                <a16:creationId xmlns:a16="http://schemas.microsoft.com/office/drawing/2014/main" id="{F1B95416-50DD-6243-807C-53EBDC312AC0}"/>
              </a:ext>
            </a:extLst>
          </p:cNvPr>
          <p:cNvGrpSpPr/>
          <p:nvPr/>
        </p:nvGrpSpPr>
        <p:grpSpPr>
          <a:xfrm>
            <a:off x="9009716" y="2248887"/>
            <a:ext cx="1481760" cy="603000"/>
            <a:chOff x="9009716" y="2248887"/>
            <a:chExt cx="1481760" cy="603000"/>
          </a:xfrm>
        </p:grpSpPr>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31311311-F3E3-3969-D14E-6DED11C4818A}"/>
                    </a:ext>
                  </a:extLst>
                </p14:cNvPr>
                <p14:cNvContentPartPr/>
                <p14:nvPr/>
              </p14:nvContentPartPr>
              <p14:xfrm>
                <a:off x="9009716" y="2469927"/>
                <a:ext cx="203040" cy="378360"/>
              </p14:xfrm>
            </p:contentPart>
          </mc:Choice>
          <mc:Fallback>
            <p:pic>
              <p:nvPicPr>
                <p:cNvPr id="34" name="Ink 33">
                  <a:extLst>
                    <a:ext uri="{FF2B5EF4-FFF2-40B4-BE49-F238E27FC236}">
                      <a16:creationId xmlns:a16="http://schemas.microsoft.com/office/drawing/2014/main" id="{31311311-F3E3-3969-D14E-6DED11C4818A}"/>
                    </a:ext>
                  </a:extLst>
                </p:cNvPr>
                <p:cNvPicPr/>
                <p:nvPr/>
              </p:nvPicPr>
              <p:blipFill>
                <a:blip r:embed="rId61"/>
                <a:stretch>
                  <a:fillRect/>
                </a:stretch>
              </p:blipFill>
              <p:spPr>
                <a:xfrm>
                  <a:off x="9005396" y="2465607"/>
                  <a:ext cx="21168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A35479FB-6697-CA74-FBD0-844AF1A0A8A5}"/>
                    </a:ext>
                  </a:extLst>
                </p14:cNvPr>
                <p14:cNvContentPartPr/>
                <p14:nvPr/>
              </p14:nvContentPartPr>
              <p14:xfrm>
                <a:off x="9510476" y="2427447"/>
                <a:ext cx="243720" cy="424440"/>
              </p14:xfrm>
            </p:contentPart>
          </mc:Choice>
          <mc:Fallback>
            <p:pic>
              <p:nvPicPr>
                <p:cNvPr id="35" name="Ink 34">
                  <a:extLst>
                    <a:ext uri="{FF2B5EF4-FFF2-40B4-BE49-F238E27FC236}">
                      <a16:creationId xmlns:a16="http://schemas.microsoft.com/office/drawing/2014/main" id="{A35479FB-6697-CA74-FBD0-844AF1A0A8A5}"/>
                    </a:ext>
                  </a:extLst>
                </p:cNvPr>
                <p:cNvPicPr/>
                <p:nvPr/>
              </p:nvPicPr>
              <p:blipFill>
                <a:blip r:embed="rId63"/>
                <a:stretch>
                  <a:fillRect/>
                </a:stretch>
              </p:blipFill>
              <p:spPr>
                <a:xfrm>
                  <a:off x="9506156" y="2423127"/>
                  <a:ext cx="25236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422F6671-AB62-18F7-F967-4AA10BEF7944}"/>
                    </a:ext>
                  </a:extLst>
                </p14:cNvPr>
                <p14:cNvContentPartPr/>
                <p14:nvPr/>
              </p14:nvContentPartPr>
              <p14:xfrm>
                <a:off x="10005836" y="2486847"/>
                <a:ext cx="485640" cy="131400"/>
              </p14:xfrm>
            </p:contentPart>
          </mc:Choice>
          <mc:Fallback>
            <p:pic>
              <p:nvPicPr>
                <p:cNvPr id="36" name="Ink 35">
                  <a:extLst>
                    <a:ext uri="{FF2B5EF4-FFF2-40B4-BE49-F238E27FC236}">
                      <a16:creationId xmlns:a16="http://schemas.microsoft.com/office/drawing/2014/main" id="{422F6671-AB62-18F7-F967-4AA10BEF7944}"/>
                    </a:ext>
                  </a:extLst>
                </p:cNvPr>
                <p:cNvPicPr/>
                <p:nvPr/>
              </p:nvPicPr>
              <p:blipFill>
                <a:blip r:embed="rId65"/>
                <a:stretch>
                  <a:fillRect/>
                </a:stretch>
              </p:blipFill>
              <p:spPr>
                <a:xfrm>
                  <a:off x="10001516" y="2482527"/>
                  <a:ext cx="4942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CEE40630-AAAD-882D-1E37-0677A7E54BDE}"/>
                    </a:ext>
                  </a:extLst>
                </p14:cNvPr>
                <p14:cNvContentPartPr/>
                <p14:nvPr/>
              </p14:nvContentPartPr>
              <p14:xfrm>
                <a:off x="10131116" y="2248887"/>
                <a:ext cx="179280" cy="519480"/>
              </p14:xfrm>
            </p:contentPart>
          </mc:Choice>
          <mc:Fallback>
            <p:pic>
              <p:nvPicPr>
                <p:cNvPr id="37" name="Ink 36">
                  <a:extLst>
                    <a:ext uri="{FF2B5EF4-FFF2-40B4-BE49-F238E27FC236}">
                      <a16:creationId xmlns:a16="http://schemas.microsoft.com/office/drawing/2014/main" id="{CEE40630-AAAD-882D-1E37-0677A7E54BDE}"/>
                    </a:ext>
                  </a:extLst>
                </p:cNvPr>
                <p:cNvPicPr/>
                <p:nvPr/>
              </p:nvPicPr>
              <p:blipFill>
                <a:blip r:embed="rId67"/>
                <a:stretch>
                  <a:fillRect/>
                </a:stretch>
              </p:blipFill>
              <p:spPr>
                <a:xfrm>
                  <a:off x="10126796" y="2244567"/>
                  <a:ext cx="187920" cy="528120"/>
                </a:xfrm>
                <a:prstGeom prst="rect">
                  <a:avLst/>
                </a:prstGeom>
              </p:spPr>
            </p:pic>
          </mc:Fallback>
        </mc:AlternateContent>
      </p:grpSp>
      <p:grpSp>
        <p:nvGrpSpPr>
          <p:cNvPr id="53" name="Group 52">
            <a:extLst>
              <a:ext uri="{FF2B5EF4-FFF2-40B4-BE49-F238E27FC236}">
                <a16:creationId xmlns:a16="http://schemas.microsoft.com/office/drawing/2014/main" id="{B40D454A-B722-CCC6-E479-DF16AB99D86F}"/>
              </a:ext>
            </a:extLst>
          </p:cNvPr>
          <p:cNvGrpSpPr/>
          <p:nvPr/>
        </p:nvGrpSpPr>
        <p:grpSpPr>
          <a:xfrm>
            <a:off x="5075276" y="3519327"/>
            <a:ext cx="2777400" cy="684360"/>
            <a:chOff x="5075276" y="3519327"/>
            <a:chExt cx="2777400" cy="684360"/>
          </a:xfrm>
        </p:grpSpPr>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E1288CB5-3FD1-7F82-53E9-6D5ED243EE7D}"/>
                    </a:ext>
                  </a:extLst>
                </p14:cNvPr>
                <p14:cNvContentPartPr/>
                <p14:nvPr/>
              </p14:nvContentPartPr>
              <p14:xfrm>
                <a:off x="5075276" y="3637767"/>
                <a:ext cx="372600" cy="565560"/>
              </p14:xfrm>
            </p:contentPart>
          </mc:Choice>
          <mc:Fallback>
            <p:pic>
              <p:nvPicPr>
                <p:cNvPr id="41" name="Ink 40">
                  <a:extLst>
                    <a:ext uri="{FF2B5EF4-FFF2-40B4-BE49-F238E27FC236}">
                      <a16:creationId xmlns:a16="http://schemas.microsoft.com/office/drawing/2014/main" id="{E1288CB5-3FD1-7F82-53E9-6D5ED243EE7D}"/>
                    </a:ext>
                  </a:extLst>
                </p:cNvPr>
                <p:cNvPicPr/>
                <p:nvPr/>
              </p:nvPicPr>
              <p:blipFill>
                <a:blip r:embed="rId69"/>
                <a:stretch>
                  <a:fillRect/>
                </a:stretch>
              </p:blipFill>
              <p:spPr>
                <a:xfrm>
                  <a:off x="5070956" y="3633447"/>
                  <a:ext cx="38124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264198C7-5F41-80B5-A754-84ACFBC4EF7E}"/>
                    </a:ext>
                  </a:extLst>
                </p14:cNvPr>
                <p14:cNvContentPartPr/>
                <p14:nvPr/>
              </p14:nvContentPartPr>
              <p14:xfrm>
                <a:off x="5612396" y="3950607"/>
                <a:ext cx="50040" cy="33480"/>
              </p14:xfrm>
            </p:contentPart>
          </mc:Choice>
          <mc:Fallback>
            <p:pic>
              <p:nvPicPr>
                <p:cNvPr id="42" name="Ink 41">
                  <a:extLst>
                    <a:ext uri="{FF2B5EF4-FFF2-40B4-BE49-F238E27FC236}">
                      <a16:creationId xmlns:a16="http://schemas.microsoft.com/office/drawing/2014/main" id="{264198C7-5F41-80B5-A754-84ACFBC4EF7E}"/>
                    </a:ext>
                  </a:extLst>
                </p:cNvPr>
                <p:cNvPicPr/>
                <p:nvPr/>
              </p:nvPicPr>
              <p:blipFill>
                <a:blip r:embed="rId71"/>
                <a:stretch>
                  <a:fillRect/>
                </a:stretch>
              </p:blipFill>
              <p:spPr>
                <a:xfrm>
                  <a:off x="5608076" y="3946287"/>
                  <a:ext cx="586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E75D0A26-4649-82A0-A7EB-3A7DCEAC6D63}"/>
                    </a:ext>
                  </a:extLst>
                </p14:cNvPr>
                <p14:cNvContentPartPr/>
                <p14:nvPr/>
              </p14:nvContentPartPr>
              <p14:xfrm>
                <a:off x="5813996" y="3519327"/>
                <a:ext cx="266400" cy="612720"/>
              </p14:xfrm>
            </p:contentPart>
          </mc:Choice>
          <mc:Fallback>
            <p:pic>
              <p:nvPicPr>
                <p:cNvPr id="43" name="Ink 42">
                  <a:extLst>
                    <a:ext uri="{FF2B5EF4-FFF2-40B4-BE49-F238E27FC236}">
                      <a16:creationId xmlns:a16="http://schemas.microsoft.com/office/drawing/2014/main" id="{E75D0A26-4649-82A0-A7EB-3A7DCEAC6D63}"/>
                    </a:ext>
                  </a:extLst>
                </p:cNvPr>
                <p:cNvPicPr/>
                <p:nvPr/>
              </p:nvPicPr>
              <p:blipFill>
                <a:blip r:embed="rId73"/>
                <a:stretch>
                  <a:fillRect/>
                </a:stretch>
              </p:blipFill>
              <p:spPr>
                <a:xfrm>
                  <a:off x="5809676" y="3515007"/>
                  <a:ext cx="275040" cy="621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7F9A6F29-3D41-6914-1A51-3BC16CA90332}"/>
                    </a:ext>
                  </a:extLst>
                </p14:cNvPr>
                <p14:cNvContentPartPr/>
                <p14:nvPr/>
              </p14:nvContentPartPr>
              <p14:xfrm>
                <a:off x="6232676" y="3594567"/>
                <a:ext cx="354960" cy="609120"/>
              </p14:xfrm>
            </p:contentPart>
          </mc:Choice>
          <mc:Fallback>
            <p:pic>
              <p:nvPicPr>
                <p:cNvPr id="44" name="Ink 43">
                  <a:extLst>
                    <a:ext uri="{FF2B5EF4-FFF2-40B4-BE49-F238E27FC236}">
                      <a16:creationId xmlns:a16="http://schemas.microsoft.com/office/drawing/2014/main" id="{7F9A6F29-3D41-6914-1A51-3BC16CA90332}"/>
                    </a:ext>
                  </a:extLst>
                </p:cNvPr>
                <p:cNvPicPr/>
                <p:nvPr/>
              </p:nvPicPr>
              <p:blipFill>
                <a:blip r:embed="rId75"/>
                <a:stretch>
                  <a:fillRect/>
                </a:stretch>
              </p:blipFill>
              <p:spPr>
                <a:xfrm>
                  <a:off x="6228356" y="3590247"/>
                  <a:ext cx="363600" cy="617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31FA7B47-9715-E200-4BA8-7457123AE063}"/>
                    </a:ext>
                  </a:extLst>
                </p14:cNvPr>
                <p14:cNvContentPartPr/>
                <p14:nvPr/>
              </p14:nvContentPartPr>
              <p14:xfrm>
                <a:off x="6675836" y="3552447"/>
                <a:ext cx="482040" cy="523440"/>
              </p14:xfrm>
            </p:contentPart>
          </mc:Choice>
          <mc:Fallback>
            <p:pic>
              <p:nvPicPr>
                <p:cNvPr id="45" name="Ink 44">
                  <a:extLst>
                    <a:ext uri="{FF2B5EF4-FFF2-40B4-BE49-F238E27FC236}">
                      <a16:creationId xmlns:a16="http://schemas.microsoft.com/office/drawing/2014/main" id="{31FA7B47-9715-E200-4BA8-7457123AE063}"/>
                    </a:ext>
                  </a:extLst>
                </p:cNvPr>
                <p:cNvPicPr/>
                <p:nvPr/>
              </p:nvPicPr>
              <p:blipFill>
                <a:blip r:embed="rId77"/>
                <a:stretch>
                  <a:fillRect/>
                </a:stretch>
              </p:blipFill>
              <p:spPr>
                <a:xfrm>
                  <a:off x="6671516" y="3548127"/>
                  <a:ext cx="49068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523688C2-2435-B19F-2ECB-ACF4001FD19C}"/>
                    </a:ext>
                  </a:extLst>
                </p14:cNvPr>
                <p14:cNvContentPartPr/>
                <p14:nvPr/>
              </p14:nvContentPartPr>
              <p14:xfrm>
                <a:off x="7409516" y="3803727"/>
                <a:ext cx="443160" cy="21960"/>
              </p14:xfrm>
            </p:contentPart>
          </mc:Choice>
          <mc:Fallback>
            <p:pic>
              <p:nvPicPr>
                <p:cNvPr id="46" name="Ink 45">
                  <a:extLst>
                    <a:ext uri="{FF2B5EF4-FFF2-40B4-BE49-F238E27FC236}">
                      <a16:creationId xmlns:a16="http://schemas.microsoft.com/office/drawing/2014/main" id="{523688C2-2435-B19F-2ECB-ACF4001FD19C}"/>
                    </a:ext>
                  </a:extLst>
                </p:cNvPr>
                <p:cNvPicPr/>
                <p:nvPr/>
              </p:nvPicPr>
              <p:blipFill>
                <a:blip r:embed="rId79"/>
                <a:stretch>
                  <a:fillRect/>
                </a:stretch>
              </p:blipFill>
              <p:spPr>
                <a:xfrm>
                  <a:off x="7405196" y="3799407"/>
                  <a:ext cx="4518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F1D4DAFD-E145-205C-65B5-6F5E24FEED31}"/>
                    </a:ext>
                  </a:extLst>
                </p14:cNvPr>
                <p14:cNvContentPartPr/>
                <p14:nvPr/>
              </p14:nvContentPartPr>
              <p14:xfrm>
                <a:off x="7577636" y="3636687"/>
                <a:ext cx="23760" cy="460080"/>
              </p14:xfrm>
            </p:contentPart>
          </mc:Choice>
          <mc:Fallback>
            <p:pic>
              <p:nvPicPr>
                <p:cNvPr id="47" name="Ink 46">
                  <a:extLst>
                    <a:ext uri="{FF2B5EF4-FFF2-40B4-BE49-F238E27FC236}">
                      <a16:creationId xmlns:a16="http://schemas.microsoft.com/office/drawing/2014/main" id="{F1D4DAFD-E145-205C-65B5-6F5E24FEED31}"/>
                    </a:ext>
                  </a:extLst>
                </p:cNvPr>
                <p:cNvPicPr/>
                <p:nvPr/>
              </p:nvPicPr>
              <p:blipFill>
                <a:blip r:embed="rId81"/>
                <a:stretch>
                  <a:fillRect/>
                </a:stretch>
              </p:blipFill>
              <p:spPr>
                <a:xfrm>
                  <a:off x="7573316" y="3632367"/>
                  <a:ext cx="32400" cy="468720"/>
                </a:xfrm>
                <a:prstGeom prst="rect">
                  <a:avLst/>
                </a:prstGeom>
              </p:spPr>
            </p:pic>
          </mc:Fallback>
        </mc:AlternateContent>
      </p:grpSp>
      <p:grpSp>
        <p:nvGrpSpPr>
          <p:cNvPr id="55" name="Group 54">
            <a:extLst>
              <a:ext uri="{FF2B5EF4-FFF2-40B4-BE49-F238E27FC236}">
                <a16:creationId xmlns:a16="http://schemas.microsoft.com/office/drawing/2014/main" id="{B81FC528-72B2-954B-99C9-C843CE17B886}"/>
              </a:ext>
            </a:extLst>
          </p:cNvPr>
          <p:cNvGrpSpPr/>
          <p:nvPr/>
        </p:nvGrpSpPr>
        <p:grpSpPr>
          <a:xfrm>
            <a:off x="8312756" y="3173367"/>
            <a:ext cx="2365920" cy="1032120"/>
            <a:chOff x="8312756" y="3173367"/>
            <a:chExt cx="2365920" cy="1032120"/>
          </a:xfrm>
        </p:grpSpPr>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5587AD15-3CE0-CB1E-622B-897D58BC1BF6}"/>
                    </a:ext>
                  </a:extLst>
                </p14:cNvPr>
                <p14:cNvContentPartPr/>
                <p14:nvPr/>
              </p14:nvContentPartPr>
              <p14:xfrm>
                <a:off x="8312756" y="3551367"/>
                <a:ext cx="211680" cy="496080"/>
              </p14:xfrm>
            </p:contentPart>
          </mc:Choice>
          <mc:Fallback>
            <p:pic>
              <p:nvPicPr>
                <p:cNvPr id="48" name="Ink 47">
                  <a:extLst>
                    <a:ext uri="{FF2B5EF4-FFF2-40B4-BE49-F238E27FC236}">
                      <a16:creationId xmlns:a16="http://schemas.microsoft.com/office/drawing/2014/main" id="{5587AD15-3CE0-CB1E-622B-897D58BC1BF6}"/>
                    </a:ext>
                  </a:extLst>
                </p:cNvPr>
                <p:cNvPicPr/>
                <p:nvPr/>
              </p:nvPicPr>
              <p:blipFill>
                <a:blip r:embed="rId83"/>
                <a:stretch>
                  <a:fillRect/>
                </a:stretch>
              </p:blipFill>
              <p:spPr>
                <a:xfrm>
                  <a:off x="8308436" y="3547047"/>
                  <a:ext cx="22032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E70E3C13-9303-8B6D-70E4-9A360188A67C}"/>
                    </a:ext>
                  </a:extLst>
                </p14:cNvPr>
                <p14:cNvContentPartPr/>
                <p14:nvPr/>
              </p14:nvContentPartPr>
              <p14:xfrm>
                <a:off x="8765636" y="3899487"/>
                <a:ext cx="360" cy="360"/>
              </p14:xfrm>
            </p:contentPart>
          </mc:Choice>
          <mc:Fallback>
            <p:pic>
              <p:nvPicPr>
                <p:cNvPr id="49" name="Ink 48">
                  <a:extLst>
                    <a:ext uri="{FF2B5EF4-FFF2-40B4-BE49-F238E27FC236}">
                      <a16:creationId xmlns:a16="http://schemas.microsoft.com/office/drawing/2014/main" id="{E70E3C13-9303-8B6D-70E4-9A360188A67C}"/>
                    </a:ext>
                  </a:extLst>
                </p:cNvPr>
                <p:cNvPicPr/>
                <p:nvPr/>
              </p:nvPicPr>
              <p:blipFill>
                <a:blip r:embed="rId43"/>
                <a:stretch>
                  <a:fillRect/>
                </a:stretch>
              </p:blipFill>
              <p:spPr>
                <a:xfrm>
                  <a:off x="8761316" y="3895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Ink 49">
                  <a:extLst>
                    <a:ext uri="{FF2B5EF4-FFF2-40B4-BE49-F238E27FC236}">
                      <a16:creationId xmlns:a16="http://schemas.microsoft.com/office/drawing/2014/main" id="{9F3C260F-553A-69A1-DA25-B991216B6603}"/>
                    </a:ext>
                  </a:extLst>
                </p14:cNvPr>
                <p14:cNvContentPartPr/>
                <p14:nvPr/>
              </p14:nvContentPartPr>
              <p14:xfrm>
                <a:off x="9029156" y="3405567"/>
                <a:ext cx="356760" cy="533160"/>
              </p14:xfrm>
            </p:contentPart>
          </mc:Choice>
          <mc:Fallback>
            <p:pic>
              <p:nvPicPr>
                <p:cNvPr id="50" name="Ink 49">
                  <a:extLst>
                    <a:ext uri="{FF2B5EF4-FFF2-40B4-BE49-F238E27FC236}">
                      <a16:creationId xmlns:a16="http://schemas.microsoft.com/office/drawing/2014/main" id="{9F3C260F-553A-69A1-DA25-B991216B6603}"/>
                    </a:ext>
                  </a:extLst>
                </p:cNvPr>
                <p:cNvPicPr/>
                <p:nvPr/>
              </p:nvPicPr>
              <p:blipFill>
                <a:blip r:embed="rId86"/>
                <a:stretch>
                  <a:fillRect/>
                </a:stretch>
              </p:blipFill>
              <p:spPr>
                <a:xfrm>
                  <a:off x="9024836" y="3401247"/>
                  <a:ext cx="36540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1" name="Ink 50">
                  <a:extLst>
                    <a:ext uri="{FF2B5EF4-FFF2-40B4-BE49-F238E27FC236}">
                      <a16:creationId xmlns:a16="http://schemas.microsoft.com/office/drawing/2014/main" id="{DA6EC221-B0B3-2925-1595-E816DCA3DAE7}"/>
                    </a:ext>
                  </a:extLst>
                </p14:cNvPr>
                <p14:cNvContentPartPr/>
                <p14:nvPr/>
              </p14:nvContentPartPr>
              <p14:xfrm>
                <a:off x="9714236" y="3435087"/>
                <a:ext cx="328680" cy="434880"/>
              </p14:xfrm>
            </p:contentPart>
          </mc:Choice>
          <mc:Fallback>
            <p:pic>
              <p:nvPicPr>
                <p:cNvPr id="51" name="Ink 50">
                  <a:extLst>
                    <a:ext uri="{FF2B5EF4-FFF2-40B4-BE49-F238E27FC236}">
                      <a16:creationId xmlns:a16="http://schemas.microsoft.com/office/drawing/2014/main" id="{DA6EC221-B0B3-2925-1595-E816DCA3DAE7}"/>
                    </a:ext>
                  </a:extLst>
                </p:cNvPr>
                <p:cNvPicPr/>
                <p:nvPr/>
              </p:nvPicPr>
              <p:blipFill>
                <a:blip r:embed="rId88"/>
                <a:stretch>
                  <a:fillRect/>
                </a:stretch>
              </p:blipFill>
              <p:spPr>
                <a:xfrm>
                  <a:off x="9709916" y="3430767"/>
                  <a:ext cx="33732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09792070-03F9-B2DA-FC46-65BEF40E6EEC}"/>
                    </a:ext>
                  </a:extLst>
                </p14:cNvPr>
                <p14:cNvContentPartPr/>
                <p14:nvPr/>
              </p14:nvContentPartPr>
              <p14:xfrm>
                <a:off x="9807476" y="3173367"/>
                <a:ext cx="871200" cy="1032120"/>
              </p14:xfrm>
            </p:contentPart>
          </mc:Choice>
          <mc:Fallback>
            <p:pic>
              <p:nvPicPr>
                <p:cNvPr id="54" name="Ink 53">
                  <a:extLst>
                    <a:ext uri="{FF2B5EF4-FFF2-40B4-BE49-F238E27FC236}">
                      <a16:creationId xmlns:a16="http://schemas.microsoft.com/office/drawing/2014/main" id="{09792070-03F9-B2DA-FC46-65BEF40E6EEC}"/>
                    </a:ext>
                  </a:extLst>
                </p:cNvPr>
                <p:cNvPicPr/>
                <p:nvPr/>
              </p:nvPicPr>
              <p:blipFill>
                <a:blip r:embed="rId90"/>
                <a:stretch>
                  <a:fillRect/>
                </a:stretch>
              </p:blipFill>
              <p:spPr>
                <a:xfrm>
                  <a:off x="9803156" y="3169047"/>
                  <a:ext cx="879840" cy="1040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
            <p14:nvContentPartPr>
              <p14:cNvPr id="56" name="Ink 55">
                <a:extLst>
                  <a:ext uri="{FF2B5EF4-FFF2-40B4-BE49-F238E27FC236}">
                    <a16:creationId xmlns:a16="http://schemas.microsoft.com/office/drawing/2014/main" id="{427D29DC-A98E-9D07-2F12-D6B5E7C7DF0E}"/>
                  </a:ext>
                </a:extLst>
              </p14:cNvPr>
              <p14:cNvContentPartPr/>
              <p14:nvPr/>
            </p14:nvContentPartPr>
            <p14:xfrm>
              <a:off x="1849316" y="4960767"/>
              <a:ext cx="734760" cy="59760"/>
            </p14:xfrm>
          </p:contentPart>
        </mc:Choice>
        <mc:Fallback>
          <p:pic>
            <p:nvPicPr>
              <p:cNvPr id="56" name="Ink 55">
                <a:extLst>
                  <a:ext uri="{FF2B5EF4-FFF2-40B4-BE49-F238E27FC236}">
                    <a16:creationId xmlns:a16="http://schemas.microsoft.com/office/drawing/2014/main" id="{427D29DC-A98E-9D07-2F12-D6B5E7C7DF0E}"/>
                  </a:ext>
                </a:extLst>
              </p:cNvPr>
              <p:cNvPicPr/>
              <p:nvPr/>
            </p:nvPicPr>
            <p:blipFill>
              <a:blip r:embed="rId92"/>
              <a:stretch>
                <a:fillRect/>
              </a:stretch>
            </p:blipFill>
            <p:spPr>
              <a:xfrm>
                <a:off x="1844996" y="4956447"/>
                <a:ext cx="7434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7" name="Ink 56">
                <a:extLst>
                  <a:ext uri="{FF2B5EF4-FFF2-40B4-BE49-F238E27FC236}">
                    <a16:creationId xmlns:a16="http://schemas.microsoft.com/office/drawing/2014/main" id="{AB0D550D-9ED4-1B14-E3BA-48A96ED1499D}"/>
                  </a:ext>
                </a:extLst>
              </p14:cNvPr>
              <p14:cNvContentPartPr/>
              <p14:nvPr/>
            </p14:nvContentPartPr>
            <p14:xfrm>
              <a:off x="2049476" y="5306367"/>
              <a:ext cx="748080" cy="180000"/>
            </p14:xfrm>
          </p:contentPart>
        </mc:Choice>
        <mc:Fallback>
          <p:pic>
            <p:nvPicPr>
              <p:cNvPr id="57" name="Ink 56">
                <a:extLst>
                  <a:ext uri="{FF2B5EF4-FFF2-40B4-BE49-F238E27FC236}">
                    <a16:creationId xmlns:a16="http://schemas.microsoft.com/office/drawing/2014/main" id="{AB0D550D-9ED4-1B14-E3BA-48A96ED1499D}"/>
                  </a:ext>
                </a:extLst>
              </p:cNvPr>
              <p:cNvPicPr/>
              <p:nvPr/>
            </p:nvPicPr>
            <p:blipFill>
              <a:blip r:embed="rId94"/>
              <a:stretch>
                <a:fillRect/>
              </a:stretch>
            </p:blipFill>
            <p:spPr>
              <a:xfrm>
                <a:off x="2045156" y="5302047"/>
                <a:ext cx="756720" cy="188640"/>
              </a:xfrm>
              <a:prstGeom prst="rect">
                <a:avLst/>
              </a:prstGeom>
            </p:spPr>
          </p:pic>
        </mc:Fallback>
      </mc:AlternateContent>
      <p:grpSp>
        <p:nvGrpSpPr>
          <p:cNvPr id="62" name="Group 61">
            <a:extLst>
              <a:ext uri="{FF2B5EF4-FFF2-40B4-BE49-F238E27FC236}">
                <a16:creationId xmlns:a16="http://schemas.microsoft.com/office/drawing/2014/main" id="{A19E2A80-10D5-C169-17C0-FEEF97E3EC43}"/>
              </a:ext>
            </a:extLst>
          </p:cNvPr>
          <p:cNvGrpSpPr/>
          <p:nvPr/>
        </p:nvGrpSpPr>
        <p:grpSpPr>
          <a:xfrm>
            <a:off x="3372116" y="4866087"/>
            <a:ext cx="1262160" cy="916920"/>
            <a:chOff x="3372116" y="4866087"/>
            <a:chExt cx="1262160" cy="916920"/>
          </a:xfrm>
        </p:grpSpPr>
        <mc:AlternateContent xmlns:mc="http://schemas.openxmlformats.org/markup-compatibility/2006">
          <mc:Choice xmlns:p14="http://schemas.microsoft.com/office/powerpoint/2010/main" Requires="p14">
            <p:contentPart p14:bwMode="auto" r:id="rId95">
              <p14:nvContentPartPr>
                <p14:cNvPr id="58" name="Ink 57">
                  <a:extLst>
                    <a:ext uri="{FF2B5EF4-FFF2-40B4-BE49-F238E27FC236}">
                      <a16:creationId xmlns:a16="http://schemas.microsoft.com/office/drawing/2014/main" id="{D119EE09-EA61-3CC5-CF71-7DC0ABA0F5C4}"/>
                    </a:ext>
                  </a:extLst>
                </p14:cNvPr>
                <p14:cNvContentPartPr/>
                <p14:nvPr/>
              </p14:nvContentPartPr>
              <p14:xfrm>
                <a:off x="3372116" y="4866087"/>
                <a:ext cx="72360" cy="651600"/>
              </p14:xfrm>
            </p:contentPart>
          </mc:Choice>
          <mc:Fallback>
            <p:pic>
              <p:nvPicPr>
                <p:cNvPr id="58" name="Ink 57">
                  <a:extLst>
                    <a:ext uri="{FF2B5EF4-FFF2-40B4-BE49-F238E27FC236}">
                      <a16:creationId xmlns:a16="http://schemas.microsoft.com/office/drawing/2014/main" id="{D119EE09-EA61-3CC5-CF71-7DC0ABA0F5C4}"/>
                    </a:ext>
                  </a:extLst>
                </p:cNvPr>
                <p:cNvPicPr/>
                <p:nvPr/>
              </p:nvPicPr>
              <p:blipFill>
                <a:blip r:embed="rId96"/>
                <a:stretch>
                  <a:fillRect/>
                </a:stretch>
              </p:blipFill>
              <p:spPr>
                <a:xfrm>
                  <a:off x="3367796" y="4861767"/>
                  <a:ext cx="81000" cy="660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Ink 58">
                  <a:extLst>
                    <a:ext uri="{FF2B5EF4-FFF2-40B4-BE49-F238E27FC236}">
                      <a16:creationId xmlns:a16="http://schemas.microsoft.com/office/drawing/2014/main" id="{E84B7B6D-297C-8D79-4FAB-E764B04A0234}"/>
                    </a:ext>
                  </a:extLst>
                </p14:cNvPr>
                <p14:cNvContentPartPr/>
                <p14:nvPr/>
              </p14:nvContentPartPr>
              <p14:xfrm>
                <a:off x="3731036" y="5356047"/>
                <a:ext cx="4320" cy="4320"/>
              </p14:xfrm>
            </p:contentPart>
          </mc:Choice>
          <mc:Fallback>
            <p:pic>
              <p:nvPicPr>
                <p:cNvPr id="59" name="Ink 58">
                  <a:extLst>
                    <a:ext uri="{FF2B5EF4-FFF2-40B4-BE49-F238E27FC236}">
                      <a16:creationId xmlns:a16="http://schemas.microsoft.com/office/drawing/2014/main" id="{E84B7B6D-297C-8D79-4FAB-E764B04A0234}"/>
                    </a:ext>
                  </a:extLst>
                </p:cNvPr>
                <p:cNvPicPr/>
                <p:nvPr/>
              </p:nvPicPr>
              <p:blipFill>
                <a:blip r:embed="rId98"/>
                <a:stretch>
                  <a:fillRect/>
                </a:stretch>
              </p:blipFill>
              <p:spPr>
                <a:xfrm>
                  <a:off x="3726716" y="5351727"/>
                  <a:ext cx="12960" cy="12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Ink 59">
                  <a:extLst>
                    <a:ext uri="{FF2B5EF4-FFF2-40B4-BE49-F238E27FC236}">
                      <a16:creationId xmlns:a16="http://schemas.microsoft.com/office/drawing/2014/main" id="{DCBF2B75-90D4-A13C-E330-D8EBE4411B8D}"/>
                    </a:ext>
                  </a:extLst>
                </p14:cNvPr>
                <p14:cNvContentPartPr/>
                <p14:nvPr/>
              </p14:nvContentPartPr>
              <p14:xfrm>
                <a:off x="4193636" y="4907127"/>
                <a:ext cx="419040" cy="127800"/>
              </p14:xfrm>
            </p:contentPart>
          </mc:Choice>
          <mc:Fallback>
            <p:pic>
              <p:nvPicPr>
                <p:cNvPr id="60" name="Ink 59">
                  <a:extLst>
                    <a:ext uri="{FF2B5EF4-FFF2-40B4-BE49-F238E27FC236}">
                      <a16:creationId xmlns:a16="http://schemas.microsoft.com/office/drawing/2014/main" id="{DCBF2B75-90D4-A13C-E330-D8EBE4411B8D}"/>
                    </a:ext>
                  </a:extLst>
                </p:cNvPr>
                <p:cNvPicPr/>
                <p:nvPr/>
              </p:nvPicPr>
              <p:blipFill>
                <a:blip r:embed="rId100"/>
                <a:stretch>
                  <a:fillRect/>
                </a:stretch>
              </p:blipFill>
              <p:spPr>
                <a:xfrm>
                  <a:off x="4189316" y="4902807"/>
                  <a:ext cx="4276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1" name="Ink 60">
                  <a:extLst>
                    <a:ext uri="{FF2B5EF4-FFF2-40B4-BE49-F238E27FC236}">
                      <a16:creationId xmlns:a16="http://schemas.microsoft.com/office/drawing/2014/main" id="{FBFD21DF-D59F-0854-65A5-FAF783FE6E11}"/>
                    </a:ext>
                  </a:extLst>
                </p14:cNvPr>
                <p14:cNvContentPartPr/>
                <p14:nvPr/>
              </p14:nvContentPartPr>
              <p14:xfrm>
                <a:off x="4038836" y="4981647"/>
                <a:ext cx="595440" cy="801360"/>
              </p14:xfrm>
            </p:contentPart>
          </mc:Choice>
          <mc:Fallback>
            <p:pic>
              <p:nvPicPr>
                <p:cNvPr id="61" name="Ink 60">
                  <a:extLst>
                    <a:ext uri="{FF2B5EF4-FFF2-40B4-BE49-F238E27FC236}">
                      <a16:creationId xmlns:a16="http://schemas.microsoft.com/office/drawing/2014/main" id="{FBFD21DF-D59F-0854-65A5-FAF783FE6E11}"/>
                    </a:ext>
                  </a:extLst>
                </p:cNvPr>
                <p:cNvPicPr/>
                <p:nvPr/>
              </p:nvPicPr>
              <p:blipFill>
                <a:blip r:embed="rId102"/>
                <a:stretch>
                  <a:fillRect/>
                </a:stretch>
              </p:blipFill>
              <p:spPr>
                <a:xfrm>
                  <a:off x="4034516" y="4977327"/>
                  <a:ext cx="604080" cy="810000"/>
                </a:xfrm>
                <a:prstGeom prst="rect">
                  <a:avLst/>
                </a:prstGeom>
              </p:spPr>
            </p:pic>
          </mc:Fallback>
        </mc:AlternateContent>
      </p:grpSp>
    </p:spTree>
    <p:extLst>
      <p:ext uri="{BB962C8B-B14F-4D97-AF65-F5344CB8AC3E}">
        <p14:creationId xmlns:p14="http://schemas.microsoft.com/office/powerpoint/2010/main" val="1994617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08CB2-CFC2-7ECC-15A9-0B151A39B5A4}"/>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0EA9D972-1BFF-8A8C-0624-41EB90E27CA3}"/>
              </a:ext>
            </a:extLst>
          </p:cNvPr>
          <p:cNvGrpSpPr/>
          <p:nvPr/>
        </p:nvGrpSpPr>
        <p:grpSpPr>
          <a:xfrm>
            <a:off x="1472756" y="1135047"/>
            <a:ext cx="4224240" cy="1553400"/>
            <a:chOff x="1472756" y="1135047"/>
            <a:chExt cx="4224240" cy="15534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4E06D64-2A73-2619-632F-C15E58DD59F1}"/>
                    </a:ext>
                  </a:extLst>
                </p14:cNvPr>
                <p14:cNvContentPartPr/>
                <p14:nvPr/>
              </p14:nvContentPartPr>
              <p14:xfrm>
                <a:off x="1472756" y="1189047"/>
                <a:ext cx="870840" cy="1356120"/>
              </p14:xfrm>
            </p:contentPart>
          </mc:Choice>
          <mc:Fallback>
            <p:pic>
              <p:nvPicPr>
                <p:cNvPr id="2" name="Ink 1">
                  <a:extLst>
                    <a:ext uri="{FF2B5EF4-FFF2-40B4-BE49-F238E27FC236}">
                      <a16:creationId xmlns:a16="http://schemas.microsoft.com/office/drawing/2014/main" id="{E4E06D64-2A73-2619-632F-C15E58DD59F1}"/>
                    </a:ext>
                  </a:extLst>
                </p:cNvPr>
                <p:cNvPicPr/>
                <p:nvPr/>
              </p:nvPicPr>
              <p:blipFill>
                <a:blip r:embed="rId3"/>
                <a:stretch>
                  <a:fillRect/>
                </a:stretch>
              </p:blipFill>
              <p:spPr>
                <a:xfrm>
                  <a:off x="1468436" y="1184727"/>
                  <a:ext cx="879480" cy="1364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BB73F70-64DA-C4BC-A3EB-CF3BAB4459B4}"/>
                    </a:ext>
                  </a:extLst>
                </p14:cNvPr>
                <p14:cNvContentPartPr/>
                <p14:nvPr/>
              </p14:nvContentPartPr>
              <p14:xfrm>
                <a:off x="2207516" y="1847127"/>
                <a:ext cx="285120" cy="510480"/>
              </p14:xfrm>
            </p:contentPart>
          </mc:Choice>
          <mc:Fallback>
            <p:pic>
              <p:nvPicPr>
                <p:cNvPr id="3" name="Ink 2">
                  <a:extLst>
                    <a:ext uri="{FF2B5EF4-FFF2-40B4-BE49-F238E27FC236}">
                      <a16:creationId xmlns:a16="http://schemas.microsoft.com/office/drawing/2014/main" id="{CBB73F70-64DA-C4BC-A3EB-CF3BAB4459B4}"/>
                    </a:ext>
                  </a:extLst>
                </p:cNvPr>
                <p:cNvPicPr/>
                <p:nvPr/>
              </p:nvPicPr>
              <p:blipFill>
                <a:blip r:embed="rId5"/>
                <a:stretch>
                  <a:fillRect/>
                </a:stretch>
              </p:blipFill>
              <p:spPr>
                <a:xfrm>
                  <a:off x="2203196" y="1842807"/>
                  <a:ext cx="29376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4C66967-D6AE-4B7D-8373-B545A8DD96CD}"/>
                    </a:ext>
                  </a:extLst>
                </p14:cNvPr>
                <p14:cNvContentPartPr/>
                <p14:nvPr/>
              </p14:nvContentPartPr>
              <p14:xfrm>
                <a:off x="2732396" y="1734087"/>
                <a:ext cx="457560" cy="552600"/>
              </p14:xfrm>
            </p:contentPart>
          </mc:Choice>
          <mc:Fallback>
            <p:pic>
              <p:nvPicPr>
                <p:cNvPr id="4" name="Ink 3">
                  <a:extLst>
                    <a:ext uri="{FF2B5EF4-FFF2-40B4-BE49-F238E27FC236}">
                      <a16:creationId xmlns:a16="http://schemas.microsoft.com/office/drawing/2014/main" id="{94C66967-D6AE-4B7D-8373-B545A8DD96CD}"/>
                    </a:ext>
                  </a:extLst>
                </p:cNvPr>
                <p:cNvPicPr/>
                <p:nvPr/>
              </p:nvPicPr>
              <p:blipFill>
                <a:blip r:embed="rId7"/>
                <a:stretch>
                  <a:fillRect/>
                </a:stretch>
              </p:blipFill>
              <p:spPr>
                <a:xfrm>
                  <a:off x="2728076" y="1729767"/>
                  <a:ext cx="466200" cy="561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D7BC273-94FA-BFC5-81B0-F3E5CAE3116D}"/>
                    </a:ext>
                  </a:extLst>
                </p14:cNvPr>
                <p14:cNvContentPartPr/>
                <p14:nvPr/>
              </p14:nvContentPartPr>
              <p14:xfrm>
                <a:off x="3496676" y="1135047"/>
                <a:ext cx="371160" cy="1553400"/>
              </p14:xfrm>
            </p:contentPart>
          </mc:Choice>
          <mc:Fallback>
            <p:pic>
              <p:nvPicPr>
                <p:cNvPr id="5" name="Ink 4">
                  <a:extLst>
                    <a:ext uri="{FF2B5EF4-FFF2-40B4-BE49-F238E27FC236}">
                      <a16:creationId xmlns:a16="http://schemas.microsoft.com/office/drawing/2014/main" id="{1D7BC273-94FA-BFC5-81B0-F3E5CAE3116D}"/>
                    </a:ext>
                  </a:extLst>
                </p:cNvPr>
                <p:cNvPicPr/>
                <p:nvPr/>
              </p:nvPicPr>
              <p:blipFill>
                <a:blip r:embed="rId9"/>
                <a:stretch>
                  <a:fillRect/>
                </a:stretch>
              </p:blipFill>
              <p:spPr>
                <a:xfrm>
                  <a:off x="3492356" y="1130727"/>
                  <a:ext cx="379800" cy="1562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0C429A85-CC68-E750-DFAA-4D8A4A76FDA2}"/>
                    </a:ext>
                  </a:extLst>
                </p14:cNvPr>
                <p14:cNvContentPartPr/>
                <p14:nvPr/>
              </p14:nvContentPartPr>
              <p14:xfrm>
                <a:off x="3940916" y="1817967"/>
                <a:ext cx="736920" cy="637920"/>
              </p14:xfrm>
            </p:contentPart>
          </mc:Choice>
          <mc:Fallback>
            <p:pic>
              <p:nvPicPr>
                <p:cNvPr id="6" name="Ink 5">
                  <a:extLst>
                    <a:ext uri="{FF2B5EF4-FFF2-40B4-BE49-F238E27FC236}">
                      <a16:creationId xmlns:a16="http://schemas.microsoft.com/office/drawing/2014/main" id="{0C429A85-CC68-E750-DFAA-4D8A4A76FDA2}"/>
                    </a:ext>
                  </a:extLst>
                </p:cNvPr>
                <p:cNvPicPr/>
                <p:nvPr/>
              </p:nvPicPr>
              <p:blipFill>
                <a:blip r:embed="rId11"/>
                <a:stretch>
                  <a:fillRect/>
                </a:stretch>
              </p:blipFill>
              <p:spPr>
                <a:xfrm>
                  <a:off x="3936596" y="1813647"/>
                  <a:ext cx="745560" cy="646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3F1CBABB-6D91-5113-67DA-BE41E912021F}"/>
                    </a:ext>
                  </a:extLst>
                </p14:cNvPr>
                <p14:cNvContentPartPr/>
                <p14:nvPr/>
              </p14:nvContentPartPr>
              <p14:xfrm>
                <a:off x="4708436" y="1240167"/>
                <a:ext cx="198360" cy="1361160"/>
              </p14:xfrm>
            </p:contentPart>
          </mc:Choice>
          <mc:Fallback>
            <p:pic>
              <p:nvPicPr>
                <p:cNvPr id="7" name="Ink 6">
                  <a:extLst>
                    <a:ext uri="{FF2B5EF4-FFF2-40B4-BE49-F238E27FC236}">
                      <a16:creationId xmlns:a16="http://schemas.microsoft.com/office/drawing/2014/main" id="{3F1CBABB-6D91-5113-67DA-BE41E912021F}"/>
                    </a:ext>
                  </a:extLst>
                </p:cNvPr>
                <p:cNvPicPr/>
                <p:nvPr/>
              </p:nvPicPr>
              <p:blipFill>
                <a:blip r:embed="rId13"/>
                <a:stretch>
                  <a:fillRect/>
                </a:stretch>
              </p:blipFill>
              <p:spPr>
                <a:xfrm>
                  <a:off x="4704116" y="1235847"/>
                  <a:ext cx="207000" cy="1369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346BEA2E-F3AC-9C05-7B9E-74D9C9E7D7E8}"/>
                    </a:ext>
                  </a:extLst>
                </p14:cNvPr>
                <p14:cNvContentPartPr/>
                <p14:nvPr/>
              </p14:nvContentPartPr>
              <p14:xfrm>
                <a:off x="5244836" y="1965207"/>
                <a:ext cx="452160" cy="43560"/>
              </p14:xfrm>
            </p:contentPart>
          </mc:Choice>
          <mc:Fallback>
            <p:pic>
              <p:nvPicPr>
                <p:cNvPr id="8" name="Ink 7">
                  <a:extLst>
                    <a:ext uri="{FF2B5EF4-FFF2-40B4-BE49-F238E27FC236}">
                      <a16:creationId xmlns:a16="http://schemas.microsoft.com/office/drawing/2014/main" id="{346BEA2E-F3AC-9C05-7B9E-74D9C9E7D7E8}"/>
                    </a:ext>
                  </a:extLst>
                </p:cNvPr>
                <p:cNvPicPr/>
                <p:nvPr/>
              </p:nvPicPr>
              <p:blipFill>
                <a:blip r:embed="rId15"/>
                <a:stretch>
                  <a:fillRect/>
                </a:stretch>
              </p:blipFill>
              <p:spPr>
                <a:xfrm>
                  <a:off x="5240516" y="1960887"/>
                  <a:ext cx="4608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86504D08-12F2-E6BE-5A69-43C9154525EE}"/>
                    </a:ext>
                  </a:extLst>
                </p14:cNvPr>
                <p14:cNvContentPartPr/>
                <p14:nvPr/>
              </p14:nvContentPartPr>
              <p14:xfrm>
                <a:off x="5307836" y="2328807"/>
                <a:ext cx="385200" cy="33840"/>
              </p14:xfrm>
            </p:contentPart>
          </mc:Choice>
          <mc:Fallback>
            <p:pic>
              <p:nvPicPr>
                <p:cNvPr id="9" name="Ink 8">
                  <a:extLst>
                    <a:ext uri="{FF2B5EF4-FFF2-40B4-BE49-F238E27FC236}">
                      <a16:creationId xmlns:a16="http://schemas.microsoft.com/office/drawing/2014/main" id="{86504D08-12F2-E6BE-5A69-43C9154525EE}"/>
                    </a:ext>
                  </a:extLst>
                </p:cNvPr>
                <p:cNvPicPr/>
                <p:nvPr/>
              </p:nvPicPr>
              <p:blipFill>
                <a:blip r:embed="rId17"/>
                <a:stretch>
                  <a:fillRect/>
                </a:stretch>
              </p:blipFill>
              <p:spPr>
                <a:xfrm>
                  <a:off x="5303516" y="2324487"/>
                  <a:ext cx="393840" cy="42480"/>
                </a:xfrm>
                <a:prstGeom prst="rect">
                  <a:avLst/>
                </a:prstGeom>
              </p:spPr>
            </p:pic>
          </mc:Fallback>
        </mc:AlternateContent>
      </p:grpSp>
      <p:grpSp>
        <p:nvGrpSpPr>
          <p:cNvPr id="18" name="Group 17">
            <a:extLst>
              <a:ext uri="{FF2B5EF4-FFF2-40B4-BE49-F238E27FC236}">
                <a16:creationId xmlns:a16="http://schemas.microsoft.com/office/drawing/2014/main" id="{CD3ECAB0-ADF5-9B3D-D145-DE77B91064C4}"/>
              </a:ext>
            </a:extLst>
          </p:cNvPr>
          <p:cNvGrpSpPr/>
          <p:nvPr/>
        </p:nvGrpSpPr>
        <p:grpSpPr>
          <a:xfrm>
            <a:off x="6339956" y="884127"/>
            <a:ext cx="2086920" cy="2774520"/>
            <a:chOff x="6339956" y="884127"/>
            <a:chExt cx="2086920" cy="2774520"/>
          </a:xfrm>
        </p:grpSpPr>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ACC07F79-F038-4DF8-7D81-C78F35B48F68}"/>
                    </a:ext>
                  </a:extLst>
                </p14:cNvPr>
                <p14:cNvContentPartPr/>
                <p14:nvPr/>
              </p14:nvContentPartPr>
              <p14:xfrm>
                <a:off x="6339956" y="884127"/>
                <a:ext cx="646200" cy="2774520"/>
              </p14:xfrm>
            </p:contentPart>
          </mc:Choice>
          <mc:Fallback>
            <p:pic>
              <p:nvPicPr>
                <p:cNvPr id="10" name="Ink 9">
                  <a:extLst>
                    <a:ext uri="{FF2B5EF4-FFF2-40B4-BE49-F238E27FC236}">
                      <a16:creationId xmlns:a16="http://schemas.microsoft.com/office/drawing/2014/main" id="{ACC07F79-F038-4DF8-7D81-C78F35B48F68}"/>
                    </a:ext>
                  </a:extLst>
                </p:cNvPr>
                <p:cNvPicPr/>
                <p:nvPr/>
              </p:nvPicPr>
              <p:blipFill>
                <a:blip r:embed="rId19"/>
                <a:stretch>
                  <a:fillRect/>
                </a:stretch>
              </p:blipFill>
              <p:spPr>
                <a:xfrm>
                  <a:off x="6335636" y="879807"/>
                  <a:ext cx="654840" cy="2783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68FA2353-C01F-DC86-0247-D0E835EE634F}"/>
                    </a:ext>
                  </a:extLst>
                </p14:cNvPr>
                <p14:cNvContentPartPr/>
                <p14:nvPr/>
              </p14:nvContentPartPr>
              <p14:xfrm>
                <a:off x="6820916" y="1386327"/>
                <a:ext cx="230040" cy="568800"/>
              </p14:xfrm>
            </p:contentPart>
          </mc:Choice>
          <mc:Fallback>
            <p:pic>
              <p:nvPicPr>
                <p:cNvPr id="11" name="Ink 10">
                  <a:extLst>
                    <a:ext uri="{FF2B5EF4-FFF2-40B4-BE49-F238E27FC236}">
                      <a16:creationId xmlns:a16="http://schemas.microsoft.com/office/drawing/2014/main" id="{68FA2353-C01F-DC86-0247-D0E835EE634F}"/>
                    </a:ext>
                  </a:extLst>
                </p:cNvPr>
                <p:cNvPicPr/>
                <p:nvPr/>
              </p:nvPicPr>
              <p:blipFill>
                <a:blip r:embed="rId21"/>
                <a:stretch>
                  <a:fillRect/>
                </a:stretch>
              </p:blipFill>
              <p:spPr>
                <a:xfrm>
                  <a:off x="6816596" y="1382007"/>
                  <a:ext cx="238680" cy="577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C6C0645E-296B-6A44-7C26-F42AD87217B8}"/>
                    </a:ext>
                  </a:extLst>
                </p14:cNvPr>
                <p14:cNvContentPartPr/>
                <p14:nvPr/>
              </p14:nvContentPartPr>
              <p14:xfrm>
                <a:off x="7314836" y="1754967"/>
                <a:ext cx="360" cy="360"/>
              </p14:xfrm>
            </p:contentPart>
          </mc:Choice>
          <mc:Fallback>
            <p:pic>
              <p:nvPicPr>
                <p:cNvPr id="12" name="Ink 11">
                  <a:extLst>
                    <a:ext uri="{FF2B5EF4-FFF2-40B4-BE49-F238E27FC236}">
                      <a16:creationId xmlns:a16="http://schemas.microsoft.com/office/drawing/2014/main" id="{C6C0645E-296B-6A44-7C26-F42AD87217B8}"/>
                    </a:ext>
                  </a:extLst>
                </p:cNvPr>
                <p:cNvPicPr/>
                <p:nvPr/>
              </p:nvPicPr>
              <p:blipFill>
                <a:blip r:embed="rId23"/>
                <a:stretch>
                  <a:fillRect/>
                </a:stretch>
              </p:blipFill>
              <p:spPr>
                <a:xfrm>
                  <a:off x="7310516" y="17506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12F82F19-E902-E0A1-FEDA-84388B7668BB}"/>
                    </a:ext>
                  </a:extLst>
                </p14:cNvPr>
                <p14:cNvContentPartPr/>
                <p14:nvPr/>
              </p14:nvContentPartPr>
              <p14:xfrm>
                <a:off x="7451636" y="1428807"/>
                <a:ext cx="387720" cy="632520"/>
              </p14:xfrm>
            </p:contentPart>
          </mc:Choice>
          <mc:Fallback>
            <p:pic>
              <p:nvPicPr>
                <p:cNvPr id="13" name="Ink 12">
                  <a:extLst>
                    <a:ext uri="{FF2B5EF4-FFF2-40B4-BE49-F238E27FC236}">
                      <a16:creationId xmlns:a16="http://schemas.microsoft.com/office/drawing/2014/main" id="{12F82F19-E902-E0A1-FEDA-84388B7668BB}"/>
                    </a:ext>
                  </a:extLst>
                </p:cNvPr>
                <p:cNvPicPr/>
                <p:nvPr/>
              </p:nvPicPr>
              <p:blipFill>
                <a:blip r:embed="rId25"/>
                <a:stretch>
                  <a:fillRect/>
                </a:stretch>
              </p:blipFill>
              <p:spPr>
                <a:xfrm>
                  <a:off x="7447316" y="1424487"/>
                  <a:ext cx="39636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94B67797-64B8-EC17-0D4C-11DA7C3C0676}"/>
                    </a:ext>
                  </a:extLst>
                </p14:cNvPr>
                <p14:cNvContentPartPr/>
                <p14:nvPr/>
              </p14:nvContentPartPr>
              <p14:xfrm>
                <a:off x="8250116" y="1407567"/>
                <a:ext cx="176760" cy="22320"/>
              </p14:xfrm>
            </p:contentPart>
          </mc:Choice>
          <mc:Fallback>
            <p:pic>
              <p:nvPicPr>
                <p:cNvPr id="14" name="Ink 13">
                  <a:extLst>
                    <a:ext uri="{FF2B5EF4-FFF2-40B4-BE49-F238E27FC236}">
                      <a16:creationId xmlns:a16="http://schemas.microsoft.com/office/drawing/2014/main" id="{94B67797-64B8-EC17-0D4C-11DA7C3C0676}"/>
                    </a:ext>
                  </a:extLst>
                </p:cNvPr>
                <p:cNvPicPr/>
                <p:nvPr/>
              </p:nvPicPr>
              <p:blipFill>
                <a:blip r:embed="rId27"/>
                <a:stretch>
                  <a:fillRect/>
                </a:stretch>
              </p:blipFill>
              <p:spPr>
                <a:xfrm>
                  <a:off x="8245796" y="1403247"/>
                  <a:ext cx="1854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22281118-4372-56A0-DD40-D36ECE093299}"/>
                    </a:ext>
                  </a:extLst>
                </p14:cNvPr>
                <p14:cNvContentPartPr/>
                <p14:nvPr/>
              </p14:nvContentPartPr>
              <p14:xfrm>
                <a:off x="7985156" y="1450407"/>
                <a:ext cx="411480" cy="632160"/>
              </p14:xfrm>
            </p:contentPart>
          </mc:Choice>
          <mc:Fallback>
            <p:pic>
              <p:nvPicPr>
                <p:cNvPr id="15" name="Ink 14">
                  <a:extLst>
                    <a:ext uri="{FF2B5EF4-FFF2-40B4-BE49-F238E27FC236}">
                      <a16:creationId xmlns:a16="http://schemas.microsoft.com/office/drawing/2014/main" id="{22281118-4372-56A0-DD40-D36ECE093299}"/>
                    </a:ext>
                  </a:extLst>
                </p:cNvPr>
                <p:cNvPicPr/>
                <p:nvPr/>
              </p:nvPicPr>
              <p:blipFill>
                <a:blip r:embed="rId29"/>
                <a:stretch>
                  <a:fillRect/>
                </a:stretch>
              </p:blipFill>
              <p:spPr>
                <a:xfrm>
                  <a:off x="7980836" y="1446087"/>
                  <a:ext cx="420120" cy="640800"/>
                </a:xfrm>
                <a:prstGeom prst="rect">
                  <a:avLst/>
                </a:prstGeom>
              </p:spPr>
            </p:pic>
          </mc:Fallback>
        </mc:AlternateContent>
      </p:grpSp>
      <p:grpSp>
        <p:nvGrpSpPr>
          <p:cNvPr id="33" name="Group 32">
            <a:extLst>
              <a:ext uri="{FF2B5EF4-FFF2-40B4-BE49-F238E27FC236}">
                <a16:creationId xmlns:a16="http://schemas.microsoft.com/office/drawing/2014/main" id="{1167BCFC-71D3-943F-4A01-B5A1137A3BF7}"/>
              </a:ext>
            </a:extLst>
          </p:cNvPr>
          <p:cNvGrpSpPr/>
          <p:nvPr/>
        </p:nvGrpSpPr>
        <p:grpSpPr>
          <a:xfrm>
            <a:off x="6988316" y="2689527"/>
            <a:ext cx="1428120" cy="949680"/>
            <a:chOff x="6988316" y="2689527"/>
            <a:chExt cx="1428120" cy="949680"/>
          </a:xfrm>
        </p:grpSpPr>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CD7F5B10-6ADB-BF66-D6B1-B7374996FD09}"/>
                    </a:ext>
                  </a:extLst>
                </p14:cNvPr>
                <p14:cNvContentPartPr/>
                <p14:nvPr/>
              </p14:nvContentPartPr>
              <p14:xfrm>
                <a:off x="6988316" y="2785287"/>
                <a:ext cx="127080" cy="631440"/>
              </p14:xfrm>
            </p:contentPart>
          </mc:Choice>
          <mc:Fallback>
            <p:pic>
              <p:nvPicPr>
                <p:cNvPr id="22" name="Ink 21">
                  <a:extLst>
                    <a:ext uri="{FF2B5EF4-FFF2-40B4-BE49-F238E27FC236}">
                      <a16:creationId xmlns:a16="http://schemas.microsoft.com/office/drawing/2014/main" id="{CD7F5B10-6ADB-BF66-D6B1-B7374996FD09}"/>
                    </a:ext>
                  </a:extLst>
                </p:cNvPr>
                <p:cNvPicPr/>
                <p:nvPr/>
              </p:nvPicPr>
              <p:blipFill>
                <a:blip r:embed="rId31"/>
                <a:stretch>
                  <a:fillRect/>
                </a:stretch>
              </p:blipFill>
              <p:spPr>
                <a:xfrm>
                  <a:off x="6983996" y="2780967"/>
                  <a:ext cx="13572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92852B7A-7E5F-22B0-04AA-9616F817935B}"/>
                    </a:ext>
                  </a:extLst>
                </p14:cNvPr>
                <p14:cNvContentPartPr/>
                <p14:nvPr/>
              </p14:nvContentPartPr>
              <p14:xfrm>
                <a:off x="7377836" y="3226647"/>
                <a:ext cx="4680" cy="360"/>
              </p14:xfrm>
            </p:contentPart>
          </mc:Choice>
          <mc:Fallback>
            <p:pic>
              <p:nvPicPr>
                <p:cNvPr id="23" name="Ink 22">
                  <a:extLst>
                    <a:ext uri="{FF2B5EF4-FFF2-40B4-BE49-F238E27FC236}">
                      <a16:creationId xmlns:a16="http://schemas.microsoft.com/office/drawing/2014/main" id="{92852B7A-7E5F-22B0-04AA-9616F817935B}"/>
                    </a:ext>
                  </a:extLst>
                </p:cNvPr>
                <p:cNvPicPr/>
                <p:nvPr/>
              </p:nvPicPr>
              <p:blipFill>
                <a:blip r:embed="rId33"/>
                <a:stretch>
                  <a:fillRect/>
                </a:stretch>
              </p:blipFill>
              <p:spPr>
                <a:xfrm>
                  <a:off x="7373516" y="322232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AA5FA30D-CA79-7834-0D90-9E75A389153A}"/>
                    </a:ext>
                  </a:extLst>
                </p14:cNvPr>
                <p14:cNvContentPartPr/>
                <p14:nvPr/>
              </p14:nvContentPartPr>
              <p14:xfrm>
                <a:off x="7557836" y="2689527"/>
                <a:ext cx="858600" cy="949680"/>
              </p14:xfrm>
            </p:contentPart>
          </mc:Choice>
          <mc:Fallback>
            <p:pic>
              <p:nvPicPr>
                <p:cNvPr id="24" name="Ink 23">
                  <a:extLst>
                    <a:ext uri="{FF2B5EF4-FFF2-40B4-BE49-F238E27FC236}">
                      <a16:creationId xmlns:a16="http://schemas.microsoft.com/office/drawing/2014/main" id="{AA5FA30D-CA79-7834-0D90-9E75A389153A}"/>
                    </a:ext>
                  </a:extLst>
                </p:cNvPr>
                <p:cNvPicPr/>
                <p:nvPr/>
              </p:nvPicPr>
              <p:blipFill>
                <a:blip r:embed="rId35"/>
                <a:stretch>
                  <a:fillRect/>
                </a:stretch>
              </p:blipFill>
              <p:spPr>
                <a:xfrm>
                  <a:off x="7553516" y="2685207"/>
                  <a:ext cx="867240" cy="958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B516A5B1-29AB-23CE-F416-23D3B365D71B}"/>
                    </a:ext>
                  </a:extLst>
                </p14:cNvPr>
                <p14:cNvContentPartPr/>
                <p14:nvPr/>
              </p14:nvContentPartPr>
              <p14:xfrm>
                <a:off x="7325636" y="3209727"/>
                <a:ext cx="27720" cy="72360"/>
              </p14:xfrm>
            </p:contentPart>
          </mc:Choice>
          <mc:Fallback>
            <p:pic>
              <p:nvPicPr>
                <p:cNvPr id="25" name="Ink 24">
                  <a:extLst>
                    <a:ext uri="{FF2B5EF4-FFF2-40B4-BE49-F238E27FC236}">
                      <a16:creationId xmlns:a16="http://schemas.microsoft.com/office/drawing/2014/main" id="{B516A5B1-29AB-23CE-F416-23D3B365D71B}"/>
                    </a:ext>
                  </a:extLst>
                </p:cNvPr>
                <p:cNvPicPr/>
                <p:nvPr/>
              </p:nvPicPr>
              <p:blipFill>
                <a:blip r:embed="rId37"/>
                <a:stretch>
                  <a:fillRect/>
                </a:stretch>
              </p:blipFill>
              <p:spPr>
                <a:xfrm>
                  <a:off x="7321316" y="3205407"/>
                  <a:ext cx="36360" cy="81000"/>
                </a:xfrm>
                <a:prstGeom prst="rect">
                  <a:avLst/>
                </a:prstGeom>
              </p:spPr>
            </p:pic>
          </mc:Fallback>
        </mc:AlternateContent>
      </p:grpSp>
      <p:grpSp>
        <p:nvGrpSpPr>
          <p:cNvPr id="32" name="Group 31">
            <a:extLst>
              <a:ext uri="{FF2B5EF4-FFF2-40B4-BE49-F238E27FC236}">
                <a16:creationId xmlns:a16="http://schemas.microsoft.com/office/drawing/2014/main" id="{5BA38801-5941-4E60-4233-4F8DA05D870A}"/>
              </a:ext>
            </a:extLst>
          </p:cNvPr>
          <p:cNvGrpSpPr/>
          <p:nvPr/>
        </p:nvGrpSpPr>
        <p:grpSpPr>
          <a:xfrm>
            <a:off x="9184676" y="841287"/>
            <a:ext cx="2838240" cy="3116520"/>
            <a:chOff x="9184676" y="841287"/>
            <a:chExt cx="2838240" cy="3116520"/>
          </a:xfrm>
        </p:grpSpPr>
        <mc:AlternateContent xmlns:mc="http://schemas.openxmlformats.org/markup-compatibility/2006">
          <mc:Choice xmlns:p14="http://schemas.microsoft.com/office/powerpoint/2010/main" Requires="p14">
            <p:contentPart p14:bwMode="auto" r:id="rId38">
              <p14:nvContentPartPr>
                <p14:cNvPr id="16" name="Ink 15">
                  <a:extLst>
                    <a:ext uri="{FF2B5EF4-FFF2-40B4-BE49-F238E27FC236}">
                      <a16:creationId xmlns:a16="http://schemas.microsoft.com/office/drawing/2014/main" id="{CAC8323F-6DA3-4C6A-62E3-A3FD5D395ABC}"/>
                    </a:ext>
                  </a:extLst>
                </p14:cNvPr>
                <p14:cNvContentPartPr/>
                <p14:nvPr/>
              </p14:nvContentPartPr>
              <p14:xfrm>
                <a:off x="9668876" y="1155927"/>
                <a:ext cx="24120" cy="774720"/>
              </p14:xfrm>
            </p:contentPart>
          </mc:Choice>
          <mc:Fallback>
            <p:pic>
              <p:nvPicPr>
                <p:cNvPr id="16" name="Ink 15">
                  <a:extLst>
                    <a:ext uri="{FF2B5EF4-FFF2-40B4-BE49-F238E27FC236}">
                      <a16:creationId xmlns:a16="http://schemas.microsoft.com/office/drawing/2014/main" id="{CAC8323F-6DA3-4C6A-62E3-A3FD5D395ABC}"/>
                    </a:ext>
                  </a:extLst>
                </p:cNvPr>
                <p:cNvPicPr/>
                <p:nvPr/>
              </p:nvPicPr>
              <p:blipFill>
                <a:blip r:embed="rId39"/>
                <a:stretch>
                  <a:fillRect/>
                </a:stretch>
              </p:blipFill>
              <p:spPr>
                <a:xfrm>
                  <a:off x="9664556" y="1151607"/>
                  <a:ext cx="32760" cy="783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7" name="Ink 16">
                  <a:extLst>
                    <a:ext uri="{FF2B5EF4-FFF2-40B4-BE49-F238E27FC236}">
                      <a16:creationId xmlns:a16="http://schemas.microsoft.com/office/drawing/2014/main" id="{9627B122-7964-A67A-CCA5-E0DC22A5FF42}"/>
                    </a:ext>
                  </a:extLst>
                </p14:cNvPr>
                <p14:cNvContentPartPr/>
                <p14:nvPr/>
              </p14:nvContentPartPr>
              <p14:xfrm>
                <a:off x="10058036" y="1747047"/>
                <a:ext cx="360" cy="18720"/>
              </p14:xfrm>
            </p:contentPart>
          </mc:Choice>
          <mc:Fallback>
            <p:pic>
              <p:nvPicPr>
                <p:cNvPr id="17" name="Ink 16">
                  <a:extLst>
                    <a:ext uri="{FF2B5EF4-FFF2-40B4-BE49-F238E27FC236}">
                      <a16:creationId xmlns:a16="http://schemas.microsoft.com/office/drawing/2014/main" id="{9627B122-7964-A67A-CCA5-E0DC22A5FF42}"/>
                    </a:ext>
                  </a:extLst>
                </p:cNvPr>
                <p:cNvPicPr/>
                <p:nvPr/>
              </p:nvPicPr>
              <p:blipFill>
                <a:blip r:embed="rId41"/>
                <a:stretch>
                  <a:fillRect/>
                </a:stretch>
              </p:blipFill>
              <p:spPr>
                <a:xfrm>
                  <a:off x="10053716" y="1742727"/>
                  <a:ext cx="90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 name="Ink 19">
                  <a:extLst>
                    <a:ext uri="{FF2B5EF4-FFF2-40B4-BE49-F238E27FC236}">
                      <a16:creationId xmlns:a16="http://schemas.microsoft.com/office/drawing/2014/main" id="{F9685151-10B0-3B21-FF80-BD9F27E43CFD}"/>
                    </a:ext>
                  </a:extLst>
                </p14:cNvPr>
                <p14:cNvContentPartPr/>
                <p14:nvPr/>
              </p14:nvContentPartPr>
              <p14:xfrm>
                <a:off x="10298876" y="1198047"/>
                <a:ext cx="492840" cy="1041120"/>
              </p14:xfrm>
            </p:contentPart>
          </mc:Choice>
          <mc:Fallback>
            <p:pic>
              <p:nvPicPr>
                <p:cNvPr id="20" name="Ink 19">
                  <a:extLst>
                    <a:ext uri="{FF2B5EF4-FFF2-40B4-BE49-F238E27FC236}">
                      <a16:creationId xmlns:a16="http://schemas.microsoft.com/office/drawing/2014/main" id="{F9685151-10B0-3B21-FF80-BD9F27E43CFD}"/>
                    </a:ext>
                  </a:extLst>
                </p:cNvPr>
                <p:cNvPicPr/>
                <p:nvPr/>
              </p:nvPicPr>
              <p:blipFill>
                <a:blip r:embed="rId43"/>
                <a:stretch>
                  <a:fillRect/>
                </a:stretch>
              </p:blipFill>
              <p:spPr>
                <a:xfrm>
                  <a:off x="10294556" y="1193727"/>
                  <a:ext cx="501480" cy="1049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1" name="Ink 20">
                  <a:extLst>
                    <a:ext uri="{FF2B5EF4-FFF2-40B4-BE49-F238E27FC236}">
                      <a16:creationId xmlns:a16="http://schemas.microsoft.com/office/drawing/2014/main" id="{AE1CD1A1-0C56-CB5A-E644-0F03F44B5DA4}"/>
                    </a:ext>
                  </a:extLst>
                </p14:cNvPr>
                <p14:cNvContentPartPr/>
                <p14:nvPr/>
              </p14:nvContentPartPr>
              <p14:xfrm>
                <a:off x="10478876" y="1119567"/>
                <a:ext cx="762480" cy="109800"/>
              </p14:xfrm>
            </p:contentPart>
          </mc:Choice>
          <mc:Fallback>
            <p:pic>
              <p:nvPicPr>
                <p:cNvPr id="21" name="Ink 20">
                  <a:extLst>
                    <a:ext uri="{FF2B5EF4-FFF2-40B4-BE49-F238E27FC236}">
                      <a16:creationId xmlns:a16="http://schemas.microsoft.com/office/drawing/2014/main" id="{AE1CD1A1-0C56-CB5A-E644-0F03F44B5DA4}"/>
                    </a:ext>
                  </a:extLst>
                </p:cNvPr>
                <p:cNvPicPr/>
                <p:nvPr/>
              </p:nvPicPr>
              <p:blipFill>
                <a:blip r:embed="rId45"/>
                <a:stretch>
                  <a:fillRect/>
                </a:stretch>
              </p:blipFill>
              <p:spPr>
                <a:xfrm>
                  <a:off x="10474556" y="1115247"/>
                  <a:ext cx="77112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76064292-0535-7890-7B7C-AA3D751B059D}"/>
                    </a:ext>
                  </a:extLst>
                </p14:cNvPr>
                <p14:cNvContentPartPr/>
                <p14:nvPr/>
              </p14:nvContentPartPr>
              <p14:xfrm>
                <a:off x="9184676" y="2742807"/>
                <a:ext cx="275040" cy="1069200"/>
              </p14:xfrm>
            </p:contentPart>
          </mc:Choice>
          <mc:Fallback>
            <p:pic>
              <p:nvPicPr>
                <p:cNvPr id="26" name="Ink 25">
                  <a:extLst>
                    <a:ext uri="{FF2B5EF4-FFF2-40B4-BE49-F238E27FC236}">
                      <a16:creationId xmlns:a16="http://schemas.microsoft.com/office/drawing/2014/main" id="{76064292-0535-7890-7B7C-AA3D751B059D}"/>
                    </a:ext>
                  </a:extLst>
                </p:cNvPr>
                <p:cNvPicPr/>
                <p:nvPr/>
              </p:nvPicPr>
              <p:blipFill>
                <a:blip r:embed="rId47"/>
                <a:stretch>
                  <a:fillRect/>
                </a:stretch>
              </p:blipFill>
              <p:spPr>
                <a:xfrm>
                  <a:off x="9180356" y="2738487"/>
                  <a:ext cx="283680" cy="1077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4D4776E9-CDE6-DA16-9CD5-C6570AA7CB83}"/>
                    </a:ext>
                  </a:extLst>
                </p14:cNvPr>
                <p14:cNvContentPartPr/>
                <p14:nvPr/>
              </p14:nvContentPartPr>
              <p14:xfrm>
                <a:off x="9700556" y="3521127"/>
                <a:ext cx="360" cy="360"/>
              </p14:xfrm>
            </p:contentPart>
          </mc:Choice>
          <mc:Fallback>
            <p:pic>
              <p:nvPicPr>
                <p:cNvPr id="27" name="Ink 26">
                  <a:extLst>
                    <a:ext uri="{FF2B5EF4-FFF2-40B4-BE49-F238E27FC236}">
                      <a16:creationId xmlns:a16="http://schemas.microsoft.com/office/drawing/2014/main" id="{4D4776E9-CDE6-DA16-9CD5-C6570AA7CB83}"/>
                    </a:ext>
                  </a:extLst>
                </p:cNvPr>
                <p:cNvPicPr/>
                <p:nvPr/>
              </p:nvPicPr>
              <p:blipFill>
                <a:blip r:embed="rId23"/>
                <a:stretch>
                  <a:fillRect/>
                </a:stretch>
              </p:blipFill>
              <p:spPr>
                <a:xfrm>
                  <a:off x="9696236" y="35168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8" name="Ink 27">
                  <a:extLst>
                    <a:ext uri="{FF2B5EF4-FFF2-40B4-BE49-F238E27FC236}">
                      <a16:creationId xmlns:a16="http://schemas.microsoft.com/office/drawing/2014/main" id="{89F7C5B9-D766-7B32-EE68-833E677C0F0D}"/>
                    </a:ext>
                  </a:extLst>
                </p14:cNvPr>
                <p14:cNvContentPartPr/>
                <p14:nvPr/>
              </p14:nvContentPartPr>
              <p14:xfrm>
                <a:off x="10339916" y="2669367"/>
                <a:ext cx="464760" cy="817560"/>
              </p14:xfrm>
            </p:contentPart>
          </mc:Choice>
          <mc:Fallback>
            <p:pic>
              <p:nvPicPr>
                <p:cNvPr id="28" name="Ink 27">
                  <a:extLst>
                    <a:ext uri="{FF2B5EF4-FFF2-40B4-BE49-F238E27FC236}">
                      <a16:creationId xmlns:a16="http://schemas.microsoft.com/office/drawing/2014/main" id="{89F7C5B9-D766-7B32-EE68-833E677C0F0D}"/>
                    </a:ext>
                  </a:extLst>
                </p:cNvPr>
                <p:cNvPicPr/>
                <p:nvPr/>
              </p:nvPicPr>
              <p:blipFill>
                <a:blip r:embed="rId50"/>
                <a:stretch>
                  <a:fillRect/>
                </a:stretch>
              </p:blipFill>
              <p:spPr>
                <a:xfrm>
                  <a:off x="10335596" y="2665047"/>
                  <a:ext cx="473400" cy="826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9" name="Ink 28">
                  <a:extLst>
                    <a:ext uri="{FF2B5EF4-FFF2-40B4-BE49-F238E27FC236}">
                      <a16:creationId xmlns:a16="http://schemas.microsoft.com/office/drawing/2014/main" id="{24B7C832-BA72-1EA3-03C5-1A62953830E7}"/>
                    </a:ext>
                  </a:extLst>
                </p14:cNvPr>
                <p14:cNvContentPartPr/>
                <p14:nvPr/>
              </p14:nvContentPartPr>
              <p14:xfrm>
                <a:off x="10802876" y="2858367"/>
                <a:ext cx="443520" cy="725040"/>
              </p14:xfrm>
            </p:contentPart>
          </mc:Choice>
          <mc:Fallback>
            <p:pic>
              <p:nvPicPr>
                <p:cNvPr id="29" name="Ink 28">
                  <a:extLst>
                    <a:ext uri="{FF2B5EF4-FFF2-40B4-BE49-F238E27FC236}">
                      <a16:creationId xmlns:a16="http://schemas.microsoft.com/office/drawing/2014/main" id="{24B7C832-BA72-1EA3-03C5-1A62953830E7}"/>
                    </a:ext>
                  </a:extLst>
                </p:cNvPr>
                <p:cNvPicPr/>
                <p:nvPr/>
              </p:nvPicPr>
              <p:blipFill>
                <a:blip r:embed="rId52"/>
                <a:stretch>
                  <a:fillRect/>
                </a:stretch>
              </p:blipFill>
              <p:spPr>
                <a:xfrm>
                  <a:off x="10798556" y="2854047"/>
                  <a:ext cx="45216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0" name="Ink 29">
                  <a:extLst>
                    <a:ext uri="{FF2B5EF4-FFF2-40B4-BE49-F238E27FC236}">
                      <a16:creationId xmlns:a16="http://schemas.microsoft.com/office/drawing/2014/main" id="{23ABC559-4C16-AB6B-FFA5-7CA7FF315742}"/>
                    </a:ext>
                  </a:extLst>
                </p14:cNvPr>
                <p14:cNvContentPartPr/>
                <p14:nvPr/>
              </p14:nvContentPartPr>
              <p14:xfrm>
                <a:off x="9726836" y="3457767"/>
                <a:ext cx="121320" cy="38520"/>
              </p14:xfrm>
            </p:contentPart>
          </mc:Choice>
          <mc:Fallback>
            <p:pic>
              <p:nvPicPr>
                <p:cNvPr id="30" name="Ink 29">
                  <a:extLst>
                    <a:ext uri="{FF2B5EF4-FFF2-40B4-BE49-F238E27FC236}">
                      <a16:creationId xmlns:a16="http://schemas.microsoft.com/office/drawing/2014/main" id="{23ABC559-4C16-AB6B-FFA5-7CA7FF315742}"/>
                    </a:ext>
                  </a:extLst>
                </p:cNvPr>
                <p:cNvPicPr/>
                <p:nvPr/>
              </p:nvPicPr>
              <p:blipFill>
                <a:blip r:embed="rId54"/>
                <a:stretch>
                  <a:fillRect/>
                </a:stretch>
              </p:blipFill>
              <p:spPr>
                <a:xfrm>
                  <a:off x="9722516" y="3453447"/>
                  <a:ext cx="1299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1" name="Ink 30">
                  <a:extLst>
                    <a:ext uri="{FF2B5EF4-FFF2-40B4-BE49-F238E27FC236}">
                      <a16:creationId xmlns:a16="http://schemas.microsoft.com/office/drawing/2014/main" id="{88DD831C-BE56-E6F2-7B2E-23069D2DE27C}"/>
                    </a:ext>
                  </a:extLst>
                </p14:cNvPr>
                <p14:cNvContentPartPr/>
                <p14:nvPr/>
              </p14:nvContentPartPr>
              <p14:xfrm>
                <a:off x="11254676" y="841287"/>
                <a:ext cx="768240" cy="3116520"/>
              </p14:xfrm>
            </p:contentPart>
          </mc:Choice>
          <mc:Fallback>
            <p:pic>
              <p:nvPicPr>
                <p:cNvPr id="31" name="Ink 30">
                  <a:extLst>
                    <a:ext uri="{FF2B5EF4-FFF2-40B4-BE49-F238E27FC236}">
                      <a16:creationId xmlns:a16="http://schemas.microsoft.com/office/drawing/2014/main" id="{88DD831C-BE56-E6F2-7B2E-23069D2DE27C}"/>
                    </a:ext>
                  </a:extLst>
                </p:cNvPr>
                <p:cNvPicPr/>
                <p:nvPr/>
              </p:nvPicPr>
              <p:blipFill>
                <a:blip r:embed="rId56"/>
                <a:stretch>
                  <a:fillRect/>
                </a:stretch>
              </p:blipFill>
              <p:spPr>
                <a:xfrm>
                  <a:off x="11250356" y="836967"/>
                  <a:ext cx="776880" cy="3125160"/>
                </a:xfrm>
                <a:prstGeom prst="rect">
                  <a:avLst/>
                </a:prstGeom>
              </p:spPr>
            </p:pic>
          </mc:Fallback>
        </mc:AlternateContent>
      </p:grpSp>
    </p:spTree>
    <p:extLst>
      <p:ext uri="{BB962C8B-B14F-4D97-AF65-F5344CB8AC3E}">
        <p14:creationId xmlns:p14="http://schemas.microsoft.com/office/powerpoint/2010/main" val="2179606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94388-D24B-9C8F-FB13-410A1988D13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B334E2B-4CA4-E482-A1F2-39CE7D1688CE}"/>
              </a:ext>
            </a:extLst>
          </p:cNvPr>
          <p:cNvGrpSpPr/>
          <p:nvPr/>
        </p:nvGrpSpPr>
        <p:grpSpPr>
          <a:xfrm>
            <a:off x="829796" y="451767"/>
            <a:ext cx="5490000" cy="2176200"/>
            <a:chOff x="829796" y="451767"/>
            <a:chExt cx="5490000" cy="21762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D251E00-6F11-69C1-F710-DBA81DD1AFB0}"/>
                    </a:ext>
                  </a:extLst>
                </p14:cNvPr>
                <p14:cNvContentPartPr/>
                <p14:nvPr/>
              </p14:nvContentPartPr>
              <p14:xfrm>
                <a:off x="829796" y="535647"/>
                <a:ext cx="644400" cy="620280"/>
              </p14:xfrm>
            </p:contentPart>
          </mc:Choice>
          <mc:Fallback>
            <p:pic>
              <p:nvPicPr>
                <p:cNvPr id="2" name="Ink 1">
                  <a:extLst>
                    <a:ext uri="{FF2B5EF4-FFF2-40B4-BE49-F238E27FC236}">
                      <a16:creationId xmlns:a16="http://schemas.microsoft.com/office/drawing/2014/main" id="{AD251E00-6F11-69C1-F710-DBA81DD1AFB0}"/>
                    </a:ext>
                  </a:extLst>
                </p:cNvPr>
                <p:cNvPicPr/>
                <p:nvPr/>
              </p:nvPicPr>
              <p:blipFill>
                <a:blip r:embed="rId3"/>
                <a:stretch>
                  <a:fillRect/>
                </a:stretch>
              </p:blipFill>
              <p:spPr>
                <a:xfrm>
                  <a:off x="825476" y="531327"/>
                  <a:ext cx="653040" cy="628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CBF5802-2140-0CF6-E5E8-25E9C9E1E792}"/>
                    </a:ext>
                  </a:extLst>
                </p14:cNvPr>
                <p14:cNvContentPartPr/>
                <p14:nvPr/>
              </p14:nvContentPartPr>
              <p14:xfrm>
                <a:off x="1669316" y="850287"/>
                <a:ext cx="320040" cy="359280"/>
              </p14:xfrm>
            </p:contentPart>
          </mc:Choice>
          <mc:Fallback>
            <p:pic>
              <p:nvPicPr>
                <p:cNvPr id="3" name="Ink 2">
                  <a:extLst>
                    <a:ext uri="{FF2B5EF4-FFF2-40B4-BE49-F238E27FC236}">
                      <a16:creationId xmlns:a16="http://schemas.microsoft.com/office/drawing/2014/main" id="{DCBF5802-2140-0CF6-E5E8-25E9C9E1E792}"/>
                    </a:ext>
                  </a:extLst>
                </p:cNvPr>
                <p:cNvPicPr/>
                <p:nvPr/>
              </p:nvPicPr>
              <p:blipFill>
                <a:blip r:embed="rId5"/>
                <a:stretch>
                  <a:fillRect/>
                </a:stretch>
              </p:blipFill>
              <p:spPr>
                <a:xfrm>
                  <a:off x="1664996" y="845967"/>
                  <a:ext cx="32868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67FBFBCE-0F8E-F630-97EE-B4FA9A1F34A5}"/>
                    </a:ext>
                  </a:extLst>
                </p14:cNvPr>
                <p14:cNvContentPartPr/>
                <p14:nvPr/>
              </p14:nvContentPartPr>
              <p14:xfrm>
                <a:off x="2270156" y="675687"/>
                <a:ext cx="411480" cy="630720"/>
              </p14:xfrm>
            </p:contentPart>
          </mc:Choice>
          <mc:Fallback>
            <p:pic>
              <p:nvPicPr>
                <p:cNvPr id="4" name="Ink 3">
                  <a:extLst>
                    <a:ext uri="{FF2B5EF4-FFF2-40B4-BE49-F238E27FC236}">
                      <a16:creationId xmlns:a16="http://schemas.microsoft.com/office/drawing/2014/main" id="{67FBFBCE-0F8E-F630-97EE-B4FA9A1F34A5}"/>
                    </a:ext>
                  </a:extLst>
                </p:cNvPr>
                <p:cNvPicPr/>
                <p:nvPr/>
              </p:nvPicPr>
              <p:blipFill>
                <a:blip r:embed="rId7"/>
                <a:stretch>
                  <a:fillRect/>
                </a:stretch>
              </p:blipFill>
              <p:spPr>
                <a:xfrm>
                  <a:off x="2265836" y="671367"/>
                  <a:ext cx="420120" cy="639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A051A136-345D-43C0-A79E-6D0F911370CB}"/>
                    </a:ext>
                  </a:extLst>
                </p14:cNvPr>
                <p14:cNvContentPartPr/>
                <p14:nvPr/>
              </p14:nvContentPartPr>
              <p14:xfrm>
                <a:off x="2898716" y="493887"/>
                <a:ext cx="375840" cy="1194840"/>
              </p14:xfrm>
            </p:contentPart>
          </mc:Choice>
          <mc:Fallback>
            <p:pic>
              <p:nvPicPr>
                <p:cNvPr id="6" name="Ink 5">
                  <a:extLst>
                    <a:ext uri="{FF2B5EF4-FFF2-40B4-BE49-F238E27FC236}">
                      <a16:creationId xmlns:a16="http://schemas.microsoft.com/office/drawing/2014/main" id="{A051A136-345D-43C0-A79E-6D0F911370CB}"/>
                    </a:ext>
                  </a:extLst>
                </p:cNvPr>
                <p:cNvPicPr/>
                <p:nvPr/>
              </p:nvPicPr>
              <p:blipFill>
                <a:blip r:embed="rId9"/>
                <a:stretch>
                  <a:fillRect/>
                </a:stretch>
              </p:blipFill>
              <p:spPr>
                <a:xfrm>
                  <a:off x="2894396" y="489567"/>
                  <a:ext cx="384480" cy="1203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B4B91C2E-C56C-94B3-AEC6-511ED30181C4}"/>
                    </a:ext>
                  </a:extLst>
                </p14:cNvPr>
                <p14:cNvContentPartPr/>
                <p14:nvPr/>
              </p14:nvContentPartPr>
              <p14:xfrm>
                <a:off x="3416036" y="766767"/>
                <a:ext cx="402480" cy="483840"/>
              </p14:xfrm>
            </p:contentPart>
          </mc:Choice>
          <mc:Fallback>
            <p:pic>
              <p:nvPicPr>
                <p:cNvPr id="7" name="Ink 6">
                  <a:extLst>
                    <a:ext uri="{FF2B5EF4-FFF2-40B4-BE49-F238E27FC236}">
                      <a16:creationId xmlns:a16="http://schemas.microsoft.com/office/drawing/2014/main" id="{B4B91C2E-C56C-94B3-AEC6-511ED30181C4}"/>
                    </a:ext>
                  </a:extLst>
                </p:cNvPr>
                <p:cNvPicPr/>
                <p:nvPr/>
              </p:nvPicPr>
              <p:blipFill>
                <a:blip r:embed="rId11"/>
                <a:stretch>
                  <a:fillRect/>
                </a:stretch>
              </p:blipFill>
              <p:spPr>
                <a:xfrm>
                  <a:off x="3411716" y="762447"/>
                  <a:ext cx="411120" cy="492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96FBF7A2-B380-3215-8C87-803A008D9B2A}"/>
                    </a:ext>
                  </a:extLst>
                </p14:cNvPr>
                <p14:cNvContentPartPr/>
                <p14:nvPr/>
              </p14:nvContentPartPr>
              <p14:xfrm>
                <a:off x="3467156" y="777567"/>
                <a:ext cx="400680" cy="642600"/>
              </p14:xfrm>
            </p:contentPart>
          </mc:Choice>
          <mc:Fallback>
            <p:pic>
              <p:nvPicPr>
                <p:cNvPr id="8" name="Ink 7">
                  <a:extLst>
                    <a:ext uri="{FF2B5EF4-FFF2-40B4-BE49-F238E27FC236}">
                      <a16:creationId xmlns:a16="http://schemas.microsoft.com/office/drawing/2014/main" id="{96FBF7A2-B380-3215-8C87-803A008D9B2A}"/>
                    </a:ext>
                  </a:extLst>
                </p:cNvPr>
                <p:cNvPicPr/>
                <p:nvPr/>
              </p:nvPicPr>
              <p:blipFill>
                <a:blip r:embed="rId13"/>
                <a:stretch>
                  <a:fillRect/>
                </a:stretch>
              </p:blipFill>
              <p:spPr>
                <a:xfrm>
                  <a:off x="3462836" y="773247"/>
                  <a:ext cx="409320" cy="651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D20BD0EF-6900-05A5-7D30-0993394B17F0}"/>
                    </a:ext>
                  </a:extLst>
                </p14:cNvPr>
                <p14:cNvContentPartPr/>
                <p14:nvPr/>
              </p14:nvContentPartPr>
              <p14:xfrm>
                <a:off x="3901676" y="493887"/>
                <a:ext cx="314280" cy="1133640"/>
              </p14:xfrm>
            </p:contentPart>
          </mc:Choice>
          <mc:Fallback>
            <p:pic>
              <p:nvPicPr>
                <p:cNvPr id="9" name="Ink 8">
                  <a:extLst>
                    <a:ext uri="{FF2B5EF4-FFF2-40B4-BE49-F238E27FC236}">
                      <a16:creationId xmlns:a16="http://schemas.microsoft.com/office/drawing/2014/main" id="{D20BD0EF-6900-05A5-7D30-0993394B17F0}"/>
                    </a:ext>
                  </a:extLst>
                </p:cNvPr>
                <p:cNvPicPr/>
                <p:nvPr/>
              </p:nvPicPr>
              <p:blipFill>
                <a:blip r:embed="rId15"/>
                <a:stretch>
                  <a:fillRect/>
                </a:stretch>
              </p:blipFill>
              <p:spPr>
                <a:xfrm>
                  <a:off x="3897356" y="489567"/>
                  <a:ext cx="322920" cy="1142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DD1D02FF-CBBE-7EEB-83CF-4E7EB1D65462}"/>
                    </a:ext>
                  </a:extLst>
                </p14:cNvPr>
                <p14:cNvContentPartPr/>
                <p14:nvPr/>
              </p14:nvContentPartPr>
              <p14:xfrm>
                <a:off x="4645076" y="965847"/>
                <a:ext cx="266040" cy="23400"/>
              </p14:xfrm>
            </p:contentPart>
          </mc:Choice>
          <mc:Fallback>
            <p:pic>
              <p:nvPicPr>
                <p:cNvPr id="10" name="Ink 9">
                  <a:extLst>
                    <a:ext uri="{FF2B5EF4-FFF2-40B4-BE49-F238E27FC236}">
                      <a16:creationId xmlns:a16="http://schemas.microsoft.com/office/drawing/2014/main" id="{DD1D02FF-CBBE-7EEB-83CF-4E7EB1D65462}"/>
                    </a:ext>
                  </a:extLst>
                </p:cNvPr>
                <p:cNvPicPr/>
                <p:nvPr/>
              </p:nvPicPr>
              <p:blipFill>
                <a:blip r:embed="rId17"/>
                <a:stretch>
                  <a:fillRect/>
                </a:stretch>
              </p:blipFill>
              <p:spPr>
                <a:xfrm>
                  <a:off x="4640756" y="961527"/>
                  <a:ext cx="2746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A393EC18-7782-58A8-B167-BF5F5D8E87A0}"/>
                    </a:ext>
                  </a:extLst>
                </p14:cNvPr>
                <p14:cNvContentPartPr/>
                <p14:nvPr/>
              </p14:nvContentPartPr>
              <p14:xfrm>
                <a:off x="4487756" y="1201647"/>
                <a:ext cx="425160" cy="133200"/>
              </p14:xfrm>
            </p:contentPart>
          </mc:Choice>
          <mc:Fallback>
            <p:pic>
              <p:nvPicPr>
                <p:cNvPr id="11" name="Ink 10">
                  <a:extLst>
                    <a:ext uri="{FF2B5EF4-FFF2-40B4-BE49-F238E27FC236}">
                      <a16:creationId xmlns:a16="http://schemas.microsoft.com/office/drawing/2014/main" id="{A393EC18-7782-58A8-B167-BF5F5D8E87A0}"/>
                    </a:ext>
                  </a:extLst>
                </p:cNvPr>
                <p:cNvPicPr/>
                <p:nvPr/>
              </p:nvPicPr>
              <p:blipFill>
                <a:blip r:embed="rId19"/>
                <a:stretch>
                  <a:fillRect/>
                </a:stretch>
              </p:blipFill>
              <p:spPr>
                <a:xfrm>
                  <a:off x="4483436" y="1197327"/>
                  <a:ext cx="4338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E8E7292F-59E5-C134-97BB-9046814C2A09}"/>
                    </a:ext>
                  </a:extLst>
                </p14:cNvPr>
                <p14:cNvContentPartPr/>
                <p14:nvPr/>
              </p14:nvContentPartPr>
              <p14:xfrm>
                <a:off x="5569916" y="451767"/>
                <a:ext cx="137520" cy="987480"/>
              </p14:xfrm>
            </p:contentPart>
          </mc:Choice>
          <mc:Fallback>
            <p:pic>
              <p:nvPicPr>
                <p:cNvPr id="12" name="Ink 11">
                  <a:extLst>
                    <a:ext uri="{FF2B5EF4-FFF2-40B4-BE49-F238E27FC236}">
                      <a16:creationId xmlns:a16="http://schemas.microsoft.com/office/drawing/2014/main" id="{E8E7292F-59E5-C134-97BB-9046814C2A09}"/>
                    </a:ext>
                  </a:extLst>
                </p:cNvPr>
                <p:cNvPicPr/>
                <p:nvPr/>
              </p:nvPicPr>
              <p:blipFill>
                <a:blip r:embed="rId21"/>
                <a:stretch>
                  <a:fillRect/>
                </a:stretch>
              </p:blipFill>
              <p:spPr>
                <a:xfrm>
                  <a:off x="5565596" y="447447"/>
                  <a:ext cx="146160" cy="996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2087B0B1-4460-EE08-345D-DFC44C0BF7FE}"/>
                    </a:ext>
                  </a:extLst>
                </p14:cNvPr>
                <p14:cNvContentPartPr/>
                <p14:nvPr/>
              </p14:nvContentPartPr>
              <p14:xfrm>
                <a:off x="4855676" y="1632927"/>
                <a:ext cx="1464120" cy="206280"/>
              </p14:xfrm>
            </p:contentPart>
          </mc:Choice>
          <mc:Fallback>
            <p:pic>
              <p:nvPicPr>
                <p:cNvPr id="13" name="Ink 12">
                  <a:extLst>
                    <a:ext uri="{FF2B5EF4-FFF2-40B4-BE49-F238E27FC236}">
                      <a16:creationId xmlns:a16="http://schemas.microsoft.com/office/drawing/2014/main" id="{2087B0B1-4460-EE08-345D-DFC44C0BF7FE}"/>
                    </a:ext>
                  </a:extLst>
                </p:cNvPr>
                <p:cNvPicPr/>
                <p:nvPr/>
              </p:nvPicPr>
              <p:blipFill>
                <a:blip r:embed="rId23"/>
                <a:stretch>
                  <a:fillRect/>
                </a:stretch>
              </p:blipFill>
              <p:spPr>
                <a:xfrm>
                  <a:off x="4851356" y="1628607"/>
                  <a:ext cx="14727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C842D9F4-AF4E-2A9F-A346-10D8F075AEC5}"/>
                    </a:ext>
                  </a:extLst>
                </p14:cNvPr>
                <p14:cNvContentPartPr/>
                <p14:nvPr/>
              </p14:nvContentPartPr>
              <p14:xfrm>
                <a:off x="4950356" y="2083287"/>
                <a:ext cx="432720" cy="502560"/>
              </p14:xfrm>
            </p:contentPart>
          </mc:Choice>
          <mc:Fallback>
            <p:pic>
              <p:nvPicPr>
                <p:cNvPr id="15" name="Ink 14">
                  <a:extLst>
                    <a:ext uri="{FF2B5EF4-FFF2-40B4-BE49-F238E27FC236}">
                      <a16:creationId xmlns:a16="http://schemas.microsoft.com/office/drawing/2014/main" id="{C842D9F4-AF4E-2A9F-A346-10D8F075AEC5}"/>
                    </a:ext>
                  </a:extLst>
                </p:cNvPr>
                <p:cNvPicPr/>
                <p:nvPr/>
              </p:nvPicPr>
              <p:blipFill>
                <a:blip r:embed="rId25"/>
                <a:stretch>
                  <a:fillRect/>
                </a:stretch>
              </p:blipFill>
              <p:spPr>
                <a:xfrm>
                  <a:off x="4946036" y="2078967"/>
                  <a:ext cx="44136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AAB4D467-E27C-04F5-F757-42326465B70E}"/>
                    </a:ext>
                  </a:extLst>
                </p14:cNvPr>
                <p14:cNvContentPartPr/>
                <p14:nvPr/>
              </p14:nvContentPartPr>
              <p14:xfrm>
                <a:off x="5675396" y="2364807"/>
                <a:ext cx="51480" cy="31680"/>
              </p14:xfrm>
            </p:contentPart>
          </mc:Choice>
          <mc:Fallback>
            <p:pic>
              <p:nvPicPr>
                <p:cNvPr id="16" name="Ink 15">
                  <a:extLst>
                    <a:ext uri="{FF2B5EF4-FFF2-40B4-BE49-F238E27FC236}">
                      <a16:creationId xmlns:a16="http://schemas.microsoft.com/office/drawing/2014/main" id="{AAB4D467-E27C-04F5-F757-42326465B70E}"/>
                    </a:ext>
                  </a:extLst>
                </p:cNvPr>
                <p:cNvPicPr/>
                <p:nvPr/>
              </p:nvPicPr>
              <p:blipFill>
                <a:blip r:embed="rId27"/>
                <a:stretch>
                  <a:fillRect/>
                </a:stretch>
              </p:blipFill>
              <p:spPr>
                <a:xfrm>
                  <a:off x="5671076" y="2360487"/>
                  <a:ext cx="601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E3BDD49B-CF1D-864F-79E3-D5B9EB50ED42}"/>
                    </a:ext>
                  </a:extLst>
                </p14:cNvPr>
                <p14:cNvContentPartPr/>
                <p14:nvPr/>
              </p14:nvContentPartPr>
              <p14:xfrm>
                <a:off x="5894996" y="2028207"/>
                <a:ext cx="169200" cy="599760"/>
              </p14:xfrm>
            </p:contentPart>
          </mc:Choice>
          <mc:Fallback>
            <p:pic>
              <p:nvPicPr>
                <p:cNvPr id="17" name="Ink 16">
                  <a:extLst>
                    <a:ext uri="{FF2B5EF4-FFF2-40B4-BE49-F238E27FC236}">
                      <a16:creationId xmlns:a16="http://schemas.microsoft.com/office/drawing/2014/main" id="{E3BDD49B-CF1D-864F-79E3-D5B9EB50ED42}"/>
                    </a:ext>
                  </a:extLst>
                </p:cNvPr>
                <p:cNvPicPr/>
                <p:nvPr/>
              </p:nvPicPr>
              <p:blipFill>
                <a:blip r:embed="rId29"/>
                <a:stretch>
                  <a:fillRect/>
                </a:stretch>
              </p:blipFill>
              <p:spPr>
                <a:xfrm>
                  <a:off x="5890676" y="2023887"/>
                  <a:ext cx="177840" cy="608400"/>
                </a:xfrm>
                <a:prstGeom prst="rect">
                  <a:avLst/>
                </a:prstGeom>
              </p:spPr>
            </p:pic>
          </mc:Fallback>
        </mc:AlternateContent>
      </p:grpSp>
      <p:grpSp>
        <p:nvGrpSpPr>
          <p:cNvPr id="30" name="Group 29">
            <a:extLst>
              <a:ext uri="{FF2B5EF4-FFF2-40B4-BE49-F238E27FC236}">
                <a16:creationId xmlns:a16="http://schemas.microsoft.com/office/drawing/2014/main" id="{4C26DC12-8E10-00B0-3448-78B9FC68352C}"/>
              </a:ext>
            </a:extLst>
          </p:cNvPr>
          <p:cNvGrpSpPr/>
          <p:nvPr/>
        </p:nvGrpSpPr>
        <p:grpSpPr>
          <a:xfrm>
            <a:off x="6811556" y="283647"/>
            <a:ext cx="4165560" cy="1515600"/>
            <a:chOff x="6811556" y="283647"/>
            <a:chExt cx="4165560" cy="1515600"/>
          </a:xfrm>
        </p:grpSpPr>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B0994B52-D077-30EF-109A-15972187828F}"/>
                    </a:ext>
                  </a:extLst>
                </p14:cNvPr>
                <p14:cNvContentPartPr/>
                <p14:nvPr/>
              </p14:nvContentPartPr>
              <p14:xfrm>
                <a:off x="6811556" y="609807"/>
                <a:ext cx="799200" cy="1010160"/>
              </p14:xfrm>
            </p:contentPart>
          </mc:Choice>
          <mc:Fallback>
            <p:pic>
              <p:nvPicPr>
                <p:cNvPr id="19" name="Ink 18">
                  <a:extLst>
                    <a:ext uri="{FF2B5EF4-FFF2-40B4-BE49-F238E27FC236}">
                      <a16:creationId xmlns:a16="http://schemas.microsoft.com/office/drawing/2014/main" id="{B0994B52-D077-30EF-109A-15972187828F}"/>
                    </a:ext>
                  </a:extLst>
                </p:cNvPr>
                <p:cNvPicPr/>
                <p:nvPr/>
              </p:nvPicPr>
              <p:blipFill>
                <a:blip r:embed="rId31"/>
                <a:stretch>
                  <a:fillRect/>
                </a:stretch>
              </p:blipFill>
              <p:spPr>
                <a:xfrm>
                  <a:off x="6807236" y="605487"/>
                  <a:ext cx="807840" cy="1018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B0A06F21-1805-F3C8-66CB-8088EDCDA002}"/>
                    </a:ext>
                  </a:extLst>
                </p14:cNvPr>
                <p14:cNvContentPartPr/>
                <p14:nvPr/>
              </p14:nvContentPartPr>
              <p14:xfrm>
                <a:off x="7819556" y="929487"/>
                <a:ext cx="543960" cy="554040"/>
              </p14:xfrm>
            </p:contentPart>
          </mc:Choice>
          <mc:Fallback>
            <p:pic>
              <p:nvPicPr>
                <p:cNvPr id="20" name="Ink 19">
                  <a:extLst>
                    <a:ext uri="{FF2B5EF4-FFF2-40B4-BE49-F238E27FC236}">
                      <a16:creationId xmlns:a16="http://schemas.microsoft.com/office/drawing/2014/main" id="{B0A06F21-1805-F3C8-66CB-8088EDCDA002}"/>
                    </a:ext>
                  </a:extLst>
                </p:cNvPr>
                <p:cNvPicPr/>
                <p:nvPr/>
              </p:nvPicPr>
              <p:blipFill>
                <a:blip r:embed="rId33"/>
                <a:stretch>
                  <a:fillRect/>
                </a:stretch>
              </p:blipFill>
              <p:spPr>
                <a:xfrm>
                  <a:off x="7815236" y="925167"/>
                  <a:ext cx="552600" cy="562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BC6D32EB-1075-4734-8E9C-BCA8D78554E5}"/>
                    </a:ext>
                  </a:extLst>
                </p14:cNvPr>
                <p14:cNvContentPartPr/>
                <p14:nvPr/>
              </p14:nvContentPartPr>
              <p14:xfrm>
                <a:off x="8585996" y="1324047"/>
                <a:ext cx="85320" cy="232920"/>
              </p14:xfrm>
            </p:contentPart>
          </mc:Choice>
          <mc:Fallback>
            <p:pic>
              <p:nvPicPr>
                <p:cNvPr id="21" name="Ink 20">
                  <a:extLst>
                    <a:ext uri="{FF2B5EF4-FFF2-40B4-BE49-F238E27FC236}">
                      <a16:creationId xmlns:a16="http://schemas.microsoft.com/office/drawing/2014/main" id="{BC6D32EB-1075-4734-8E9C-BCA8D78554E5}"/>
                    </a:ext>
                  </a:extLst>
                </p:cNvPr>
                <p:cNvPicPr/>
                <p:nvPr/>
              </p:nvPicPr>
              <p:blipFill>
                <a:blip r:embed="rId35"/>
                <a:stretch>
                  <a:fillRect/>
                </a:stretch>
              </p:blipFill>
              <p:spPr>
                <a:xfrm>
                  <a:off x="8581676" y="1319727"/>
                  <a:ext cx="939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144D5776-B60F-8824-B2FC-15E7EA8BABF2}"/>
                    </a:ext>
                  </a:extLst>
                </p14:cNvPr>
                <p14:cNvContentPartPr/>
                <p14:nvPr/>
              </p14:nvContentPartPr>
              <p14:xfrm>
                <a:off x="8691836" y="1223247"/>
                <a:ext cx="360" cy="6480"/>
              </p14:xfrm>
            </p:contentPart>
          </mc:Choice>
          <mc:Fallback>
            <p:pic>
              <p:nvPicPr>
                <p:cNvPr id="22" name="Ink 21">
                  <a:extLst>
                    <a:ext uri="{FF2B5EF4-FFF2-40B4-BE49-F238E27FC236}">
                      <a16:creationId xmlns:a16="http://schemas.microsoft.com/office/drawing/2014/main" id="{144D5776-B60F-8824-B2FC-15E7EA8BABF2}"/>
                    </a:ext>
                  </a:extLst>
                </p:cNvPr>
                <p:cNvPicPr/>
                <p:nvPr/>
              </p:nvPicPr>
              <p:blipFill>
                <a:blip r:embed="rId37"/>
                <a:stretch>
                  <a:fillRect/>
                </a:stretch>
              </p:blipFill>
              <p:spPr>
                <a:xfrm>
                  <a:off x="8687516" y="1218927"/>
                  <a:ext cx="900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5D65845B-1CE3-E0FD-4DFD-0233B73D66E3}"/>
                    </a:ext>
                  </a:extLst>
                </p14:cNvPr>
                <p14:cNvContentPartPr/>
                <p14:nvPr/>
              </p14:nvContentPartPr>
              <p14:xfrm>
                <a:off x="7798676" y="745887"/>
                <a:ext cx="550800" cy="1053360"/>
              </p14:xfrm>
            </p:contentPart>
          </mc:Choice>
          <mc:Fallback>
            <p:pic>
              <p:nvPicPr>
                <p:cNvPr id="27" name="Ink 26">
                  <a:extLst>
                    <a:ext uri="{FF2B5EF4-FFF2-40B4-BE49-F238E27FC236}">
                      <a16:creationId xmlns:a16="http://schemas.microsoft.com/office/drawing/2014/main" id="{5D65845B-1CE3-E0FD-4DFD-0233B73D66E3}"/>
                    </a:ext>
                  </a:extLst>
                </p:cNvPr>
                <p:cNvPicPr/>
                <p:nvPr/>
              </p:nvPicPr>
              <p:blipFill>
                <a:blip r:embed="rId39"/>
                <a:stretch>
                  <a:fillRect/>
                </a:stretch>
              </p:blipFill>
              <p:spPr>
                <a:xfrm>
                  <a:off x="7794356" y="741567"/>
                  <a:ext cx="559440" cy="1062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79BAF766-DF9F-9143-7602-53EF7CE54CE8}"/>
                    </a:ext>
                  </a:extLst>
                </p14:cNvPr>
                <p14:cNvContentPartPr/>
                <p14:nvPr/>
              </p14:nvContentPartPr>
              <p14:xfrm>
                <a:off x="9070196" y="1050807"/>
                <a:ext cx="252720" cy="10080"/>
              </p14:xfrm>
            </p:contentPart>
          </mc:Choice>
          <mc:Fallback>
            <p:pic>
              <p:nvPicPr>
                <p:cNvPr id="23" name="Ink 22">
                  <a:extLst>
                    <a:ext uri="{FF2B5EF4-FFF2-40B4-BE49-F238E27FC236}">
                      <a16:creationId xmlns:a16="http://schemas.microsoft.com/office/drawing/2014/main" id="{79BAF766-DF9F-9143-7602-53EF7CE54CE8}"/>
                    </a:ext>
                  </a:extLst>
                </p:cNvPr>
                <p:cNvPicPr/>
                <p:nvPr/>
              </p:nvPicPr>
              <p:blipFill>
                <a:blip r:embed="rId41"/>
                <a:stretch>
                  <a:fillRect/>
                </a:stretch>
              </p:blipFill>
              <p:spPr>
                <a:xfrm>
                  <a:off x="9065876" y="1046487"/>
                  <a:ext cx="2613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36492DF5-50AF-A6B0-A4A0-137CDD0F7B2B}"/>
                    </a:ext>
                  </a:extLst>
                </p14:cNvPr>
                <p14:cNvContentPartPr/>
                <p14:nvPr/>
              </p14:nvContentPartPr>
              <p14:xfrm>
                <a:off x="9436676" y="945687"/>
                <a:ext cx="396000" cy="423360"/>
              </p14:xfrm>
            </p:contentPart>
          </mc:Choice>
          <mc:Fallback>
            <p:pic>
              <p:nvPicPr>
                <p:cNvPr id="24" name="Ink 23">
                  <a:extLst>
                    <a:ext uri="{FF2B5EF4-FFF2-40B4-BE49-F238E27FC236}">
                      <a16:creationId xmlns:a16="http://schemas.microsoft.com/office/drawing/2014/main" id="{36492DF5-50AF-A6B0-A4A0-137CDD0F7B2B}"/>
                    </a:ext>
                  </a:extLst>
                </p:cNvPr>
                <p:cNvPicPr/>
                <p:nvPr/>
              </p:nvPicPr>
              <p:blipFill>
                <a:blip r:embed="rId43"/>
                <a:stretch>
                  <a:fillRect/>
                </a:stretch>
              </p:blipFill>
              <p:spPr>
                <a:xfrm>
                  <a:off x="9432356" y="941367"/>
                  <a:ext cx="40464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9C887E7E-2E88-F412-D1BD-A0AEF74A50CF}"/>
                    </a:ext>
                  </a:extLst>
                </p14:cNvPr>
                <p14:cNvContentPartPr/>
                <p14:nvPr/>
              </p14:nvContentPartPr>
              <p14:xfrm>
                <a:off x="9291236" y="761007"/>
                <a:ext cx="285840" cy="48600"/>
              </p14:xfrm>
            </p:contentPart>
          </mc:Choice>
          <mc:Fallback>
            <p:pic>
              <p:nvPicPr>
                <p:cNvPr id="25" name="Ink 24">
                  <a:extLst>
                    <a:ext uri="{FF2B5EF4-FFF2-40B4-BE49-F238E27FC236}">
                      <a16:creationId xmlns:a16="http://schemas.microsoft.com/office/drawing/2014/main" id="{9C887E7E-2E88-F412-D1BD-A0AEF74A50CF}"/>
                    </a:ext>
                  </a:extLst>
                </p:cNvPr>
                <p:cNvPicPr/>
                <p:nvPr/>
              </p:nvPicPr>
              <p:blipFill>
                <a:blip r:embed="rId45"/>
                <a:stretch>
                  <a:fillRect/>
                </a:stretch>
              </p:blipFill>
              <p:spPr>
                <a:xfrm>
                  <a:off x="9286916" y="756687"/>
                  <a:ext cx="2944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8CFB2F82-CC6C-4281-847A-DC8FE473C8D8}"/>
                    </a:ext>
                  </a:extLst>
                </p14:cNvPr>
                <p14:cNvContentPartPr/>
                <p14:nvPr/>
              </p14:nvContentPartPr>
              <p14:xfrm>
                <a:off x="9915476" y="567327"/>
                <a:ext cx="406800" cy="1145880"/>
              </p14:xfrm>
            </p:contentPart>
          </mc:Choice>
          <mc:Fallback>
            <p:pic>
              <p:nvPicPr>
                <p:cNvPr id="26" name="Ink 25">
                  <a:extLst>
                    <a:ext uri="{FF2B5EF4-FFF2-40B4-BE49-F238E27FC236}">
                      <a16:creationId xmlns:a16="http://schemas.microsoft.com/office/drawing/2014/main" id="{8CFB2F82-CC6C-4281-847A-DC8FE473C8D8}"/>
                    </a:ext>
                  </a:extLst>
                </p:cNvPr>
                <p:cNvPicPr/>
                <p:nvPr/>
              </p:nvPicPr>
              <p:blipFill>
                <a:blip r:embed="rId47"/>
                <a:stretch>
                  <a:fillRect/>
                </a:stretch>
              </p:blipFill>
              <p:spPr>
                <a:xfrm>
                  <a:off x="9911156" y="563007"/>
                  <a:ext cx="415440" cy="1154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B9F63ED0-9556-5A40-DAE7-CFD605BC649A}"/>
                    </a:ext>
                  </a:extLst>
                </p14:cNvPr>
                <p14:cNvContentPartPr/>
                <p14:nvPr/>
              </p14:nvContentPartPr>
              <p14:xfrm>
                <a:off x="10457636" y="283647"/>
                <a:ext cx="519480" cy="432000"/>
              </p14:xfrm>
            </p:contentPart>
          </mc:Choice>
          <mc:Fallback>
            <p:pic>
              <p:nvPicPr>
                <p:cNvPr id="28" name="Ink 27">
                  <a:extLst>
                    <a:ext uri="{FF2B5EF4-FFF2-40B4-BE49-F238E27FC236}">
                      <a16:creationId xmlns:a16="http://schemas.microsoft.com/office/drawing/2014/main" id="{B9F63ED0-9556-5A40-DAE7-CFD605BC649A}"/>
                    </a:ext>
                  </a:extLst>
                </p:cNvPr>
                <p:cNvPicPr/>
                <p:nvPr/>
              </p:nvPicPr>
              <p:blipFill>
                <a:blip r:embed="rId49"/>
                <a:stretch>
                  <a:fillRect/>
                </a:stretch>
              </p:blipFill>
              <p:spPr>
                <a:xfrm>
                  <a:off x="10453316" y="279327"/>
                  <a:ext cx="528120" cy="440640"/>
                </a:xfrm>
                <a:prstGeom prst="rect">
                  <a:avLst/>
                </a:prstGeom>
              </p:spPr>
            </p:pic>
          </mc:Fallback>
        </mc:AlternateContent>
      </p:grpSp>
      <p:grpSp>
        <p:nvGrpSpPr>
          <p:cNvPr id="45" name="Group 44">
            <a:extLst>
              <a:ext uri="{FF2B5EF4-FFF2-40B4-BE49-F238E27FC236}">
                <a16:creationId xmlns:a16="http://schemas.microsoft.com/office/drawing/2014/main" id="{A66FF4B2-3ADC-A2F2-6570-8ECA2186303A}"/>
              </a:ext>
            </a:extLst>
          </p:cNvPr>
          <p:cNvGrpSpPr/>
          <p:nvPr/>
        </p:nvGrpSpPr>
        <p:grpSpPr>
          <a:xfrm>
            <a:off x="629636" y="2911287"/>
            <a:ext cx="3841200" cy="2030760"/>
            <a:chOff x="629636" y="2911287"/>
            <a:chExt cx="3841200" cy="2030760"/>
          </a:xfrm>
        </p:grpSpPr>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284C73AE-6952-D03D-F2E4-58BD1C2304BE}"/>
                    </a:ext>
                  </a:extLst>
                </p14:cNvPr>
                <p14:cNvContentPartPr/>
                <p14:nvPr/>
              </p14:nvContentPartPr>
              <p14:xfrm>
                <a:off x="1870916" y="3319887"/>
                <a:ext cx="523440" cy="127800"/>
              </p14:xfrm>
            </p:contentPart>
          </mc:Choice>
          <mc:Fallback>
            <p:pic>
              <p:nvPicPr>
                <p:cNvPr id="31" name="Ink 30">
                  <a:extLst>
                    <a:ext uri="{FF2B5EF4-FFF2-40B4-BE49-F238E27FC236}">
                      <a16:creationId xmlns:a16="http://schemas.microsoft.com/office/drawing/2014/main" id="{284C73AE-6952-D03D-F2E4-58BD1C2304BE}"/>
                    </a:ext>
                  </a:extLst>
                </p:cNvPr>
                <p:cNvPicPr/>
                <p:nvPr/>
              </p:nvPicPr>
              <p:blipFill>
                <a:blip r:embed="rId51"/>
                <a:stretch>
                  <a:fillRect/>
                </a:stretch>
              </p:blipFill>
              <p:spPr>
                <a:xfrm>
                  <a:off x="1866596" y="3315567"/>
                  <a:ext cx="532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9098CD06-1583-4A18-47DF-E65CC4857137}"/>
                    </a:ext>
                  </a:extLst>
                </p14:cNvPr>
                <p14:cNvContentPartPr/>
                <p14:nvPr/>
              </p14:nvContentPartPr>
              <p14:xfrm>
                <a:off x="1891796" y="3636327"/>
                <a:ext cx="507600" cy="53640"/>
              </p14:xfrm>
            </p:contentPart>
          </mc:Choice>
          <mc:Fallback>
            <p:pic>
              <p:nvPicPr>
                <p:cNvPr id="32" name="Ink 31">
                  <a:extLst>
                    <a:ext uri="{FF2B5EF4-FFF2-40B4-BE49-F238E27FC236}">
                      <a16:creationId xmlns:a16="http://schemas.microsoft.com/office/drawing/2014/main" id="{9098CD06-1583-4A18-47DF-E65CC4857137}"/>
                    </a:ext>
                  </a:extLst>
                </p:cNvPr>
                <p:cNvPicPr/>
                <p:nvPr/>
              </p:nvPicPr>
              <p:blipFill>
                <a:blip r:embed="rId53"/>
                <a:stretch>
                  <a:fillRect/>
                </a:stretch>
              </p:blipFill>
              <p:spPr>
                <a:xfrm>
                  <a:off x="1887476" y="3632007"/>
                  <a:ext cx="5162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63E34F84-C379-899D-8195-73A794379652}"/>
                    </a:ext>
                  </a:extLst>
                </p14:cNvPr>
                <p14:cNvContentPartPr/>
                <p14:nvPr/>
              </p14:nvContentPartPr>
              <p14:xfrm>
                <a:off x="903596" y="3194967"/>
                <a:ext cx="243720" cy="659160"/>
              </p14:xfrm>
            </p:contentPart>
          </mc:Choice>
          <mc:Fallback>
            <p:pic>
              <p:nvPicPr>
                <p:cNvPr id="34" name="Ink 33">
                  <a:extLst>
                    <a:ext uri="{FF2B5EF4-FFF2-40B4-BE49-F238E27FC236}">
                      <a16:creationId xmlns:a16="http://schemas.microsoft.com/office/drawing/2014/main" id="{63E34F84-C379-899D-8195-73A794379652}"/>
                    </a:ext>
                  </a:extLst>
                </p:cNvPr>
                <p:cNvPicPr/>
                <p:nvPr/>
              </p:nvPicPr>
              <p:blipFill>
                <a:blip r:embed="rId55"/>
                <a:stretch>
                  <a:fillRect/>
                </a:stretch>
              </p:blipFill>
              <p:spPr>
                <a:xfrm>
                  <a:off x="899276" y="3190647"/>
                  <a:ext cx="252360" cy="667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0A5CDB4C-2493-BE48-5D99-68EBEF1FA238}"/>
                    </a:ext>
                  </a:extLst>
                </p14:cNvPr>
                <p14:cNvContentPartPr/>
                <p14:nvPr/>
              </p14:nvContentPartPr>
              <p14:xfrm>
                <a:off x="832676" y="3300087"/>
                <a:ext cx="355320" cy="656280"/>
              </p14:xfrm>
            </p:contentPart>
          </mc:Choice>
          <mc:Fallback>
            <p:pic>
              <p:nvPicPr>
                <p:cNvPr id="35" name="Ink 34">
                  <a:extLst>
                    <a:ext uri="{FF2B5EF4-FFF2-40B4-BE49-F238E27FC236}">
                      <a16:creationId xmlns:a16="http://schemas.microsoft.com/office/drawing/2014/main" id="{0A5CDB4C-2493-BE48-5D99-68EBEF1FA238}"/>
                    </a:ext>
                  </a:extLst>
                </p:cNvPr>
                <p:cNvPicPr/>
                <p:nvPr/>
              </p:nvPicPr>
              <p:blipFill>
                <a:blip r:embed="rId57"/>
                <a:stretch>
                  <a:fillRect/>
                </a:stretch>
              </p:blipFill>
              <p:spPr>
                <a:xfrm>
                  <a:off x="828356" y="3295767"/>
                  <a:ext cx="363960" cy="664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76F05C15-3A00-9D22-1AB4-31930388AA7F}"/>
                    </a:ext>
                  </a:extLst>
                </p14:cNvPr>
                <p14:cNvContentPartPr/>
                <p14:nvPr/>
              </p14:nvContentPartPr>
              <p14:xfrm>
                <a:off x="1282316" y="3699327"/>
                <a:ext cx="147240" cy="436680"/>
              </p14:xfrm>
            </p:contentPart>
          </mc:Choice>
          <mc:Fallback>
            <p:pic>
              <p:nvPicPr>
                <p:cNvPr id="36" name="Ink 35">
                  <a:extLst>
                    <a:ext uri="{FF2B5EF4-FFF2-40B4-BE49-F238E27FC236}">
                      <a16:creationId xmlns:a16="http://schemas.microsoft.com/office/drawing/2014/main" id="{76F05C15-3A00-9D22-1AB4-31930388AA7F}"/>
                    </a:ext>
                  </a:extLst>
                </p:cNvPr>
                <p:cNvPicPr/>
                <p:nvPr/>
              </p:nvPicPr>
              <p:blipFill>
                <a:blip r:embed="rId59"/>
                <a:stretch>
                  <a:fillRect/>
                </a:stretch>
              </p:blipFill>
              <p:spPr>
                <a:xfrm>
                  <a:off x="1277996" y="3695007"/>
                  <a:ext cx="15588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66C4350A-E826-099B-C4E5-23EE2BEAE42C}"/>
                    </a:ext>
                  </a:extLst>
                </p14:cNvPr>
                <p14:cNvContentPartPr/>
                <p14:nvPr/>
              </p14:nvContentPartPr>
              <p14:xfrm>
                <a:off x="1329836" y="3047727"/>
                <a:ext cx="309960" cy="1549080"/>
              </p14:xfrm>
            </p:contentPart>
          </mc:Choice>
          <mc:Fallback>
            <p:pic>
              <p:nvPicPr>
                <p:cNvPr id="37" name="Ink 36">
                  <a:extLst>
                    <a:ext uri="{FF2B5EF4-FFF2-40B4-BE49-F238E27FC236}">
                      <a16:creationId xmlns:a16="http://schemas.microsoft.com/office/drawing/2014/main" id="{66C4350A-E826-099B-C4E5-23EE2BEAE42C}"/>
                    </a:ext>
                  </a:extLst>
                </p:cNvPr>
                <p:cNvPicPr/>
                <p:nvPr/>
              </p:nvPicPr>
              <p:blipFill>
                <a:blip r:embed="rId61"/>
                <a:stretch>
                  <a:fillRect/>
                </a:stretch>
              </p:blipFill>
              <p:spPr>
                <a:xfrm>
                  <a:off x="1325516" y="3043407"/>
                  <a:ext cx="318600" cy="1557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C535F016-D43C-17DC-8402-FFD66C126C62}"/>
                    </a:ext>
                  </a:extLst>
                </p14:cNvPr>
                <p14:cNvContentPartPr/>
                <p14:nvPr/>
              </p14:nvContentPartPr>
              <p14:xfrm>
                <a:off x="629636" y="2995527"/>
                <a:ext cx="237600" cy="1312920"/>
              </p14:xfrm>
            </p:contentPart>
          </mc:Choice>
          <mc:Fallback>
            <p:pic>
              <p:nvPicPr>
                <p:cNvPr id="38" name="Ink 37">
                  <a:extLst>
                    <a:ext uri="{FF2B5EF4-FFF2-40B4-BE49-F238E27FC236}">
                      <a16:creationId xmlns:a16="http://schemas.microsoft.com/office/drawing/2014/main" id="{C535F016-D43C-17DC-8402-FFD66C126C62}"/>
                    </a:ext>
                  </a:extLst>
                </p:cNvPr>
                <p:cNvPicPr/>
                <p:nvPr/>
              </p:nvPicPr>
              <p:blipFill>
                <a:blip r:embed="rId63"/>
                <a:stretch>
                  <a:fillRect/>
                </a:stretch>
              </p:blipFill>
              <p:spPr>
                <a:xfrm>
                  <a:off x="625316" y="2991207"/>
                  <a:ext cx="246240" cy="1321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E1D38E7B-CBBE-7875-39F7-04793FD279D0}"/>
                    </a:ext>
                  </a:extLst>
                </p14:cNvPr>
                <p14:cNvContentPartPr/>
                <p14:nvPr/>
              </p14:nvContentPartPr>
              <p14:xfrm>
                <a:off x="3219476" y="3111087"/>
                <a:ext cx="154800" cy="669960"/>
              </p14:xfrm>
            </p:contentPart>
          </mc:Choice>
          <mc:Fallback>
            <p:pic>
              <p:nvPicPr>
                <p:cNvPr id="40" name="Ink 39">
                  <a:extLst>
                    <a:ext uri="{FF2B5EF4-FFF2-40B4-BE49-F238E27FC236}">
                      <a16:creationId xmlns:a16="http://schemas.microsoft.com/office/drawing/2014/main" id="{E1D38E7B-CBBE-7875-39F7-04793FD279D0}"/>
                    </a:ext>
                  </a:extLst>
                </p:cNvPr>
                <p:cNvPicPr/>
                <p:nvPr/>
              </p:nvPicPr>
              <p:blipFill>
                <a:blip r:embed="rId65"/>
                <a:stretch>
                  <a:fillRect/>
                </a:stretch>
              </p:blipFill>
              <p:spPr>
                <a:xfrm>
                  <a:off x="3215156" y="3106767"/>
                  <a:ext cx="16344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A865AB62-A3DF-A4E8-A8AB-7EFC44ACC0C8}"/>
                    </a:ext>
                  </a:extLst>
                </p14:cNvPr>
                <p14:cNvContentPartPr/>
                <p14:nvPr/>
              </p14:nvContentPartPr>
              <p14:xfrm>
                <a:off x="2721596" y="3950967"/>
                <a:ext cx="1135800" cy="53640"/>
              </p14:xfrm>
            </p:contentPart>
          </mc:Choice>
          <mc:Fallback>
            <p:pic>
              <p:nvPicPr>
                <p:cNvPr id="41" name="Ink 40">
                  <a:extLst>
                    <a:ext uri="{FF2B5EF4-FFF2-40B4-BE49-F238E27FC236}">
                      <a16:creationId xmlns:a16="http://schemas.microsoft.com/office/drawing/2014/main" id="{A865AB62-A3DF-A4E8-A8AB-7EFC44ACC0C8}"/>
                    </a:ext>
                  </a:extLst>
                </p:cNvPr>
                <p:cNvPicPr/>
                <p:nvPr/>
              </p:nvPicPr>
              <p:blipFill>
                <a:blip r:embed="rId67"/>
                <a:stretch>
                  <a:fillRect/>
                </a:stretch>
              </p:blipFill>
              <p:spPr>
                <a:xfrm>
                  <a:off x="2717276" y="3946647"/>
                  <a:ext cx="11444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72DE75C4-C5C1-AF66-738F-CD71A7D9AD43}"/>
                    </a:ext>
                  </a:extLst>
                </p14:cNvPr>
                <p14:cNvContentPartPr/>
                <p14:nvPr/>
              </p14:nvContentPartPr>
              <p14:xfrm>
                <a:off x="2906636" y="4307367"/>
                <a:ext cx="580680" cy="634680"/>
              </p14:xfrm>
            </p:contentPart>
          </mc:Choice>
          <mc:Fallback>
            <p:pic>
              <p:nvPicPr>
                <p:cNvPr id="42" name="Ink 41">
                  <a:extLst>
                    <a:ext uri="{FF2B5EF4-FFF2-40B4-BE49-F238E27FC236}">
                      <a16:creationId xmlns:a16="http://schemas.microsoft.com/office/drawing/2014/main" id="{72DE75C4-C5C1-AF66-738F-CD71A7D9AD43}"/>
                    </a:ext>
                  </a:extLst>
                </p:cNvPr>
                <p:cNvPicPr/>
                <p:nvPr/>
              </p:nvPicPr>
              <p:blipFill>
                <a:blip r:embed="rId69"/>
                <a:stretch>
                  <a:fillRect/>
                </a:stretch>
              </p:blipFill>
              <p:spPr>
                <a:xfrm>
                  <a:off x="2902316" y="4303047"/>
                  <a:ext cx="589320" cy="643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EE67AB1D-06AF-D602-FB8C-8156B79DE22D}"/>
                    </a:ext>
                  </a:extLst>
                </p14:cNvPr>
                <p14:cNvContentPartPr/>
                <p14:nvPr/>
              </p14:nvContentPartPr>
              <p14:xfrm>
                <a:off x="4163396" y="2911287"/>
                <a:ext cx="307440" cy="1652760"/>
              </p14:xfrm>
            </p:contentPart>
          </mc:Choice>
          <mc:Fallback>
            <p:pic>
              <p:nvPicPr>
                <p:cNvPr id="44" name="Ink 43">
                  <a:extLst>
                    <a:ext uri="{FF2B5EF4-FFF2-40B4-BE49-F238E27FC236}">
                      <a16:creationId xmlns:a16="http://schemas.microsoft.com/office/drawing/2014/main" id="{EE67AB1D-06AF-D602-FB8C-8156B79DE22D}"/>
                    </a:ext>
                  </a:extLst>
                </p:cNvPr>
                <p:cNvPicPr/>
                <p:nvPr/>
              </p:nvPicPr>
              <p:blipFill>
                <a:blip r:embed="rId71"/>
                <a:stretch>
                  <a:fillRect/>
                </a:stretch>
              </p:blipFill>
              <p:spPr>
                <a:xfrm>
                  <a:off x="4159076" y="2906967"/>
                  <a:ext cx="316080" cy="1661400"/>
                </a:xfrm>
                <a:prstGeom prst="rect">
                  <a:avLst/>
                </a:prstGeom>
              </p:spPr>
            </p:pic>
          </mc:Fallback>
        </mc:AlternateContent>
      </p:grpSp>
      <p:grpSp>
        <p:nvGrpSpPr>
          <p:cNvPr id="59" name="Group 58">
            <a:extLst>
              <a:ext uri="{FF2B5EF4-FFF2-40B4-BE49-F238E27FC236}">
                <a16:creationId xmlns:a16="http://schemas.microsoft.com/office/drawing/2014/main" id="{F632986B-9738-C5AB-C124-E3E932FBEBAE}"/>
              </a:ext>
            </a:extLst>
          </p:cNvPr>
          <p:cNvGrpSpPr/>
          <p:nvPr/>
        </p:nvGrpSpPr>
        <p:grpSpPr>
          <a:xfrm>
            <a:off x="4444916" y="2941527"/>
            <a:ext cx="2728800" cy="1221120"/>
            <a:chOff x="4444916" y="2941527"/>
            <a:chExt cx="2728800" cy="1221120"/>
          </a:xfrm>
        </p:grpSpPr>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A825AE51-C858-9ACA-3F6C-1CAB874E0D5B}"/>
                    </a:ext>
                  </a:extLst>
                </p14:cNvPr>
                <p14:cNvContentPartPr/>
                <p14:nvPr/>
              </p14:nvContentPartPr>
              <p14:xfrm>
                <a:off x="4790516" y="3466767"/>
                <a:ext cx="317880" cy="328680"/>
              </p14:xfrm>
            </p:contentPart>
          </mc:Choice>
          <mc:Fallback>
            <p:pic>
              <p:nvPicPr>
                <p:cNvPr id="46" name="Ink 45">
                  <a:extLst>
                    <a:ext uri="{FF2B5EF4-FFF2-40B4-BE49-F238E27FC236}">
                      <a16:creationId xmlns:a16="http://schemas.microsoft.com/office/drawing/2014/main" id="{A825AE51-C858-9ACA-3F6C-1CAB874E0D5B}"/>
                    </a:ext>
                  </a:extLst>
                </p:cNvPr>
                <p:cNvPicPr/>
                <p:nvPr/>
              </p:nvPicPr>
              <p:blipFill>
                <a:blip r:embed="rId73"/>
                <a:stretch>
                  <a:fillRect/>
                </a:stretch>
              </p:blipFill>
              <p:spPr>
                <a:xfrm>
                  <a:off x="4786196" y="3462447"/>
                  <a:ext cx="3265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B59F52E3-1B67-4296-BB5E-1BCE3E320787}"/>
                    </a:ext>
                  </a:extLst>
                </p14:cNvPr>
                <p14:cNvContentPartPr/>
                <p14:nvPr/>
              </p14:nvContentPartPr>
              <p14:xfrm>
                <a:off x="5370476" y="3608967"/>
                <a:ext cx="360" cy="6480"/>
              </p14:xfrm>
            </p:contentPart>
          </mc:Choice>
          <mc:Fallback>
            <p:pic>
              <p:nvPicPr>
                <p:cNvPr id="47" name="Ink 46">
                  <a:extLst>
                    <a:ext uri="{FF2B5EF4-FFF2-40B4-BE49-F238E27FC236}">
                      <a16:creationId xmlns:a16="http://schemas.microsoft.com/office/drawing/2014/main" id="{B59F52E3-1B67-4296-BB5E-1BCE3E320787}"/>
                    </a:ext>
                  </a:extLst>
                </p:cNvPr>
                <p:cNvPicPr/>
                <p:nvPr/>
              </p:nvPicPr>
              <p:blipFill>
                <a:blip r:embed="rId37"/>
                <a:stretch>
                  <a:fillRect/>
                </a:stretch>
              </p:blipFill>
              <p:spPr>
                <a:xfrm>
                  <a:off x="5366156" y="3604647"/>
                  <a:ext cx="900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9" name="Ink 48">
                  <a:extLst>
                    <a:ext uri="{FF2B5EF4-FFF2-40B4-BE49-F238E27FC236}">
                      <a16:creationId xmlns:a16="http://schemas.microsoft.com/office/drawing/2014/main" id="{74A30883-AFBE-5497-4E72-E11F95D45912}"/>
                    </a:ext>
                  </a:extLst>
                </p14:cNvPr>
                <p14:cNvContentPartPr/>
                <p14:nvPr/>
              </p14:nvContentPartPr>
              <p14:xfrm>
                <a:off x="5933876" y="3436527"/>
                <a:ext cx="319680" cy="473760"/>
              </p14:xfrm>
            </p:contentPart>
          </mc:Choice>
          <mc:Fallback>
            <p:pic>
              <p:nvPicPr>
                <p:cNvPr id="49" name="Ink 48">
                  <a:extLst>
                    <a:ext uri="{FF2B5EF4-FFF2-40B4-BE49-F238E27FC236}">
                      <a16:creationId xmlns:a16="http://schemas.microsoft.com/office/drawing/2014/main" id="{74A30883-AFBE-5497-4E72-E11F95D45912}"/>
                    </a:ext>
                  </a:extLst>
                </p:cNvPr>
                <p:cNvPicPr/>
                <p:nvPr/>
              </p:nvPicPr>
              <p:blipFill>
                <a:blip r:embed="rId76"/>
                <a:stretch>
                  <a:fillRect/>
                </a:stretch>
              </p:blipFill>
              <p:spPr>
                <a:xfrm>
                  <a:off x="5929556" y="3432207"/>
                  <a:ext cx="32832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0" name="Ink 49">
                  <a:extLst>
                    <a:ext uri="{FF2B5EF4-FFF2-40B4-BE49-F238E27FC236}">
                      <a16:creationId xmlns:a16="http://schemas.microsoft.com/office/drawing/2014/main" id="{3E09A70B-159D-2CF3-A499-EBEDDFE0B3C9}"/>
                    </a:ext>
                  </a:extLst>
                </p14:cNvPr>
                <p14:cNvContentPartPr/>
                <p14:nvPr/>
              </p14:nvContentPartPr>
              <p14:xfrm>
                <a:off x="6074636" y="3447687"/>
                <a:ext cx="330480" cy="94680"/>
              </p14:xfrm>
            </p:contentPart>
          </mc:Choice>
          <mc:Fallback>
            <p:pic>
              <p:nvPicPr>
                <p:cNvPr id="50" name="Ink 49">
                  <a:extLst>
                    <a:ext uri="{FF2B5EF4-FFF2-40B4-BE49-F238E27FC236}">
                      <a16:creationId xmlns:a16="http://schemas.microsoft.com/office/drawing/2014/main" id="{3E09A70B-159D-2CF3-A499-EBEDDFE0B3C9}"/>
                    </a:ext>
                  </a:extLst>
                </p:cNvPr>
                <p:cNvPicPr/>
                <p:nvPr/>
              </p:nvPicPr>
              <p:blipFill>
                <a:blip r:embed="rId78"/>
                <a:stretch>
                  <a:fillRect/>
                </a:stretch>
              </p:blipFill>
              <p:spPr>
                <a:xfrm>
                  <a:off x="6070316" y="3443367"/>
                  <a:ext cx="339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1" name="Ink 50">
                  <a:extLst>
                    <a:ext uri="{FF2B5EF4-FFF2-40B4-BE49-F238E27FC236}">
                      <a16:creationId xmlns:a16="http://schemas.microsoft.com/office/drawing/2014/main" id="{8E313ADB-7062-D350-AFCC-309ED8E258B4}"/>
                    </a:ext>
                  </a:extLst>
                </p14:cNvPr>
                <p14:cNvContentPartPr/>
                <p14:nvPr/>
              </p14:nvContentPartPr>
              <p14:xfrm>
                <a:off x="5402156" y="3435807"/>
                <a:ext cx="423360" cy="590040"/>
              </p14:xfrm>
            </p:contentPart>
          </mc:Choice>
          <mc:Fallback>
            <p:pic>
              <p:nvPicPr>
                <p:cNvPr id="51" name="Ink 50">
                  <a:extLst>
                    <a:ext uri="{FF2B5EF4-FFF2-40B4-BE49-F238E27FC236}">
                      <a16:creationId xmlns:a16="http://schemas.microsoft.com/office/drawing/2014/main" id="{8E313ADB-7062-D350-AFCC-309ED8E258B4}"/>
                    </a:ext>
                  </a:extLst>
                </p:cNvPr>
                <p:cNvPicPr/>
                <p:nvPr/>
              </p:nvPicPr>
              <p:blipFill>
                <a:blip r:embed="rId80"/>
                <a:stretch>
                  <a:fillRect/>
                </a:stretch>
              </p:blipFill>
              <p:spPr>
                <a:xfrm>
                  <a:off x="5397836" y="3431487"/>
                  <a:ext cx="432000" cy="598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Ink 52">
                  <a:extLst>
                    <a:ext uri="{FF2B5EF4-FFF2-40B4-BE49-F238E27FC236}">
                      <a16:creationId xmlns:a16="http://schemas.microsoft.com/office/drawing/2014/main" id="{A76D5CD1-D457-29E5-6F5D-B9B64E8F778C}"/>
                    </a:ext>
                  </a:extLst>
                </p14:cNvPr>
                <p14:cNvContentPartPr/>
                <p14:nvPr/>
              </p14:nvContentPartPr>
              <p14:xfrm>
                <a:off x="4519436" y="3720207"/>
                <a:ext cx="150480" cy="32400"/>
              </p14:xfrm>
            </p:contentPart>
          </mc:Choice>
          <mc:Fallback>
            <p:pic>
              <p:nvPicPr>
                <p:cNvPr id="53" name="Ink 52">
                  <a:extLst>
                    <a:ext uri="{FF2B5EF4-FFF2-40B4-BE49-F238E27FC236}">
                      <a16:creationId xmlns:a16="http://schemas.microsoft.com/office/drawing/2014/main" id="{A76D5CD1-D457-29E5-6F5D-B9B64E8F778C}"/>
                    </a:ext>
                  </a:extLst>
                </p:cNvPr>
                <p:cNvPicPr/>
                <p:nvPr/>
              </p:nvPicPr>
              <p:blipFill>
                <a:blip r:embed="rId82"/>
                <a:stretch>
                  <a:fillRect/>
                </a:stretch>
              </p:blipFill>
              <p:spPr>
                <a:xfrm>
                  <a:off x="4515116" y="3715887"/>
                  <a:ext cx="1591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4" name="Ink 53">
                  <a:extLst>
                    <a:ext uri="{FF2B5EF4-FFF2-40B4-BE49-F238E27FC236}">
                      <a16:creationId xmlns:a16="http://schemas.microsoft.com/office/drawing/2014/main" id="{54B4261C-9F2B-9AC7-9B7B-F7B69CF1FF17}"/>
                    </a:ext>
                  </a:extLst>
                </p14:cNvPr>
                <p14:cNvContentPartPr/>
                <p14:nvPr/>
              </p14:nvContentPartPr>
              <p14:xfrm>
                <a:off x="4444916" y="3436527"/>
                <a:ext cx="169200" cy="709200"/>
              </p14:xfrm>
            </p:contentPart>
          </mc:Choice>
          <mc:Fallback>
            <p:pic>
              <p:nvPicPr>
                <p:cNvPr id="54" name="Ink 53">
                  <a:extLst>
                    <a:ext uri="{FF2B5EF4-FFF2-40B4-BE49-F238E27FC236}">
                      <a16:creationId xmlns:a16="http://schemas.microsoft.com/office/drawing/2014/main" id="{54B4261C-9F2B-9AC7-9B7B-F7B69CF1FF17}"/>
                    </a:ext>
                  </a:extLst>
                </p:cNvPr>
                <p:cNvPicPr/>
                <p:nvPr/>
              </p:nvPicPr>
              <p:blipFill>
                <a:blip r:embed="rId84"/>
                <a:stretch>
                  <a:fillRect/>
                </a:stretch>
              </p:blipFill>
              <p:spPr>
                <a:xfrm>
                  <a:off x="4440596" y="3432207"/>
                  <a:ext cx="177840" cy="7178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Ink 54">
                  <a:extLst>
                    <a:ext uri="{FF2B5EF4-FFF2-40B4-BE49-F238E27FC236}">
                      <a16:creationId xmlns:a16="http://schemas.microsoft.com/office/drawing/2014/main" id="{11CC6C27-D5D4-3C7F-2A82-90C6A67EECC9}"/>
                    </a:ext>
                  </a:extLst>
                </p14:cNvPr>
                <p14:cNvContentPartPr/>
                <p14:nvPr/>
              </p14:nvContentPartPr>
              <p14:xfrm>
                <a:off x="6250676" y="3174087"/>
                <a:ext cx="162360" cy="988560"/>
              </p14:xfrm>
            </p:contentPart>
          </mc:Choice>
          <mc:Fallback>
            <p:pic>
              <p:nvPicPr>
                <p:cNvPr id="55" name="Ink 54">
                  <a:extLst>
                    <a:ext uri="{FF2B5EF4-FFF2-40B4-BE49-F238E27FC236}">
                      <a16:creationId xmlns:a16="http://schemas.microsoft.com/office/drawing/2014/main" id="{11CC6C27-D5D4-3C7F-2A82-90C6A67EECC9}"/>
                    </a:ext>
                  </a:extLst>
                </p:cNvPr>
                <p:cNvPicPr/>
                <p:nvPr/>
              </p:nvPicPr>
              <p:blipFill>
                <a:blip r:embed="rId86"/>
                <a:stretch>
                  <a:fillRect/>
                </a:stretch>
              </p:blipFill>
              <p:spPr>
                <a:xfrm>
                  <a:off x="6246356" y="3169767"/>
                  <a:ext cx="171000" cy="9972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Ink 55">
                  <a:extLst>
                    <a:ext uri="{FF2B5EF4-FFF2-40B4-BE49-F238E27FC236}">
                      <a16:creationId xmlns:a16="http://schemas.microsoft.com/office/drawing/2014/main" id="{ECB1C2DD-20B2-C714-41B1-092F99F0665C}"/>
                    </a:ext>
                  </a:extLst>
                </p14:cNvPr>
                <p14:cNvContentPartPr/>
                <p14:nvPr/>
              </p14:nvContentPartPr>
              <p14:xfrm>
                <a:off x="6452996" y="2941527"/>
                <a:ext cx="364680" cy="307080"/>
              </p14:xfrm>
            </p:contentPart>
          </mc:Choice>
          <mc:Fallback>
            <p:pic>
              <p:nvPicPr>
                <p:cNvPr id="56" name="Ink 55">
                  <a:extLst>
                    <a:ext uri="{FF2B5EF4-FFF2-40B4-BE49-F238E27FC236}">
                      <a16:creationId xmlns:a16="http://schemas.microsoft.com/office/drawing/2014/main" id="{ECB1C2DD-20B2-C714-41B1-092F99F0665C}"/>
                    </a:ext>
                  </a:extLst>
                </p:cNvPr>
                <p:cNvPicPr/>
                <p:nvPr/>
              </p:nvPicPr>
              <p:blipFill>
                <a:blip r:embed="rId88"/>
                <a:stretch>
                  <a:fillRect/>
                </a:stretch>
              </p:blipFill>
              <p:spPr>
                <a:xfrm>
                  <a:off x="6448676" y="2937207"/>
                  <a:ext cx="3733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Ink 56">
                  <a:extLst>
                    <a:ext uri="{FF2B5EF4-FFF2-40B4-BE49-F238E27FC236}">
                      <a16:creationId xmlns:a16="http://schemas.microsoft.com/office/drawing/2014/main" id="{8B257EFF-396E-A6CD-968F-36E86FDB0F57}"/>
                    </a:ext>
                  </a:extLst>
                </p14:cNvPr>
                <p14:cNvContentPartPr/>
                <p14:nvPr/>
              </p14:nvContentPartPr>
              <p14:xfrm>
                <a:off x="6726596" y="3614727"/>
                <a:ext cx="447120" cy="84600"/>
              </p14:xfrm>
            </p:contentPart>
          </mc:Choice>
          <mc:Fallback>
            <p:pic>
              <p:nvPicPr>
                <p:cNvPr id="57" name="Ink 56">
                  <a:extLst>
                    <a:ext uri="{FF2B5EF4-FFF2-40B4-BE49-F238E27FC236}">
                      <a16:creationId xmlns:a16="http://schemas.microsoft.com/office/drawing/2014/main" id="{8B257EFF-396E-A6CD-968F-36E86FDB0F57}"/>
                    </a:ext>
                  </a:extLst>
                </p:cNvPr>
                <p:cNvPicPr/>
                <p:nvPr/>
              </p:nvPicPr>
              <p:blipFill>
                <a:blip r:embed="rId90"/>
                <a:stretch>
                  <a:fillRect/>
                </a:stretch>
              </p:blipFill>
              <p:spPr>
                <a:xfrm>
                  <a:off x="6722276" y="3610407"/>
                  <a:ext cx="4557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Ink 57">
                  <a:extLst>
                    <a:ext uri="{FF2B5EF4-FFF2-40B4-BE49-F238E27FC236}">
                      <a16:creationId xmlns:a16="http://schemas.microsoft.com/office/drawing/2014/main" id="{9F4FBB98-8930-C881-E19A-545F31E20822}"/>
                    </a:ext>
                  </a:extLst>
                </p14:cNvPr>
                <p14:cNvContentPartPr/>
                <p14:nvPr/>
              </p14:nvContentPartPr>
              <p14:xfrm>
                <a:off x="6978236" y="3478647"/>
                <a:ext cx="11520" cy="471240"/>
              </p14:xfrm>
            </p:contentPart>
          </mc:Choice>
          <mc:Fallback>
            <p:pic>
              <p:nvPicPr>
                <p:cNvPr id="58" name="Ink 57">
                  <a:extLst>
                    <a:ext uri="{FF2B5EF4-FFF2-40B4-BE49-F238E27FC236}">
                      <a16:creationId xmlns:a16="http://schemas.microsoft.com/office/drawing/2014/main" id="{9F4FBB98-8930-C881-E19A-545F31E20822}"/>
                    </a:ext>
                  </a:extLst>
                </p:cNvPr>
                <p:cNvPicPr/>
                <p:nvPr/>
              </p:nvPicPr>
              <p:blipFill>
                <a:blip r:embed="rId92"/>
                <a:stretch>
                  <a:fillRect/>
                </a:stretch>
              </p:blipFill>
              <p:spPr>
                <a:xfrm>
                  <a:off x="6973916" y="3474327"/>
                  <a:ext cx="20160" cy="479880"/>
                </a:xfrm>
                <a:prstGeom prst="rect">
                  <a:avLst/>
                </a:prstGeom>
              </p:spPr>
            </p:pic>
          </mc:Fallback>
        </mc:AlternateContent>
      </p:grpSp>
      <p:grpSp>
        <p:nvGrpSpPr>
          <p:cNvPr id="68" name="Group 67">
            <a:extLst>
              <a:ext uri="{FF2B5EF4-FFF2-40B4-BE49-F238E27FC236}">
                <a16:creationId xmlns:a16="http://schemas.microsoft.com/office/drawing/2014/main" id="{09F4A942-CF62-1D85-FF18-4EE108CD677E}"/>
              </a:ext>
            </a:extLst>
          </p:cNvPr>
          <p:cNvGrpSpPr/>
          <p:nvPr/>
        </p:nvGrpSpPr>
        <p:grpSpPr>
          <a:xfrm>
            <a:off x="7590236" y="3184527"/>
            <a:ext cx="437400" cy="912600"/>
            <a:chOff x="7590236" y="3184527"/>
            <a:chExt cx="437400" cy="912600"/>
          </a:xfrm>
        </p:grpSpPr>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621624CB-4B7C-13AD-6154-B798C37B052B}"/>
                    </a:ext>
                  </a:extLst>
                </p14:cNvPr>
                <p14:cNvContentPartPr/>
                <p14:nvPr/>
              </p14:nvContentPartPr>
              <p14:xfrm>
                <a:off x="7590236" y="3184527"/>
                <a:ext cx="282240" cy="912600"/>
              </p14:xfrm>
            </p:contentPart>
          </mc:Choice>
          <mc:Fallback>
            <p:pic>
              <p:nvPicPr>
                <p:cNvPr id="60" name="Ink 59">
                  <a:extLst>
                    <a:ext uri="{FF2B5EF4-FFF2-40B4-BE49-F238E27FC236}">
                      <a16:creationId xmlns:a16="http://schemas.microsoft.com/office/drawing/2014/main" id="{621624CB-4B7C-13AD-6154-B798C37B052B}"/>
                    </a:ext>
                  </a:extLst>
                </p:cNvPr>
                <p:cNvPicPr/>
                <p:nvPr/>
              </p:nvPicPr>
              <p:blipFill>
                <a:blip r:embed="rId94"/>
                <a:stretch>
                  <a:fillRect/>
                </a:stretch>
              </p:blipFill>
              <p:spPr>
                <a:xfrm>
                  <a:off x="7585916" y="3180207"/>
                  <a:ext cx="290880" cy="921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41B4A1B6-491E-9207-028E-36E7107B5D8E}"/>
                    </a:ext>
                  </a:extLst>
                </p14:cNvPr>
                <p14:cNvContentPartPr/>
                <p14:nvPr/>
              </p14:nvContentPartPr>
              <p14:xfrm>
                <a:off x="7966796" y="3767007"/>
                <a:ext cx="60840" cy="27360"/>
              </p14:xfrm>
            </p:contentPart>
          </mc:Choice>
          <mc:Fallback>
            <p:pic>
              <p:nvPicPr>
                <p:cNvPr id="61" name="Ink 60">
                  <a:extLst>
                    <a:ext uri="{FF2B5EF4-FFF2-40B4-BE49-F238E27FC236}">
                      <a16:creationId xmlns:a16="http://schemas.microsoft.com/office/drawing/2014/main" id="{41B4A1B6-491E-9207-028E-36E7107B5D8E}"/>
                    </a:ext>
                  </a:extLst>
                </p:cNvPr>
                <p:cNvPicPr/>
                <p:nvPr/>
              </p:nvPicPr>
              <p:blipFill>
                <a:blip r:embed="rId96"/>
                <a:stretch>
                  <a:fillRect/>
                </a:stretch>
              </p:blipFill>
              <p:spPr>
                <a:xfrm>
                  <a:off x="7962476" y="3762687"/>
                  <a:ext cx="69480" cy="36000"/>
                </a:xfrm>
                <a:prstGeom prst="rect">
                  <a:avLst/>
                </a:prstGeom>
              </p:spPr>
            </p:pic>
          </mc:Fallback>
        </mc:AlternateContent>
      </p:grpSp>
      <p:grpSp>
        <p:nvGrpSpPr>
          <p:cNvPr id="72" name="Group 71">
            <a:extLst>
              <a:ext uri="{FF2B5EF4-FFF2-40B4-BE49-F238E27FC236}">
                <a16:creationId xmlns:a16="http://schemas.microsoft.com/office/drawing/2014/main" id="{67104118-0F74-0BA3-357B-3626BB7BBD35}"/>
              </a:ext>
            </a:extLst>
          </p:cNvPr>
          <p:cNvGrpSpPr/>
          <p:nvPr/>
        </p:nvGrpSpPr>
        <p:grpSpPr>
          <a:xfrm>
            <a:off x="8364596" y="2921727"/>
            <a:ext cx="2061000" cy="1213200"/>
            <a:chOff x="8364596" y="2921727"/>
            <a:chExt cx="2061000" cy="1213200"/>
          </a:xfrm>
        </p:grpSpPr>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37C313BD-22ED-FBDC-C6E1-C30831A7821E}"/>
                    </a:ext>
                  </a:extLst>
                </p14:cNvPr>
                <p14:cNvContentPartPr/>
                <p14:nvPr/>
              </p14:nvContentPartPr>
              <p14:xfrm>
                <a:off x="8364596" y="3404487"/>
                <a:ext cx="145800" cy="454320"/>
              </p14:xfrm>
            </p:contentPart>
          </mc:Choice>
          <mc:Fallback>
            <p:pic>
              <p:nvPicPr>
                <p:cNvPr id="62" name="Ink 61">
                  <a:extLst>
                    <a:ext uri="{FF2B5EF4-FFF2-40B4-BE49-F238E27FC236}">
                      <a16:creationId xmlns:a16="http://schemas.microsoft.com/office/drawing/2014/main" id="{37C313BD-22ED-FBDC-C6E1-C30831A7821E}"/>
                    </a:ext>
                  </a:extLst>
                </p:cNvPr>
                <p:cNvPicPr/>
                <p:nvPr/>
              </p:nvPicPr>
              <p:blipFill>
                <a:blip r:embed="rId98"/>
                <a:stretch>
                  <a:fillRect/>
                </a:stretch>
              </p:blipFill>
              <p:spPr>
                <a:xfrm>
                  <a:off x="8360276" y="3400167"/>
                  <a:ext cx="15444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3" name="Ink 62">
                  <a:extLst>
                    <a:ext uri="{FF2B5EF4-FFF2-40B4-BE49-F238E27FC236}">
                      <a16:creationId xmlns:a16="http://schemas.microsoft.com/office/drawing/2014/main" id="{45E90AE2-438F-3E01-96CD-788638DF72EB}"/>
                    </a:ext>
                  </a:extLst>
                </p14:cNvPr>
                <p14:cNvContentPartPr/>
                <p14:nvPr/>
              </p14:nvContentPartPr>
              <p14:xfrm>
                <a:off x="8628476" y="3775287"/>
                <a:ext cx="6840" cy="8640"/>
              </p14:xfrm>
            </p:contentPart>
          </mc:Choice>
          <mc:Fallback>
            <p:pic>
              <p:nvPicPr>
                <p:cNvPr id="63" name="Ink 62">
                  <a:extLst>
                    <a:ext uri="{FF2B5EF4-FFF2-40B4-BE49-F238E27FC236}">
                      <a16:creationId xmlns:a16="http://schemas.microsoft.com/office/drawing/2014/main" id="{45E90AE2-438F-3E01-96CD-788638DF72EB}"/>
                    </a:ext>
                  </a:extLst>
                </p:cNvPr>
                <p:cNvPicPr/>
                <p:nvPr/>
              </p:nvPicPr>
              <p:blipFill>
                <a:blip r:embed="rId100"/>
                <a:stretch>
                  <a:fillRect/>
                </a:stretch>
              </p:blipFill>
              <p:spPr>
                <a:xfrm>
                  <a:off x="8624156" y="3770967"/>
                  <a:ext cx="1548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4" name="Ink 63">
                  <a:extLst>
                    <a:ext uri="{FF2B5EF4-FFF2-40B4-BE49-F238E27FC236}">
                      <a16:creationId xmlns:a16="http://schemas.microsoft.com/office/drawing/2014/main" id="{52A41DA3-D6A8-8CFD-E100-9D705EFADAD8}"/>
                    </a:ext>
                  </a:extLst>
                </p14:cNvPr>
                <p14:cNvContentPartPr/>
                <p14:nvPr/>
              </p14:nvContentPartPr>
              <p14:xfrm>
                <a:off x="8915036" y="3414927"/>
                <a:ext cx="124920" cy="433440"/>
              </p14:xfrm>
            </p:contentPart>
          </mc:Choice>
          <mc:Fallback>
            <p:pic>
              <p:nvPicPr>
                <p:cNvPr id="64" name="Ink 63">
                  <a:extLst>
                    <a:ext uri="{FF2B5EF4-FFF2-40B4-BE49-F238E27FC236}">
                      <a16:creationId xmlns:a16="http://schemas.microsoft.com/office/drawing/2014/main" id="{52A41DA3-D6A8-8CFD-E100-9D705EFADAD8}"/>
                    </a:ext>
                  </a:extLst>
                </p:cNvPr>
                <p:cNvPicPr/>
                <p:nvPr/>
              </p:nvPicPr>
              <p:blipFill>
                <a:blip r:embed="rId102"/>
                <a:stretch>
                  <a:fillRect/>
                </a:stretch>
              </p:blipFill>
              <p:spPr>
                <a:xfrm>
                  <a:off x="8910716" y="3410607"/>
                  <a:ext cx="13356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5" name="Ink 64">
                  <a:extLst>
                    <a:ext uri="{FF2B5EF4-FFF2-40B4-BE49-F238E27FC236}">
                      <a16:creationId xmlns:a16="http://schemas.microsoft.com/office/drawing/2014/main" id="{FF85B1D8-53BB-AEB0-0E42-BC2887218A21}"/>
                    </a:ext>
                  </a:extLst>
                </p14:cNvPr>
                <p14:cNvContentPartPr/>
                <p14:nvPr/>
              </p14:nvContentPartPr>
              <p14:xfrm>
                <a:off x="9269276" y="3509247"/>
                <a:ext cx="190440" cy="348480"/>
              </p14:xfrm>
            </p:contentPart>
          </mc:Choice>
          <mc:Fallback>
            <p:pic>
              <p:nvPicPr>
                <p:cNvPr id="65" name="Ink 64">
                  <a:extLst>
                    <a:ext uri="{FF2B5EF4-FFF2-40B4-BE49-F238E27FC236}">
                      <a16:creationId xmlns:a16="http://schemas.microsoft.com/office/drawing/2014/main" id="{FF85B1D8-53BB-AEB0-0E42-BC2887218A21}"/>
                    </a:ext>
                  </a:extLst>
                </p:cNvPr>
                <p:cNvPicPr/>
                <p:nvPr/>
              </p:nvPicPr>
              <p:blipFill>
                <a:blip r:embed="rId104"/>
                <a:stretch>
                  <a:fillRect/>
                </a:stretch>
              </p:blipFill>
              <p:spPr>
                <a:xfrm>
                  <a:off x="9264956" y="3504927"/>
                  <a:ext cx="1990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6" name="Ink 65">
                  <a:extLst>
                    <a:ext uri="{FF2B5EF4-FFF2-40B4-BE49-F238E27FC236}">
                      <a16:creationId xmlns:a16="http://schemas.microsoft.com/office/drawing/2014/main" id="{4884F6CD-5484-8049-386C-7A4BD1AFA256}"/>
                    </a:ext>
                  </a:extLst>
                </p14:cNvPr>
                <p14:cNvContentPartPr/>
                <p14:nvPr/>
              </p14:nvContentPartPr>
              <p14:xfrm>
                <a:off x="9491396" y="3152847"/>
                <a:ext cx="231120" cy="982080"/>
              </p14:xfrm>
            </p:contentPart>
          </mc:Choice>
          <mc:Fallback>
            <p:pic>
              <p:nvPicPr>
                <p:cNvPr id="66" name="Ink 65">
                  <a:extLst>
                    <a:ext uri="{FF2B5EF4-FFF2-40B4-BE49-F238E27FC236}">
                      <a16:creationId xmlns:a16="http://schemas.microsoft.com/office/drawing/2014/main" id="{4884F6CD-5484-8049-386C-7A4BD1AFA256}"/>
                    </a:ext>
                  </a:extLst>
                </p:cNvPr>
                <p:cNvPicPr/>
                <p:nvPr/>
              </p:nvPicPr>
              <p:blipFill>
                <a:blip r:embed="rId106"/>
                <a:stretch>
                  <a:fillRect/>
                </a:stretch>
              </p:blipFill>
              <p:spPr>
                <a:xfrm>
                  <a:off x="9487076" y="3148527"/>
                  <a:ext cx="239760" cy="9907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Ink 68">
                  <a:extLst>
                    <a:ext uri="{FF2B5EF4-FFF2-40B4-BE49-F238E27FC236}">
                      <a16:creationId xmlns:a16="http://schemas.microsoft.com/office/drawing/2014/main" id="{3A62ACA4-61BE-5974-29E0-C369B961A7E5}"/>
                    </a:ext>
                  </a:extLst>
                </p14:cNvPr>
                <p14:cNvContentPartPr/>
                <p14:nvPr/>
              </p14:nvContentPartPr>
              <p14:xfrm>
                <a:off x="9753476" y="2921727"/>
                <a:ext cx="411840" cy="368280"/>
              </p14:xfrm>
            </p:contentPart>
          </mc:Choice>
          <mc:Fallback>
            <p:pic>
              <p:nvPicPr>
                <p:cNvPr id="69" name="Ink 68">
                  <a:extLst>
                    <a:ext uri="{FF2B5EF4-FFF2-40B4-BE49-F238E27FC236}">
                      <a16:creationId xmlns:a16="http://schemas.microsoft.com/office/drawing/2014/main" id="{3A62ACA4-61BE-5974-29E0-C369B961A7E5}"/>
                    </a:ext>
                  </a:extLst>
                </p:cNvPr>
                <p:cNvPicPr/>
                <p:nvPr/>
              </p:nvPicPr>
              <p:blipFill>
                <a:blip r:embed="rId108"/>
                <a:stretch>
                  <a:fillRect/>
                </a:stretch>
              </p:blipFill>
              <p:spPr>
                <a:xfrm>
                  <a:off x="9749156" y="2917407"/>
                  <a:ext cx="42048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0" name="Ink 69">
                  <a:extLst>
                    <a:ext uri="{FF2B5EF4-FFF2-40B4-BE49-F238E27FC236}">
                      <a16:creationId xmlns:a16="http://schemas.microsoft.com/office/drawing/2014/main" id="{1CD52F65-83CD-A998-2A7E-A22C3D326397}"/>
                    </a:ext>
                  </a:extLst>
                </p14:cNvPr>
                <p14:cNvContentPartPr/>
                <p14:nvPr/>
              </p14:nvContentPartPr>
              <p14:xfrm>
                <a:off x="10037156" y="3658287"/>
                <a:ext cx="388440" cy="167760"/>
              </p14:xfrm>
            </p:contentPart>
          </mc:Choice>
          <mc:Fallback>
            <p:pic>
              <p:nvPicPr>
                <p:cNvPr id="70" name="Ink 69">
                  <a:extLst>
                    <a:ext uri="{FF2B5EF4-FFF2-40B4-BE49-F238E27FC236}">
                      <a16:creationId xmlns:a16="http://schemas.microsoft.com/office/drawing/2014/main" id="{1CD52F65-83CD-A998-2A7E-A22C3D326397}"/>
                    </a:ext>
                  </a:extLst>
                </p:cNvPr>
                <p:cNvPicPr/>
                <p:nvPr/>
              </p:nvPicPr>
              <p:blipFill>
                <a:blip r:embed="rId110"/>
                <a:stretch>
                  <a:fillRect/>
                </a:stretch>
              </p:blipFill>
              <p:spPr>
                <a:xfrm>
                  <a:off x="10032836" y="3653967"/>
                  <a:ext cx="3970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1" name="Ink 70">
                  <a:extLst>
                    <a:ext uri="{FF2B5EF4-FFF2-40B4-BE49-F238E27FC236}">
                      <a16:creationId xmlns:a16="http://schemas.microsoft.com/office/drawing/2014/main" id="{17310EFE-F1D9-01AE-5CF6-93E5D1496DF7}"/>
                    </a:ext>
                  </a:extLst>
                </p14:cNvPr>
                <p14:cNvContentPartPr/>
                <p14:nvPr/>
              </p14:nvContentPartPr>
              <p14:xfrm>
                <a:off x="10236236" y="3499527"/>
                <a:ext cx="43200" cy="443160"/>
              </p14:xfrm>
            </p:contentPart>
          </mc:Choice>
          <mc:Fallback>
            <p:pic>
              <p:nvPicPr>
                <p:cNvPr id="71" name="Ink 70">
                  <a:extLst>
                    <a:ext uri="{FF2B5EF4-FFF2-40B4-BE49-F238E27FC236}">
                      <a16:creationId xmlns:a16="http://schemas.microsoft.com/office/drawing/2014/main" id="{17310EFE-F1D9-01AE-5CF6-93E5D1496DF7}"/>
                    </a:ext>
                  </a:extLst>
                </p:cNvPr>
                <p:cNvPicPr/>
                <p:nvPr/>
              </p:nvPicPr>
              <p:blipFill>
                <a:blip r:embed="rId112"/>
                <a:stretch>
                  <a:fillRect/>
                </a:stretch>
              </p:blipFill>
              <p:spPr>
                <a:xfrm>
                  <a:off x="10231916" y="3495207"/>
                  <a:ext cx="51840" cy="451800"/>
                </a:xfrm>
                <a:prstGeom prst="rect">
                  <a:avLst/>
                </a:prstGeom>
              </p:spPr>
            </p:pic>
          </mc:Fallback>
        </mc:AlternateContent>
      </p:grpSp>
      <p:grpSp>
        <p:nvGrpSpPr>
          <p:cNvPr id="83" name="Group 82">
            <a:extLst>
              <a:ext uri="{FF2B5EF4-FFF2-40B4-BE49-F238E27FC236}">
                <a16:creationId xmlns:a16="http://schemas.microsoft.com/office/drawing/2014/main" id="{488BC185-172E-76C6-42B8-EC812712381C}"/>
              </a:ext>
            </a:extLst>
          </p:cNvPr>
          <p:cNvGrpSpPr/>
          <p:nvPr/>
        </p:nvGrpSpPr>
        <p:grpSpPr>
          <a:xfrm>
            <a:off x="4990316" y="4277127"/>
            <a:ext cx="3326400" cy="1147680"/>
            <a:chOff x="4990316" y="4277127"/>
            <a:chExt cx="3326400" cy="1147680"/>
          </a:xfrm>
        </p:grpSpPr>
        <mc:AlternateContent xmlns:mc="http://schemas.openxmlformats.org/markup-compatibility/2006">
          <mc:Choice xmlns:p14="http://schemas.microsoft.com/office/powerpoint/2010/main" Requires="p14">
            <p:contentPart p14:bwMode="auto" r:id="rId113">
              <p14:nvContentPartPr>
                <p14:cNvPr id="73" name="Ink 72">
                  <a:extLst>
                    <a:ext uri="{FF2B5EF4-FFF2-40B4-BE49-F238E27FC236}">
                      <a16:creationId xmlns:a16="http://schemas.microsoft.com/office/drawing/2014/main" id="{FDA7D9CA-31F8-DE41-C9EE-3F3C0A660D45}"/>
                    </a:ext>
                  </a:extLst>
                </p14:cNvPr>
                <p14:cNvContentPartPr/>
                <p14:nvPr/>
              </p14:nvContentPartPr>
              <p14:xfrm>
                <a:off x="4990316" y="4550727"/>
                <a:ext cx="291600" cy="874080"/>
              </p14:xfrm>
            </p:contentPart>
          </mc:Choice>
          <mc:Fallback>
            <p:pic>
              <p:nvPicPr>
                <p:cNvPr id="73" name="Ink 72">
                  <a:extLst>
                    <a:ext uri="{FF2B5EF4-FFF2-40B4-BE49-F238E27FC236}">
                      <a16:creationId xmlns:a16="http://schemas.microsoft.com/office/drawing/2014/main" id="{FDA7D9CA-31F8-DE41-C9EE-3F3C0A660D45}"/>
                    </a:ext>
                  </a:extLst>
                </p:cNvPr>
                <p:cNvPicPr/>
                <p:nvPr/>
              </p:nvPicPr>
              <p:blipFill>
                <a:blip r:embed="rId114"/>
                <a:stretch>
                  <a:fillRect/>
                </a:stretch>
              </p:blipFill>
              <p:spPr>
                <a:xfrm>
                  <a:off x="4985996" y="4546407"/>
                  <a:ext cx="300240" cy="8827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4" name="Ink 73">
                  <a:extLst>
                    <a:ext uri="{FF2B5EF4-FFF2-40B4-BE49-F238E27FC236}">
                      <a16:creationId xmlns:a16="http://schemas.microsoft.com/office/drawing/2014/main" id="{111379B0-09E4-A90B-7040-FC2659D39E01}"/>
                    </a:ext>
                  </a:extLst>
                </p14:cNvPr>
                <p14:cNvContentPartPr/>
                <p14:nvPr/>
              </p14:nvContentPartPr>
              <p14:xfrm>
                <a:off x="5558396" y="4833327"/>
                <a:ext cx="286560" cy="326880"/>
              </p14:xfrm>
            </p:contentPart>
          </mc:Choice>
          <mc:Fallback>
            <p:pic>
              <p:nvPicPr>
                <p:cNvPr id="74" name="Ink 73">
                  <a:extLst>
                    <a:ext uri="{FF2B5EF4-FFF2-40B4-BE49-F238E27FC236}">
                      <a16:creationId xmlns:a16="http://schemas.microsoft.com/office/drawing/2014/main" id="{111379B0-09E4-A90B-7040-FC2659D39E01}"/>
                    </a:ext>
                  </a:extLst>
                </p:cNvPr>
                <p:cNvPicPr/>
                <p:nvPr/>
              </p:nvPicPr>
              <p:blipFill>
                <a:blip r:embed="rId116"/>
                <a:stretch>
                  <a:fillRect/>
                </a:stretch>
              </p:blipFill>
              <p:spPr>
                <a:xfrm>
                  <a:off x="5554076" y="4829007"/>
                  <a:ext cx="2952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5" name="Ink 74">
                  <a:extLst>
                    <a:ext uri="{FF2B5EF4-FFF2-40B4-BE49-F238E27FC236}">
                      <a16:creationId xmlns:a16="http://schemas.microsoft.com/office/drawing/2014/main" id="{1DFF6A57-AD65-6CDF-B7D9-79A5ED32C21F}"/>
                    </a:ext>
                  </a:extLst>
                </p14:cNvPr>
                <p14:cNvContentPartPr/>
                <p14:nvPr/>
              </p14:nvContentPartPr>
              <p14:xfrm>
                <a:off x="6127196" y="4879047"/>
                <a:ext cx="4680" cy="8640"/>
              </p14:xfrm>
            </p:contentPart>
          </mc:Choice>
          <mc:Fallback>
            <p:pic>
              <p:nvPicPr>
                <p:cNvPr id="75" name="Ink 74">
                  <a:extLst>
                    <a:ext uri="{FF2B5EF4-FFF2-40B4-BE49-F238E27FC236}">
                      <a16:creationId xmlns:a16="http://schemas.microsoft.com/office/drawing/2014/main" id="{1DFF6A57-AD65-6CDF-B7D9-79A5ED32C21F}"/>
                    </a:ext>
                  </a:extLst>
                </p:cNvPr>
                <p:cNvPicPr/>
                <p:nvPr/>
              </p:nvPicPr>
              <p:blipFill>
                <a:blip r:embed="rId118"/>
                <a:stretch>
                  <a:fillRect/>
                </a:stretch>
              </p:blipFill>
              <p:spPr>
                <a:xfrm>
                  <a:off x="6122876" y="4874727"/>
                  <a:ext cx="1332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6" name="Ink 75">
                  <a:extLst>
                    <a:ext uri="{FF2B5EF4-FFF2-40B4-BE49-F238E27FC236}">
                      <a16:creationId xmlns:a16="http://schemas.microsoft.com/office/drawing/2014/main" id="{64FE5364-9965-3C3B-A436-7359ED5D71B6}"/>
                    </a:ext>
                  </a:extLst>
                </p14:cNvPr>
                <p14:cNvContentPartPr/>
                <p14:nvPr/>
              </p14:nvContentPartPr>
              <p14:xfrm>
                <a:off x="6221876" y="4612647"/>
                <a:ext cx="326160" cy="566280"/>
              </p14:xfrm>
            </p:contentPart>
          </mc:Choice>
          <mc:Fallback>
            <p:pic>
              <p:nvPicPr>
                <p:cNvPr id="76" name="Ink 75">
                  <a:extLst>
                    <a:ext uri="{FF2B5EF4-FFF2-40B4-BE49-F238E27FC236}">
                      <a16:creationId xmlns:a16="http://schemas.microsoft.com/office/drawing/2014/main" id="{64FE5364-9965-3C3B-A436-7359ED5D71B6}"/>
                    </a:ext>
                  </a:extLst>
                </p:cNvPr>
                <p:cNvPicPr/>
                <p:nvPr/>
              </p:nvPicPr>
              <p:blipFill>
                <a:blip r:embed="rId120"/>
                <a:stretch>
                  <a:fillRect/>
                </a:stretch>
              </p:blipFill>
              <p:spPr>
                <a:xfrm>
                  <a:off x="6217556" y="4608327"/>
                  <a:ext cx="33480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7" name="Ink 76">
                  <a:extLst>
                    <a:ext uri="{FF2B5EF4-FFF2-40B4-BE49-F238E27FC236}">
                      <a16:creationId xmlns:a16="http://schemas.microsoft.com/office/drawing/2014/main" id="{86FE2C8C-CFCC-3170-C232-323C5DD42010}"/>
                    </a:ext>
                  </a:extLst>
                </p14:cNvPr>
                <p14:cNvContentPartPr/>
                <p14:nvPr/>
              </p14:nvContentPartPr>
              <p14:xfrm>
                <a:off x="6748196" y="4697967"/>
                <a:ext cx="304920" cy="568080"/>
              </p14:xfrm>
            </p:contentPart>
          </mc:Choice>
          <mc:Fallback>
            <p:pic>
              <p:nvPicPr>
                <p:cNvPr id="77" name="Ink 76">
                  <a:extLst>
                    <a:ext uri="{FF2B5EF4-FFF2-40B4-BE49-F238E27FC236}">
                      <a16:creationId xmlns:a16="http://schemas.microsoft.com/office/drawing/2014/main" id="{86FE2C8C-CFCC-3170-C232-323C5DD42010}"/>
                    </a:ext>
                  </a:extLst>
                </p:cNvPr>
                <p:cNvPicPr/>
                <p:nvPr/>
              </p:nvPicPr>
              <p:blipFill>
                <a:blip r:embed="rId122"/>
                <a:stretch>
                  <a:fillRect/>
                </a:stretch>
              </p:blipFill>
              <p:spPr>
                <a:xfrm>
                  <a:off x="6743876" y="4693647"/>
                  <a:ext cx="31356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8" name="Ink 77">
                  <a:extLst>
                    <a:ext uri="{FF2B5EF4-FFF2-40B4-BE49-F238E27FC236}">
                      <a16:creationId xmlns:a16="http://schemas.microsoft.com/office/drawing/2014/main" id="{FF283F6A-4A96-D601-7720-603BB4231175}"/>
                    </a:ext>
                  </a:extLst>
                </p14:cNvPr>
                <p14:cNvContentPartPr/>
                <p14:nvPr/>
              </p14:nvContentPartPr>
              <p14:xfrm>
                <a:off x="7195676" y="4498167"/>
                <a:ext cx="150480" cy="848160"/>
              </p14:xfrm>
            </p:contentPart>
          </mc:Choice>
          <mc:Fallback>
            <p:pic>
              <p:nvPicPr>
                <p:cNvPr id="78" name="Ink 77">
                  <a:extLst>
                    <a:ext uri="{FF2B5EF4-FFF2-40B4-BE49-F238E27FC236}">
                      <a16:creationId xmlns:a16="http://schemas.microsoft.com/office/drawing/2014/main" id="{FF283F6A-4A96-D601-7720-603BB4231175}"/>
                    </a:ext>
                  </a:extLst>
                </p:cNvPr>
                <p:cNvPicPr/>
                <p:nvPr/>
              </p:nvPicPr>
              <p:blipFill>
                <a:blip r:embed="rId124"/>
                <a:stretch>
                  <a:fillRect/>
                </a:stretch>
              </p:blipFill>
              <p:spPr>
                <a:xfrm>
                  <a:off x="7191356" y="4493847"/>
                  <a:ext cx="159120" cy="8568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9" name="Ink 78">
                  <a:extLst>
                    <a:ext uri="{FF2B5EF4-FFF2-40B4-BE49-F238E27FC236}">
                      <a16:creationId xmlns:a16="http://schemas.microsoft.com/office/drawing/2014/main" id="{057A0B1E-1B99-BF39-CC9F-3CB7991404D5}"/>
                    </a:ext>
                  </a:extLst>
                </p14:cNvPr>
                <p14:cNvContentPartPr/>
                <p14:nvPr/>
              </p14:nvContentPartPr>
              <p14:xfrm>
                <a:off x="7483316" y="4277127"/>
                <a:ext cx="438480" cy="325800"/>
              </p14:xfrm>
            </p:contentPart>
          </mc:Choice>
          <mc:Fallback>
            <p:pic>
              <p:nvPicPr>
                <p:cNvPr id="79" name="Ink 78">
                  <a:extLst>
                    <a:ext uri="{FF2B5EF4-FFF2-40B4-BE49-F238E27FC236}">
                      <a16:creationId xmlns:a16="http://schemas.microsoft.com/office/drawing/2014/main" id="{057A0B1E-1B99-BF39-CC9F-3CB7991404D5}"/>
                    </a:ext>
                  </a:extLst>
                </p:cNvPr>
                <p:cNvPicPr/>
                <p:nvPr/>
              </p:nvPicPr>
              <p:blipFill>
                <a:blip r:embed="rId126"/>
                <a:stretch>
                  <a:fillRect/>
                </a:stretch>
              </p:blipFill>
              <p:spPr>
                <a:xfrm>
                  <a:off x="7478996" y="4272807"/>
                  <a:ext cx="44712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1" name="Ink 80">
                  <a:extLst>
                    <a:ext uri="{FF2B5EF4-FFF2-40B4-BE49-F238E27FC236}">
                      <a16:creationId xmlns:a16="http://schemas.microsoft.com/office/drawing/2014/main" id="{F6755876-B6A2-5B5D-9569-91752387149D}"/>
                    </a:ext>
                  </a:extLst>
                </p14:cNvPr>
                <p14:cNvContentPartPr/>
                <p14:nvPr/>
              </p14:nvContentPartPr>
              <p14:xfrm>
                <a:off x="7871756" y="4970847"/>
                <a:ext cx="444960" cy="126720"/>
              </p14:xfrm>
            </p:contentPart>
          </mc:Choice>
          <mc:Fallback>
            <p:pic>
              <p:nvPicPr>
                <p:cNvPr id="81" name="Ink 80">
                  <a:extLst>
                    <a:ext uri="{FF2B5EF4-FFF2-40B4-BE49-F238E27FC236}">
                      <a16:creationId xmlns:a16="http://schemas.microsoft.com/office/drawing/2014/main" id="{F6755876-B6A2-5B5D-9569-91752387149D}"/>
                    </a:ext>
                  </a:extLst>
                </p:cNvPr>
                <p:cNvPicPr/>
                <p:nvPr/>
              </p:nvPicPr>
              <p:blipFill>
                <a:blip r:embed="rId128"/>
                <a:stretch>
                  <a:fillRect/>
                </a:stretch>
              </p:blipFill>
              <p:spPr>
                <a:xfrm>
                  <a:off x="7867436" y="4966527"/>
                  <a:ext cx="4536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2" name="Ink 81">
                  <a:extLst>
                    <a:ext uri="{FF2B5EF4-FFF2-40B4-BE49-F238E27FC236}">
                      <a16:creationId xmlns:a16="http://schemas.microsoft.com/office/drawing/2014/main" id="{4F65AB29-52DE-A91D-7257-6244F4A25F6A}"/>
                    </a:ext>
                  </a:extLst>
                </p14:cNvPr>
                <p14:cNvContentPartPr/>
                <p14:nvPr/>
              </p14:nvContentPartPr>
              <p14:xfrm>
                <a:off x="7976876" y="4739727"/>
                <a:ext cx="137160" cy="677160"/>
              </p14:xfrm>
            </p:contentPart>
          </mc:Choice>
          <mc:Fallback>
            <p:pic>
              <p:nvPicPr>
                <p:cNvPr id="82" name="Ink 81">
                  <a:extLst>
                    <a:ext uri="{FF2B5EF4-FFF2-40B4-BE49-F238E27FC236}">
                      <a16:creationId xmlns:a16="http://schemas.microsoft.com/office/drawing/2014/main" id="{4F65AB29-52DE-A91D-7257-6244F4A25F6A}"/>
                    </a:ext>
                  </a:extLst>
                </p:cNvPr>
                <p:cNvPicPr/>
                <p:nvPr/>
              </p:nvPicPr>
              <p:blipFill>
                <a:blip r:embed="rId130"/>
                <a:stretch>
                  <a:fillRect/>
                </a:stretch>
              </p:blipFill>
              <p:spPr>
                <a:xfrm>
                  <a:off x="7972556" y="4735407"/>
                  <a:ext cx="145800" cy="685800"/>
                </a:xfrm>
                <a:prstGeom prst="rect">
                  <a:avLst/>
                </a:prstGeom>
              </p:spPr>
            </p:pic>
          </mc:Fallback>
        </mc:AlternateContent>
      </p:grpSp>
      <p:grpSp>
        <p:nvGrpSpPr>
          <p:cNvPr id="92" name="Group 91">
            <a:extLst>
              <a:ext uri="{FF2B5EF4-FFF2-40B4-BE49-F238E27FC236}">
                <a16:creationId xmlns:a16="http://schemas.microsoft.com/office/drawing/2014/main" id="{F2592E9A-0CA1-335E-572C-4B2251752A50}"/>
              </a:ext>
            </a:extLst>
          </p:cNvPr>
          <p:cNvGrpSpPr/>
          <p:nvPr/>
        </p:nvGrpSpPr>
        <p:grpSpPr>
          <a:xfrm>
            <a:off x="8554676" y="4603287"/>
            <a:ext cx="631440" cy="1062720"/>
            <a:chOff x="8554676" y="4603287"/>
            <a:chExt cx="631440" cy="1062720"/>
          </a:xfrm>
        </p:grpSpPr>
        <mc:AlternateContent xmlns:mc="http://schemas.openxmlformats.org/markup-compatibility/2006">
          <mc:Choice xmlns:p14="http://schemas.microsoft.com/office/powerpoint/2010/main" Requires="p14">
            <p:contentPart p14:bwMode="auto" r:id="rId131">
              <p14:nvContentPartPr>
                <p14:cNvPr id="84" name="Ink 83">
                  <a:extLst>
                    <a:ext uri="{FF2B5EF4-FFF2-40B4-BE49-F238E27FC236}">
                      <a16:creationId xmlns:a16="http://schemas.microsoft.com/office/drawing/2014/main" id="{A45CEB69-ACD5-EE9C-38CD-C19551CA94C4}"/>
                    </a:ext>
                  </a:extLst>
                </p14:cNvPr>
                <p14:cNvContentPartPr/>
                <p14:nvPr/>
              </p14:nvContentPartPr>
              <p14:xfrm>
                <a:off x="8554676" y="4603287"/>
                <a:ext cx="336960" cy="1062720"/>
              </p14:xfrm>
            </p:contentPart>
          </mc:Choice>
          <mc:Fallback>
            <p:pic>
              <p:nvPicPr>
                <p:cNvPr id="84" name="Ink 83">
                  <a:extLst>
                    <a:ext uri="{FF2B5EF4-FFF2-40B4-BE49-F238E27FC236}">
                      <a16:creationId xmlns:a16="http://schemas.microsoft.com/office/drawing/2014/main" id="{A45CEB69-ACD5-EE9C-38CD-C19551CA94C4}"/>
                    </a:ext>
                  </a:extLst>
                </p:cNvPr>
                <p:cNvPicPr/>
                <p:nvPr/>
              </p:nvPicPr>
              <p:blipFill>
                <a:blip r:embed="rId132"/>
                <a:stretch>
                  <a:fillRect/>
                </a:stretch>
              </p:blipFill>
              <p:spPr>
                <a:xfrm>
                  <a:off x="8550356" y="4598967"/>
                  <a:ext cx="345600" cy="1071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5" name="Ink 84">
                  <a:extLst>
                    <a:ext uri="{FF2B5EF4-FFF2-40B4-BE49-F238E27FC236}">
                      <a16:creationId xmlns:a16="http://schemas.microsoft.com/office/drawing/2014/main" id="{B41DBE5B-0B86-46EE-FF16-47CC52B3A9D3}"/>
                    </a:ext>
                  </a:extLst>
                </p14:cNvPr>
                <p14:cNvContentPartPr/>
                <p14:nvPr/>
              </p14:nvContentPartPr>
              <p14:xfrm>
                <a:off x="9005756" y="4855647"/>
                <a:ext cx="180360" cy="498960"/>
              </p14:xfrm>
            </p:contentPart>
          </mc:Choice>
          <mc:Fallback>
            <p:pic>
              <p:nvPicPr>
                <p:cNvPr id="85" name="Ink 84">
                  <a:extLst>
                    <a:ext uri="{FF2B5EF4-FFF2-40B4-BE49-F238E27FC236}">
                      <a16:creationId xmlns:a16="http://schemas.microsoft.com/office/drawing/2014/main" id="{B41DBE5B-0B86-46EE-FF16-47CC52B3A9D3}"/>
                    </a:ext>
                  </a:extLst>
                </p:cNvPr>
                <p:cNvPicPr/>
                <p:nvPr/>
              </p:nvPicPr>
              <p:blipFill>
                <a:blip r:embed="rId134"/>
                <a:stretch>
                  <a:fillRect/>
                </a:stretch>
              </p:blipFill>
              <p:spPr>
                <a:xfrm>
                  <a:off x="9001436" y="4851327"/>
                  <a:ext cx="18900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6" name="Ink 85">
                  <a:extLst>
                    <a:ext uri="{FF2B5EF4-FFF2-40B4-BE49-F238E27FC236}">
                      <a16:creationId xmlns:a16="http://schemas.microsoft.com/office/drawing/2014/main" id="{2DA88836-C2A2-A72A-4838-C8E7775897C4}"/>
                    </a:ext>
                  </a:extLst>
                </p14:cNvPr>
                <p14:cNvContentPartPr/>
                <p14:nvPr/>
              </p14:nvContentPartPr>
              <p14:xfrm>
                <a:off x="9164876" y="5196207"/>
                <a:ext cx="12600" cy="6840"/>
              </p14:xfrm>
            </p:contentPart>
          </mc:Choice>
          <mc:Fallback>
            <p:pic>
              <p:nvPicPr>
                <p:cNvPr id="86" name="Ink 85">
                  <a:extLst>
                    <a:ext uri="{FF2B5EF4-FFF2-40B4-BE49-F238E27FC236}">
                      <a16:creationId xmlns:a16="http://schemas.microsoft.com/office/drawing/2014/main" id="{2DA88836-C2A2-A72A-4838-C8E7775897C4}"/>
                    </a:ext>
                  </a:extLst>
                </p:cNvPr>
                <p:cNvPicPr/>
                <p:nvPr/>
              </p:nvPicPr>
              <p:blipFill>
                <a:blip r:embed="rId136"/>
                <a:stretch>
                  <a:fillRect/>
                </a:stretch>
              </p:blipFill>
              <p:spPr>
                <a:xfrm>
                  <a:off x="9160556" y="5191887"/>
                  <a:ext cx="21240" cy="15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7">
            <p14:nvContentPartPr>
              <p14:cNvPr id="87" name="Ink 86">
                <a:extLst>
                  <a:ext uri="{FF2B5EF4-FFF2-40B4-BE49-F238E27FC236}">
                    <a16:creationId xmlns:a16="http://schemas.microsoft.com/office/drawing/2014/main" id="{592CA1D0-DCF5-2A7F-904B-51069761501E}"/>
                  </a:ext>
                </a:extLst>
              </p14:cNvPr>
              <p14:cNvContentPartPr/>
              <p14:nvPr/>
            </p14:nvContentPartPr>
            <p14:xfrm>
              <a:off x="9501116" y="4823247"/>
              <a:ext cx="304920" cy="480960"/>
            </p14:xfrm>
          </p:contentPart>
        </mc:Choice>
        <mc:Fallback>
          <p:pic>
            <p:nvPicPr>
              <p:cNvPr id="87" name="Ink 86">
                <a:extLst>
                  <a:ext uri="{FF2B5EF4-FFF2-40B4-BE49-F238E27FC236}">
                    <a16:creationId xmlns:a16="http://schemas.microsoft.com/office/drawing/2014/main" id="{592CA1D0-DCF5-2A7F-904B-51069761501E}"/>
                  </a:ext>
                </a:extLst>
              </p:cNvPr>
              <p:cNvPicPr/>
              <p:nvPr/>
            </p:nvPicPr>
            <p:blipFill>
              <a:blip r:embed="rId138"/>
              <a:stretch>
                <a:fillRect/>
              </a:stretch>
            </p:blipFill>
            <p:spPr>
              <a:xfrm>
                <a:off x="9496796" y="4818927"/>
                <a:ext cx="313560" cy="489600"/>
              </a:xfrm>
              <a:prstGeom prst="rect">
                <a:avLst/>
              </a:prstGeom>
            </p:spPr>
          </p:pic>
        </mc:Fallback>
      </mc:AlternateContent>
      <p:grpSp>
        <p:nvGrpSpPr>
          <p:cNvPr id="94" name="Group 93">
            <a:extLst>
              <a:ext uri="{FF2B5EF4-FFF2-40B4-BE49-F238E27FC236}">
                <a16:creationId xmlns:a16="http://schemas.microsoft.com/office/drawing/2014/main" id="{DD803ACD-3264-39D2-6B4D-2E57102E87C1}"/>
              </a:ext>
            </a:extLst>
          </p:cNvPr>
          <p:cNvGrpSpPr/>
          <p:nvPr/>
        </p:nvGrpSpPr>
        <p:grpSpPr>
          <a:xfrm>
            <a:off x="10082876" y="4109007"/>
            <a:ext cx="1088640" cy="1692360"/>
            <a:chOff x="10082876" y="4109007"/>
            <a:chExt cx="1088640" cy="1692360"/>
          </a:xfrm>
        </p:grpSpPr>
        <mc:AlternateContent xmlns:mc="http://schemas.openxmlformats.org/markup-compatibility/2006">
          <mc:Choice xmlns:p14="http://schemas.microsoft.com/office/powerpoint/2010/main" Requires="p14">
            <p:contentPart p14:bwMode="auto" r:id="rId139">
              <p14:nvContentPartPr>
                <p14:cNvPr id="88" name="Ink 87">
                  <a:extLst>
                    <a:ext uri="{FF2B5EF4-FFF2-40B4-BE49-F238E27FC236}">
                      <a16:creationId xmlns:a16="http://schemas.microsoft.com/office/drawing/2014/main" id="{9009E2CF-8EF7-C716-9455-F2035246A6B5}"/>
                    </a:ext>
                  </a:extLst>
                </p14:cNvPr>
                <p14:cNvContentPartPr/>
                <p14:nvPr/>
              </p14:nvContentPartPr>
              <p14:xfrm>
                <a:off x="10082876" y="4834407"/>
                <a:ext cx="238680" cy="390240"/>
              </p14:xfrm>
            </p:contentPart>
          </mc:Choice>
          <mc:Fallback>
            <p:pic>
              <p:nvPicPr>
                <p:cNvPr id="88" name="Ink 87">
                  <a:extLst>
                    <a:ext uri="{FF2B5EF4-FFF2-40B4-BE49-F238E27FC236}">
                      <a16:creationId xmlns:a16="http://schemas.microsoft.com/office/drawing/2014/main" id="{9009E2CF-8EF7-C716-9455-F2035246A6B5}"/>
                    </a:ext>
                  </a:extLst>
                </p:cNvPr>
                <p:cNvPicPr/>
                <p:nvPr/>
              </p:nvPicPr>
              <p:blipFill>
                <a:blip r:embed="rId140"/>
                <a:stretch>
                  <a:fillRect/>
                </a:stretch>
              </p:blipFill>
              <p:spPr>
                <a:xfrm>
                  <a:off x="10078556" y="4830087"/>
                  <a:ext cx="2473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9" name="Ink 88">
                  <a:extLst>
                    <a:ext uri="{FF2B5EF4-FFF2-40B4-BE49-F238E27FC236}">
                      <a16:creationId xmlns:a16="http://schemas.microsoft.com/office/drawing/2014/main" id="{FCB80595-9719-0F7F-95B8-450210D20F20}"/>
                    </a:ext>
                  </a:extLst>
                </p14:cNvPr>
                <p14:cNvContentPartPr/>
                <p14:nvPr/>
              </p14:nvContentPartPr>
              <p14:xfrm>
                <a:off x="10345316" y="4677087"/>
                <a:ext cx="92160" cy="809640"/>
              </p14:xfrm>
            </p:contentPart>
          </mc:Choice>
          <mc:Fallback>
            <p:pic>
              <p:nvPicPr>
                <p:cNvPr id="89" name="Ink 88">
                  <a:extLst>
                    <a:ext uri="{FF2B5EF4-FFF2-40B4-BE49-F238E27FC236}">
                      <a16:creationId xmlns:a16="http://schemas.microsoft.com/office/drawing/2014/main" id="{FCB80595-9719-0F7F-95B8-450210D20F20}"/>
                    </a:ext>
                  </a:extLst>
                </p:cNvPr>
                <p:cNvPicPr/>
                <p:nvPr/>
              </p:nvPicPr>
              <p:blipFill>
                <a:blip r:embed="rId142"/>
                <a:stretch>
                  <a:fillRect/>
                </a:stretch>
              </p:blipFill>
              <p:spPr>
                <a:xfrm>
                  <a:off x="10340996" y="4672767"/>
                  <a:ext cx="100800" cy="8182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0" name="Ink 89">
                  <a:extLst>
                    <a:ext uri="{FF2B5EF4-FFF2-40B4-BE49-F238E27FC236}">
                      <a16:creationId xmlns:a16="http://schemas.microsoft.com/office/drawing/2014/main" id="{7BC4966A-CF60-B6DD-C7D4-F4A1E1FA6ABF}"/>
                    </a:ext>
                  </a:extLst>
                </p14:cNvPr>
                <p14:cNvContentPartPr/>
                <p14:nvPr/>
              </p14:nvContentPartPr>
              <p14:xfrm>
                <a:off x="10551956" y="4371087"/>
                <a:ext cx="351000" cy="397800"/>
              </p14:xfrm>
            </p:contentPart>
          </mc:Choice>
          <mc:Fallback>
            <p:pic>
              <p:nvPicPr>
                <p:cNvPr id="90" name="Ink 89">
                  <a:extLst>
                    <a:ext uri="{FF2B5EF4-FFF2-40B4-BE49-F238E27FC236}">
                      <a16:creationId xmlns:a16="http://schemas.microsoft.com/office/drawing/2014/main" id="{7BC4966A-CF60-B6DD-C7D4-F4A1E1FA6ABF}"/>
                    </a:ext>
                  </a:extLst>
                </p:cNvPr>
                <p:cNvPicPr/>
                <p:nvPr/>
              </p:nvPicPr>
              <p:blipFill>
                <a:blip r:embed="rId144"/>
                <a:stretch>
                  <a:fillRect/>
                </a:stretch>
              </p:blipFill>
              <p:spPr>
                <a:xfrm>
                  <a:off x="10547636" y="4366767"/>
                  <a:ext cx="35964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3" name="Ink 92">
                  <a:extLst>
                    <a:ext uri="{FF2B5EF4-FFF2-40B4-BE49-F238E27FC236}">
                      <a16:creationId xmlns:a16="http://schemas.microsoft.com/office/drawing/2014/main" id="{209F500A-31B0-6679-3036-EC413C70C8E2}"/>
                    </a:ext>
                  </a:extLst>
                </p14:cNvPr>
                <p14:cNvContentPartPr/>
                <p14:nvPr/>
              </p14:nvContentPartPr>
              <p14:xfrm>
                <a:off x="10861196" y="4109007"/>
                <a:ext cx="310320" cy="1692360"/>
              </p14:xfrm>
            </p:contentPart>
          </mc:Choice>
          <mc:Fallback>
            <p:pic>
              <p:nvPicPr>
                <p:cNvPr id="93" name="Ink 92">
                  <a:extLst>
                    <a:ext uri="{FF2B5EF4-FFF2-40B4-BE49-F238E27FC236}">
                      <a16:creationId xmlns:a16="http://schemas.microsoft.com/office/drawing/2014/main" id="{209F500A-31B0-6679-3036-EC413C70C8E2}"/>
                    </a:ext>
                  </a:extLst>
                </p:cNvPr>
                <p:cNvPicPr/>
                <p:nvPr/>
              </p:nvPicPr>
              <p:blipFill>
                <a:blip r:embed="rId146"/>
                <a:stretch>
                  <a:fillRect/>
                </a:stretch>
              </p:blipFill>
              <p:spPr>
                <a:xfrm>
                  <a:off x="10856876" y="4104687"/>
                  <a:ext cx="318960" cy="1701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95" name="Ink 94">
                <a:extLst>
                  <a:ext uri="{FF2B5EF4-FFF2-40B4-BE49-F238E27FC236}">
                    <a16:creationId xmlns:a16="http://schemas.microsoft.com/office/drawing/2014/main" id="{5AF394C8-CBCF-0272-9C79-5F365ED76447}"/>
                  </a:ext>
                </a:extLst>
              </p14:cNvPr>
              <p14:cNvContentPartPr/>
              <p14:nvPr/>
            </p14:nvContentPartPr>
            <p14:xfrm>
              <a:off x="2883956" y="5968767"/>
              <a:ext cx="588600" cy="64080"/>
            </p14:xfrm>
          </p:contentPart>
        </mc:Choice>
        <mc:Fallback>
          <p:pic>
            <p:nvPicPr>
              <p:cNvPr id="95" name="Ink 94">
                <a:extLst>
                  <a:ext uri="{FF2B5EF4-FFF2-40B4-BE49-F238E27FC236}">
                    <a16:creationId xmlns:a16="http://schemas.microsoft.com/office/drawing/2014/main" id="{5AF394C8-CBCF-0272-9C79-5F365ED76447}"/>
                  </a:ext>
                </a:extLst>
              </p:cNvPr>
              <p:cNvPicPr/>
              <p:nvPr/>
            </p:nvPicPr>
            <p:blipFill>
              <a:blip r:embed="rId148"/>
              <a:stretch>
                <a:fillRect/>
              </a:stretch>
            </p:blipFill>
            <p:spPr>
              <a:xfrm>
                <a:off x="2879636" y="5964447"/>
                <a:ext cx="5972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6" name="Ink 95">
                <a:extLst>
                  <a:ext uri="{FF2B5EF4-FFF2-40B4-BE49-F238E27FC236}">
                    <a16:creationId xmlns:a16="http://schemas.microsoft.com/office/drawing/2014/main" id="{370C5BA5-A261-CDF1-7B4B-AD529B242AE7}"/>
                  </a:ext>
                </a:extLst>
              </p14:cNvPr>
              <p14:cNvContentPartPr/>
              <p14:nvPr/>
            </p14:nvContentPartPr>
            <p14:xfrm>
              <a:off x="2942996" y="6274047"/>
              <a:ext cx="615960" cy="84960"/>
            </p14:xfrm>
          </p:contentPart>
        </mc:Choice>
        <mc:Fallback>
          <p:pic>
            <p:nvPicPr>
              <p:cNvPr id="96" name="Ink 95">
                <a:extLst>
                  <a:ext uri="{FF2B5EF4-FFF2-40B4-BE49-F238E27FC236}">
                    <a16:creationId xmlns:a16="http://schemas.microsoft.com/office/drawing/2014/main" id="{370C5BA5-A261-CDF1-7B4B-AD529B242AE7}"/>
                  </a:ext>
                </a:extLst>
              </p:cNvPr>
              <p:cNvPicPr/>
              <p:nvPr/>
            </p:nvPicPr>
            <p:blipFill>
              <a:blip r:embed="rId150"/>
              <a:stretch>
                <a:fillRect/>
              </a:stretch>
            </p:blipFill>
            <p:spPr>
              <a:xfrm>
                <a:off x="2938316" y="6269727"/>
                <a:ext cx="6246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7" name="Ink 96">
                <a:extLst>
                  <a:ext uri="{FF2B5EF4-FFF2-40B4-BE49-F238E27FC236}">
                    <a16:creationId xmlns:a16="http://schemas.microsoft.com/office/drawing/2014/main" id="{2FEE48B6-9212-48EA-91EB-BE0AE2569294}"/>
                  </a:ext>
                </a:extLst>
              </p14:cNvPr>
              <p14:cNvContentPartPr/>
              <p14:nvPr/>
            </p14:nvContentPartPr>
            <p14:xfrm>
              <a:off x="3893036" y="5852487"/>
              <a:ext cx="534600" cy="704880"/>
            </p14:xfrm>
          </p:contentPart>
        </mc:Choice>
        <mc:Fallback>
          <p:pic>
            <p:nvPicPr>
              <p:cNvPr id="97" name="Ink 96">
                <a:extLst>
                  <a:ext uri="{FF2B5EF4-FFF2-40B4-BE49-F238E27FC236}">
                    <a16:creationId xmlns:a16="http://schemas.microsoft.com/office/drawing/2014/main" id="{2FEE48B6-9212-48EA-91EB-BE0AE2569294}"/>
                  </a:ext>
                </a:extLst>
              </p:cNvPr>
              <p:cNvPicPr/>
              <p:nvPr/>
            </p:nvPicPr>
            <p:blipFill>
              <a:blip r:embed="rId152"/>
              <a:stretch>
                <a:fillRect/>
              </a:stretch>
            </p:blipFill>
            <p:spPr>
              <a:xfrm>
                <a:off x="3888716" y="5848167"/>
                <a:ext cx="543240" cy="7135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8" name="Ink 97">
                <a:extLst>
                  <a:ext uri="{FF2B5EF4-FFF2-40B4-BE49-F238E27FC236}">
                    <a16:creationId xmlns:a16="http://schemas.microsoft.com/office/drawing/2014/main" id="{9F63B1EB-73F7-2997-492D-151A14EDF886}"/>
                  </a:ext>
                </a:extLst>
              </p14:cNvPr>
              <p14:cNvContentPartPr/>
              <p14:nvPr/>
            </p14:nvContentPartPr>
            <p14:xfrm>
              <a:off x="4691516" y="6265767"/>
              <a:ext cx="38160" cy="29880"/>
            </p14:xfrm>
          </p:contentPart>
        </mc:Choice>
        <mc:Fallback>
          <p:pic>
            <p:nvPicPr>
              <p:cNvPr id="98" name="Ink 97">
                <a:extLst>
                  <a:ext uri="{FF2B5EF4-FFF2-40B4-BE49-F238E27FC236}">
                    <a16:creationId xmlns:a16="http://schemas.microsoft.com/office/drawing/2014/main" id="{9F63B1EB-73F7-2997-492D-151A14EDF886}"/>
                  </a:ext>
                </a:extLst>
              </p:cNvPr>
              <p:cNvPicPr/>
              <p:nvPr/>
            </p:nvPicPr>
            <p:blipFill>
              <a:blip r:embed="rId154"/>
              <a:stretch>
                <a:fillRect/>
              </a:stretch>
            </p:blipFill>
            <p:spPr>
              <a:xfrm>
                <a:off x="4687196" y="6261447"/>
                <a:ext cx="46800" cy="38520"/>
              </a:xfrm>
              <a:prstGeom prst="rect">
                <a:avLst/>
              </a:prstGeom>
            </p:spPr>
          </p:pic>
        </mc:Fallback>
      </mc:AlternateContent>
      <p:grpSp>
        <p:nvGrpSpPr>
          <p:cNvPr id="103" name="Group 102">
            <a:extLst>
              <a:ext uri="{FF2B5EF4-FFF2-40B4-BE49-F238E27FC236}">
                <a16:creationId xmlns:a16="http://schemas.microsoft.com/office/drawing/2014/main" id="{E7E70AC2-6702-C43F-E574-BD06ACFC186F}"/>
              </a:ext>
            </a:extLst>
          </p:cNvPr>
          <p:cNvGrpSpPr/>
          <p:nvPr/>
        </p:nvGrpSpPr>
        <p:grpSpPr>
          <a:xfrm>
            <a:off x="5047556" y="5810727"/>
            <a:ext cx="1118520" cy="807840"/>
            <a:chOff x="5047556" y="5810727"/>
            <a:chExt cx="1118520" cy="807840"/>
          </a:xfrm>
        </p:grpSpPr>
        <mc:AlternateContent xmlns:mc="http://schemas.openxmlformats.org/markup-compatibility/2006">
          <mc:Choice xmlns:p14="http://schemas.microsoft.com/office/powerpoint/2010/main" Requires="p14">
            <p:contentPart p14:bwMode="auto" r:id="rId155">
              <p14:nvContentPartPr>
                <p14:cNvPr id="99" name="Ink 98">
                  <a:extLst>
                    <a:ext uri="{FF2B5EF4-FFF2-40B4-BE49-F238E27FC236}">
                      <a16:creationId xmlns:a16="http://schemas.microsoft.com/office/drawing/2014/main" id="{13D25235-DFD0-78F2-043F-78C7D6E3919E}"/>
                    </a:ext>
                  </a:extLst>
                </p14:cNvPr>
                <p14:cNvContentPartPr/>
                <p14:nvPr/>
              </p14:nvContentPartPr>
              <p14:xfrm>
                <a:off x="5047556" y="5810727"/>
                <a:ext cx="456840" cy="727920"/>
              </p14:xfrm>
            </p:contentPart>
          </mc:Choice>
          <mc:Fallback>
            <p:pic>
              <p:nvPicPr>
                <p:cNvPr id="99" name="Ink 98">
                  <a:extLst>
                    <a:ext uri="{FF2B5EF4-FFF2-40B4-BE49-F238E27FC236}">
                      <a16:creationId xmlns:a16="http://schemas.microsoft.com/office/drawing/2014/main" id="{13D25235-DFD0-78F2-043F-78C7D6E3919E}"/>
                    </a:ext>
                  </a:extLst>
                </p:cNvPr>
                <p:cNvPicPr/>
                <p:nvPr/>
              </p:nvPicPr>
              <p:blipFill>
                <a:blip r:embed="rId156"/>
                <a:stretch>
                  <a:fillRect/>
                </a:stretch>
              </p:blipFill>
              <p:spPr>
                <a:xfrm>
                  <a:off x="5043236" y="5806407"/>
                  <a:ext cx="465480" cy="7365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1" name="Ink 100">
                  <a:extLst>
                    <a:ext uri="{FF2B5EF4-FFF2-40B4-BE49-F238E27FC236}">
                      <a16:creationId xmlns:a16="http://schemas.microsoft.com/office/drawing/2014/main" id="{0A155F52-B10D-7C27-3FE8-097E6626AC2F}"/>
                    </a:ext>
                  </a:extLst>
                </p14:cNvPr>
                <p14:cNvContentPartPr/>
                <p14:nvPr/>
              </p14:nvContentPartPr>
              <p14:xfrm>
                <a:off x="5906516" y="5864007"/>
                <a:ext cx="259560" cy="95400"/>
              </p14:xfrm>
            </p:contentPart>
          </mc:Choice>
          <mc:Fallback>
            <p:pic>
              <p:nvPicPr>
                <p:cNvPr id="101" name="Ink 100">
                  <a:extLst>
                    <a:ext uri="{FF2B5EF4-FFF2-40B4-BE49-F238E27FC236}">
                      <a16:creationId xmlns:a16="http://schemas.microsoft.com/office/drawing/2014/main" id="{0A155F52-B10D-7C27-3FE8-097E6626AC2F}"/>
                    </a:ext>
                  </a:extLst>
                </p:cNvPr>
                <p:cNvPicPr/>
                <p:nvPr/>
              </p:nvPicPr>
              <p:blipFill>
                <a:blip r:embed="rId158"/>
                <a:stretch>
                  <a:fillRect/>
                </a:stretch>
              </p:blipFill>
              <p:spPr>
                <a:xfrm>
                  <a:off x="5902196" y="5859687"/>
                  <a:ext cx="2682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2" name="Ink 101">
                  <a:extLst>
                    <a:ext uri="{FF2B5EF4-FFF2-40B4-BE49-F238E27FC236}">
                      <a16:creationId xmlns:a16="http://schemas.microsoft.com/office/drawing/2014/main" id="{508F9B46-85D8-89F9-AD1E-54C1F24130C5}"/>
                    </a:ext>
                  </a:extLst>
                </p14:cNvPr>
                <p14:cNvContentPartPr/>
                <p14:nvPr/>
              </p14:nvContentPartPr>
              <p14:xfrm>
                <a:off x="5779796" y="5969487"/>
                <a:ext cx="340200" cy="649080"/>
              </p14:xfrm>
            </p:contentPart>
          </mc:Choice>
          <mc:Fallback>
            <p:pic>
              <p:nvPicPr>
                <p:cNvPr id="102" name="Ink 101">
                  <a:extLst>
                    <a:ext uri="{FF2B5EF4-FFF2-40B4-BE49-F238E27FC236}">
                      <a16:creationId xmlns:a16="http://schemas.microsoft.com/office/drawing/2014/main" id="{508F9B46-85D8-89F9-AD1E-54C1F24130C5}"/>
                    </a:ext>
                  </a:extLst>
                </p:cNvPr>
                <p:cNvPicPr/>
                <p:nvPr/>
              </p:nvPicPr>
              <p:blipFill>
                <a:blip r:embed="rId160"/>
                <a:stretch>
                  <a:fillRect/>
                </a:stretch>
              </p:blipFill>
              <p:spPr>
                <a:xfrm>
                  <a:off x="5775476" y="5965167"/>
                  <a:ext cx="348840" cy="657720"/>
                </a:xfrm>
                <a:prstGeom prst="rect">
                  <a:avLst/>
                </a:prstGeom>
              </p:spPr>
            </p:pic>
          </mc:Fallback>
        </mc:AlternateContent>
      </p:grpSp>
      <p:grpSp>
        <p:nvGrpSpPr>
          <p:cNvPr id="112" name="Group 111">
            <a:extLst>
              <a:ext uri="{FF2B5EF4-FFF2-40B4-BE49-F238E27FC236}">
                <a16:creationId xmlns:a16="http://schemas.microsoft.com/office/drawing/2014/main" id="{BC71EA8F-EB0A-7C70-3682-79AECF78224D}"/>
              </a:ext>
            </a:extLst>
          </p:cNvPr>
          <p:cNvGrpSpPr/>
          <p:nvPr/>
        </p:nvGrpSpPr>
        <p:grpSpPr>
          <a:xfrm>
            <a:off x="389156" y="5465487"/>
            <a:ext cx="2219040" cy="1239480"/>
            <a:chOff x="389156" y="5465487"/>
            <a:chExt cx="2219040" cy="1239480"/>
          </a:xfrm>
        </p:grpSpPr>
        <mc:AlternateContent xmlns:mc="http://schemas.openxmlformats.org/markup-compatibility/2006">
          <mc:Choice xmlns:p14="http://schemas.microsoft.com/office/powerpoint/2010/main" Requires="p14">
            <p:contentPart p14:bwMode="auto" r:id="rId161">
              <p14:nvContentPartPr>
                <p14:cNvPr id="104" name="Ink 103">
                  <a:extLst>
                    <a:ext uri="{FF2B5EF4-FFF2-40B4-BE49-F238E27FC236}">
                      <a16:creationId xmlns:a16="http://schemas.microsoft.com/office/drawing/2014/main" id="{70F0D82C-5DF4-8D1F-E510-35773AAD2F31}"/>
                    </a:ext>
                  </a:extLst>
                </p14:cNvPr>
                <p14:cNvContentPartPr/>
                <p14:nvPr/>
              </p14:nvContentPartPr>
              <p14:xfrm>
                <a:off x="389156" y="5516967"/>
                <a:ext cx="299160" cy="626040"/>
              </p14:xfrm>
            </p:contentPart>
          </mc:Choice>
          <mc:Fallback>
            <p:pic>
              <p:nvPicPr>
                <p:cNvPr id="104" name="Ink 103">
                  <a:extLst>
                    <a:ext uri="{FF2B5EF4-FFF2-40B4-BE49-F238E27FC236}">
                      <a16:creationId xmlns:a16="http://schemas.microsoft.com/office/drawing/2014/main" id="{70F0D82C-5DF4-8D1F-E510-35773AAD2F31}"/>
                    </a:ext>
                  </a:extLst>
                </p:cNvPr>
                <p:cNvPicPr/>
                <p:nvPr/>
              </p:nvPicPr>
              <p:blipFill>
                <a:blip r:embed="rId162"/>
                <a:stretch>
                  <a:fillRect/>
                </a:stretch>
              </p:blipFill>
              <p:spPr>
                <a:xfrm>
                  <a:off x="384836" y="5512647"/>
                  <a:ext cx="307800" cy="6346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5" name="Ink 104">
                  <a:extLst>
                    <a:ext uri="{FF2B5EF4-FFF2-40B4-BE49-F238E27FC236}">
                      <a16:creationId xmlns:a16="http://schemas.microsoft.com/office/drawing/2014/main" id="{88895124-9350-9B03-7022-B98B336735D6}"/>
                    </a:ext>
                  </a:extLst>
                </p14:cNvPr>
                <p14:cNvContentPartPr/>
                <p14:nvPr/>
              </p14:nvContentPartPr>
              <p14:xfrm>
                <a:off x="1208156" y="5897487"/>
                <a:ext cx="286560" cy="585360"/>
              </p14:xfrm>
            </p:contentPart>
          </mc:Choice>
          <mc:Fallback>
            <p:pic>
              <p:nvPicPr>
                <p:cNvPr id="105" name="Ink 104">
                  <a:extLst>
                    <a:ext uri="{FF2B5EF4-FFF2-40B4-BE49-F238E27FC236}">
                      <a16:creationId xmlns:a16="http://schemas.microsoft.com/office/drawing/2014/main" id="{88895124-9350-9B03-7022-B98B336735D6}"/>
                    </a:ext>
                  </a:extLst>
                </p:cNvPr>
                <p:cNvPicPr/>
                <p:nvPr/>
              </p:nvPicPr>
              <p:blipFill>
                <a:blip r:embed="rId164"/>
                <a:stretch>
                  <a:fillRect/>
                </a:stretch>
              </p:blipFill>
              <p:spPr>
                <a:xfrm>
                  <a:off x="1203836" y="5893167"/>
                  <a:ext cx="295200" cy="594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6" name="Ink 105">
                  <a:extLst>
                    <a:ext uri="{FF2B5EF4-FFF2-40B4-BE49-F238E27FC236}">
                      <a16:creationId xmlns:a16="http://schemas.microsoft.com/office/drawing/2014/main" id="{407C0704-DF5C-F820-B052-C0D5DEC59B82}"/>
                    </a:ext>
                  </a:extLst>
                </p14:cNvPr>
                <p14:cNvContentPartPr/>
                <p14:nvPr/>
              </p14:nvContentPartPr>
              <p14:xfrm>
                <a:off x="955436" y="6115647"/>
                <a:ext cx="261720" cy="284040"/>
              </p14:xfrm>
            </p:contentPart>
          </mc:Choice>
          <mc:Fallback>
            <p:pic>
              <p:nvPicPr>
                <p:cNvPr id="106" name="Ink 105">
                  <a:extLst>
                    <a:ext uri="{FF2B5EF4-FFF2-40B4-BE49-F238E27FC236}">
                      <a16:creationId xmlns:a16="http://schemas.microsoft.com/office/drawing/2014/main" id="{407C0704-DF5C-F820-B052-C0D5DEC59B82}"/>
                    </a:ext>
                  </a:extLst>
                </p:cNvPr>
                <p:cNvPicPr/>
                <p:nvPr/>
              </p:nvPicPr>
              <p:blipFill>
                <a:blip r:embed="rId166"/>
                <a:stretch>
                  <a:fillRect/>
                </a:stretch>
              </p:blipFill>
              <p:spPr>
                <a:xfrm>
                  <a:off x="951116" y="6111327"/>
                  <a:ext cx="27036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7" name="Ink 106">
                  <a:extLst>
                    <a:ext uri="{FF2B5EF4-FFF2-40B4-BE49-F238E27FC236}">
                      <a16:creationId xmlns:a16="http://schemas.microsoft.com/office/drawing/2014/main" id="{F71DBD40-9DA3-29E4-04D3-BA78522464C6}"/>
                    </a:ext>
                  </a:extLst>
                </p14:cNvPr>
                <p14:cNvContentPartPr/>
                <p14:nvPr/>
              </p14:nvContentPartPr>
              <p14:xfrm>
                <a:off x="1733756" y="5465487"/>
                <a:ext cx="150120" cy="1073880"/>
              </p14:xfrm>
            </p:contentPart>
          </mc:Choice>
          <mc:Fallback>
            <p:pic>
              <p:nvPicPr>
                <p:cNvPr id="107" name="Ink 106">
                  <a:extLst>
                    <a:ext uri="{FF2B5EF4-FFF2-40B4-BE49-F238E27FC236}">
                      <a16:creationId xmlns:a16="http://schemas.microsoft.com/office/drawing/2014/main" id="{F71DBD40-9DA3-29E4-04D3-BA78522464C6}"/>
                    </a:ext>
                  </a:extLst>
                </p:cNvPr>
                <p:cNvPicPr/>
                <p:nvPr/>
              </p:nvPicPr>
              <p:blipFill>
                <a:blip r:embed="rId168"/>
                <a:stretch>
                  <a:fillRect/>
                </a:stretch>
              </p:blipFill>
              <p:spPr>
                <a:xfrm>
                  <a:off x="1729436" y="5461167"/>
                  <a:ext cx="158760" cy="1082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8" name="Ink 107">
                  <a:extLst>
                    <a:ext uri="{FF2B5EF4-FFF2-40B4-BE49-F238E27FC236}">
                      <a16:creationId xmlns:a16="http://schemas.microsoft.com/office/drawing/2014/main" id="{D7CF2EC7-ECF7-728D-A748-A3002843283C}"/>
                    </a:ext>
                  </a:extLst>
                </p14:cNvPr>
                <p14:cNvContentPartPr/>
                <p14:nvPr/>
              </p14:nvContentPartPr>
              <p14:xfrm>
                <a:off x="1943996" y="5991087"/>
                <a:ext cx="247320" cy="280440"/>
              </p14:xfrm>
            </p:contentPart>
          </mc:Choice>
          <mc:Fallback>
            <p:pic>
              <p:nvPicPr>
                <p:cNvPr id="108" name="Ink 107">
                  <a:extLst>
                    <a:ext uri="{FF2B5EF4-FFF2-40B4-BE49-F238E27FC236}">
                      <a16:creationId xmlns:a16="http://schemas.microsoft.com/office/drawing/2014/main" id="{D7CF2EC7-ECF7-728D-A748-A3002843283C}"/>
                    </a:ext>
                  </a:extLst>
                </p:cNvPr>
                <p:cNvPicPr/>
                <p:nvPr/>
              </p:nvPicPr>
              <p:blipFill>
                <a:blip r:embed="rId170"/>
                <a:stretch>
                  <a:fillRect/>
                </a:stretch>
              </p:blipFill>
              <p:spPr>
                <a:xfrm>
                  <a:off x="1939676" y="5986767"/>
                  <a:ext cx="2559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9" name="Ink 108">
                  <a:extLst>
                    <a:ext uri="{FF2B5EF4-FFF2-40B4-BE49-F238E27FC236}">
                      <a16:creationId xmlns:a16="http://schemas.microsoft.com/office/drawing/2014/main" id="{ABFD67D0-7282-58D1-9891-708BBF9CCE52}"/>
                    </a:ext>
                  </a:extLst>
                </p14:cNvPr>
                <p14:cNvContentPartPr/>
                <p14:nvPr/>
              </p14:nvContentPartPr>
              <p14:xfrm>
                <a:off x="2027516" y="5927727"/>
                <a:ext cx="127440" cy="497160"/>
              </p14:xfrm>
            </p:contentPart>
          </mc:Choice>
          <mc:Fallback>
            <p:pic>
              <p:nvPicPr>
                <p:cNvPr id="109" name="Ink 108">
                  <a:extLst>
                    <a:ext uri="{FF2B5EF4-FFF2-40B4-BE49-F238E27FC236}">
                      <a16:creationId xmlns:a16="http://schemas.microsoft.com/office/drawing/2014/main" id="{ABFD67D0-7282-58D1-9891-708BBF9CCE52}"/>
                    </a:ext>
                  </a:extLst>
                </p:cNvPr>
                <p:cNvPicPr/>
                <p:nvPr/>
              </p:nvPicPr>
              <p:blipFill>
                <a:blip r:embed="rId172"/>
                <a:stretch>
                  <a:fillRect/>
                </a:stretch>
              </p:blipFill>
              <p:spPr>
                <a:xfrm>
                  <a:off x="2023196" y="5923407"/>
                  <a:ext cx="13608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0" name="Ink 109">
                  <a:extLst>
                    <a:ext uri="{FF2B5EF4-FFF2-40B4-BE49-F238E27FC236}">
                      <a16:creationId xmlns:a16="http://schemas.microsoft.com/office/drawing/2014/main" id="{E1FF26BD-830A-AFE5-1161-D2F10AD2C998}"/>
                    </a:ext>
                  </a:extLst>
                </p14:cNvPr>
                <p14:cNvContentPartPr/>
                <p14:nvPr/>
              </p14:nvContentPartPr>
              <p14:xfrm>
                <a:off x="2312276" y="6211407"/>
                <a:ext cx="31320" cy="334440"/>
              </p14:xfrm>
            </p:contentPart>
          </mc:Choice>
          <mc:Fallback>
            <p:pic>
              <p:nvPicPr>
                <p:cNvPr id="110" name="Ink 109">
                  <a:extLst>
                    <a:ext uri="{FF2B5EF4-FFF2-40B4-BE49-F238E27FC236}">
                      <a16:creationId xmlns:a16="http://schemas.microsoft.com/office/drawing/2014/main" id="{E1FF26BD-830A-AFE5-1161-D2F10AD2C998}"/>
                    </a:ext>
                  </a:extLst>
                </p:cNvPr>
                <p:cNvPicPr/>
                <p:nvPr/>
              </p:nvPicPr>
              <p:blipFill>
                <a:blip r:embed="rId174"/>
                <a:stretch>
                  <a:fillRect/>
                </a:stretch>
              </p:blipFill>
              <p:spPr>
                <a:xfrm>
                  <a:off x="2307956" y="6207087"/>
                  <a:ext cx="399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1" name="Ink 110">
                  <a:extLst>
                    <a:ext uri="{FF2B5EF4-FFF2-40B4-BE49-F238E27FC236}">
                      <a16:creationId xmlns:a16="http://schemas.microsoft.com/office/drawing/2014/main" id="{1C89EEDD-B30F-C0E2-AD9B-05956F2D10AB}"/>
                    </a:ext>
                  </a:extLst>
                </p14:cNvPr>
                <p14:cNvContentPartPr/>
                <p14:nvPr/>
              </p14:nvContentPartPr>
              <p14:xfrm>
                <a:off x="2395436" y="5675007"/>
                <a:ext cx="212760" cy="1029960"/>
              </p14:xfrm>
            </p:contentPart>
          </mc:Choice>
          <mc:Fallback>
            <p:pic>
              <p:nvPicPr>
                <p:cNvPr id="111" name="Ink 110">
                  <a:extLst>
                    <a:ext uri="{FF2B5EF4-FFF2-40B4-BE49-F238E27FC236}">
                      <a16:creationId xmlns:a16="http://schemas.microsoft.com/office/drawing/2014/main" id="{1C89EEDD-B30F-C0E2-AD9B-05956F2D10AB}"/>
                    </a:ext>
                  </a:extLst>
                </p:cNvPr>
                <p:cNvPicPr/>
                <p:nvPr/>
              </p:nvPicPr>
              <p:blipFill>
                <a:blip r:embed="rId176"/>
                <a:stretch>
                  <a:fillRect/>
                </a:stretch>
              </p:blipFill>
              <p:spPr>
                <a:xfrm>
                  <a:off x="2391116" y="5670687"/>
                  <a:ext cx="221400" cy="103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113" name="Ink 112">
                <a:extLst>
                  <a:ext uri="{FF2B5EF4-FFF2-40B4-BE49-F238E27FC236}">
                    <a16:creationId xmlns:a16="http://schemas.microsoft.com/office/drawing/2014/main" id="{3B120F12-0FC9-D977-9AAF-2992DF4B90B9}"/>
                  </a:ext>
                </a:extLst>
              </p14:cNvPr>
              <p14:cNvContentPartPr/>
              <p14:nvPr/>
            </p14:nvContentPartPr>
            <p14:xfrm>
              <a:off x="198716" y="5170287"/>
              <a:ext cx="6549120" cy="1736640"/>
            </p14:xfrm>
          </p:contentPart>
        </mc:Choice>
        <mc:Fallback>
          <p:pic>
            <p:nvPicPr>
              <p:cNvPr id="113" name="Ink 112">
                <a:extLst>
                  <a:ext uri="{FF2B5EF4-FFF2-40B4-BE49-F238E27FC236}">
                    <a16:creationId xmlns:a16="http://schemas.microsoft.com/office/drawing/2014/main" id="{3B120F12-0FC9-D977-9AAF-2992DF4B90B9}"/>
                  </a:ext>
                </a:extLst>
              </p:cNvPr>
              <p:cNvPicPr/>
              <p:nvPr/>
            </p:nvPicPr>
            <p:blipFill>
              <a:blip r:embed="rId178"/>
              <a:stretch>
                <a:fillRect/>
              </a:stretch>
            </p:blipFill>
            <p:spPr>
              <a:xfrm>
                <a:off x="194396" y="5165967"/>
                <a:ext cx="6557760" cy="1745280"/>
              </a:xfrm>
              <a:prstGeom prst="rect">
                <a:avLst/>
              </a:prstGeom>
            </p:spPr>
          </p:pic>
        </mc:Fallback>
      </mc:AlternateContent>
    </p:spTree>
    <p:extLst>
      <p:ext uri="{BB962C8B-B14F-4D97-AF65-F5344CB8AC3E}">
        <p14:creationId xmlns:p14="http://schemas.microsoft.com/office/powerpoint/2010/main" val="1350043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6C76C-D905-D78E-E8BD-CBBEA4142681}"/>
            </a:ext>
          </a:extLst>
        </p:cNvPr>
        <p:cNvGrpSpPr/>
        <p:nvPr/>
      </p:nvGrpSpPr>
      <p:grpSpPr>
        <a:xfrm>
          <a:off x="0" y="0"/>
          <a:ext cx="0" cy="0"/>
          <a:chOff x="0" y="0"/>
          <a:chExt cx="0" cy="0"/>
        </a:xfrm>
      </p:grpSpPr>
      <p:grpSp>
        <p:nvGrpSpPr>
          <p:cNvPr id="77" name="Group 76">
            <a:extLst>
              <a:ext uri="{FF2B5EF4-FFF2-40B4-BE49-F238E27FC236}">
                <a16:creationId xmlns:a16="http://schemas.microsoft.com/office/drawing/2014/main" id="{583DFD11-46D8-87D2-E57D-2A10380588ED}"/>
              </a:ext>
            </a:extLst>
          </p:cNvPr>
          <p:cNvGrpSpPr/>
          <p:nvPr/>
        </p:nvGrpSpPr>
        <p:grpSpPr>
          <a:xfrm>
            <a:off x="462236" y="251967"/>
            <a:ext cx="11189160" cy="4983480"/>
            <a:chOff x="462236" y="251967"/>
            <a:chExt cx="11189160" cy="49834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F410839-7F0B-EC0D-CDAE-DD1781586F7D}"/>
                    </a:ext>
                  </a:extLst>
                </p14:cNvPr>
                <p14:cNvContentPartPr/>
                <p14:nvPr/>
              </p14:nvContentPartPr>
              <p14:xfrm>
                <a:off x="1198076" y="630327"/>
                <a:ext cx="631440" cy="669960"/>
              </p14:xfrm>
            </p:contentPart>
          </mc:Choice>
          <mc:Fallback>
            <p:pic>
              <p:nvPicPr>
                <p:cNvPr id="2" name="Ink 1">
                  <a:extLst>
                    <a:ext uri="{FF2B5EF4-FFF2-40B4-BE49-F238E27FC236}">
                      <a16:creationId xmlns:a16="http://schemas.microsoft.com/office/drawing/2014/main" id="{EF410839-7F0B-EC0D-CDAE-DD1781586F7D}"/>
                    </a:ext>
                  </a:extLst>
                </p:cNvPr>
                <p:cNvPicPr/>
                <p:nvPr/>
              </p:nvPicPr>
              <p:blipFill>
                <a:blip r:embed="rId3"/>
                <a:stretch>
                  <a:fillRect/>
                </a:stretch>
              </p:blipFill>
              <p:spPr>
                <a:xfrm>
                  <a:off x="1193756" y="626007"/>
                  <a:ext cx="64008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54A408E-7606-52B4-B32E-692A9D79493D}"/>
                    </a:ext>
                  </a:extLst>
                </p14:cNvPr>
                <p14:cNvContentPartPr/>
                <p14:nvPr/>
              </p14:nvContentPartPr>
              <p14:xfrm>
                <a:off x="1995476" y="875127"/>
                <a:ext cx="454320" cy="351360"/>
              </p14:xfrm>
            </p:contentPart>
          </mc:Choice>
          <mc:Fallback>
            <p:pic>
              <p:nvPicPr>
                <p:cNvPr id="3" name="Ink 2">
                  <a:extLst>
                    <a:ext uri="{FF2B5EF4-FFF2-40B4-BE49-F238E27FC236}">
                      <a16:creationId xmlns:a16="http://schemas.microsoft.com/office/drawing/2014/main" id="{854A408E-7606-52B4-B32E-692A9D79493D}"/>
                    </a:ext>
                  </a:extLst>
                </p:cNvPr>
                <p:cNvPicPr/>
                <p:nvPr/>
              </p:nvPicPr>
              <p:blipFill>
                <a:blip r:embed="rId5"/>
                <a:stretch>
                  <a:fillRect/>
                </a:stretch>
              </p:blipFill>
              <p:spPr>
                <a:xfrm>
                  <a:off x="1991156" y="870807"/>
                  <a:ext cx="46296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C399BED8-B1C1-8245-5D16-29B824D86505}"/>
                    </a:ext>
                  </a:extLst>
                </p14:cNvPr>
                <p14:cNvContentPartPr/>
                <p14:nvPr/>
              </p14:nvContentPartPr>
              <p14:xfrm>
                <a:off x="2616836" y="840927"/>
                <a:ext cx="326160" cy="466200"/>
              </p14:xfrm>
            </p:contentPart>
          </mc:Choice>
          <mc:Fallback>
            <p:pic>
              <p:nvPicPr>
                <p:cNvPr id="4" name="Ink 3">
                  <a:extLst>
                    <a:ext uri="{FF2B5EF4-FFF2-40B4-BE49-F238E27FC236}">
                      <a16:creationId xmlns:a16="http://schemas.microsoft.com/office/drawing/2014/main" id="{C399BED8-B1C1-8245-5D16-29B824D86505}"/>
                    </a:ext>
                  </a:extLst>
                </p:cNvPr>
                <p:cNvPicPr/>
                <p:nvPr/>
              </p:nvPicPr>
              <p:blipFill>
                <a:blip r:embed="rId7"/>
                <a:stretch>
                  <a:fillRect/>
                </a:stretch>
              </p:blipFill>
              <p:spPr>
                <a:xfrm>
                  <a:off x="2612516" y="836607"/>
                  <a:ext cx="33480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A41E5185-B25E-1820-B550-5202F0EF2E49}"/>
                    </a:ext>
                  </a:extLst>
                </p14:cNvPr>
                <p14:cNvContentPartPr/>
                <p14:nvPr/>
              </p14:nvContentPartPr>
              <p14:xfrm>
                <a:off x="3150716" y="251967"/>
                <a:ext cx="362880" cy="1238040"/>
              </p14:xfrm>
            </p:contentPart>
          </mc:Choice>
          <mc:Fallback>
            <p:pic>
              <p:nvPicPr>
                <p:cNvPr id="5" name="Ink 4">
                  <a:extLst>
                    <a:ext uri="{FF2B5EF4-FFF2-40B4-BE49-F238E27FC236}">
                      <a16:creationId xmlns:a16="http://schemas.microsoft.com/office/drawing/2014/main" id="{A41E5185-B25E-1820-B550-5202F0EF2E49}"/>
                    </a:ext>
                  </a:extLst>
                </p:cNvPr>
                <p:cNvPicPr/>
                <p:nvPr/>
              </p:nvPicPr>
              <p:blipFill>
                <a:blip r:embed="rId9"/>
                <a:stretch>
                  <a:fillRect/>
                </a:stretch>
              </p:blipFill>
              <p:spPr>
                <a:xfrm>
                  <a:off x="3146396" y="247647"/>
                  <a:ext cx="371520" cy="1246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90B745C7-EED2-FB45-B166-DD5E830BCC69}"/>
                    </a:ext>
                  </a:extLst>
                </p14:cNvPr>
                <p14:cNvContentPartPr/>
                <p14:nvPr/>
              </p14:nvContentPartPr>
              <p14:xfrm>
                <a:off x="3604676" y="777567"/>
                <a:ext cx="413640" cy="527760"/>
              </p14:xfrm>
            </p:contentPart>
          </mc:Choice>
          <mc:Fallback>
            <p:pic>
              <p:nvPicPr>
                <p:cNvPr id="6" name="Ink 5">
                  <a:extLst>
                    <a:ext uri="{FF2B5EF4-FFF2-40B4-BE49-F238E27FC236}">
                      <a16:creationId xmlns:a16="http://schemas.microsoft.com/office/drawing/2014/main" id="{90B745C7-EED2-FB45-B166-DD5E830BCC69}"/>
                    </a:ext>
                  </a:extLst>
                </p:cNvPr>
                <p:cNvPicPr/>
                <p:nvPr/>
              </p:nvPicPr>
              <p:blipFill>
                <a:blip r:embed="rId11"/>
                <a:stretch>
                  <a:fillRect/>
                </a:stretch>
              </p:blipFill>
              <p:spPr>
                <a:xfrm>
                  <a:off x="3600356" y="773247"/>
                  <a:ext cx="422280" cy="536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A4B5A5F8-E053-79E7-F445-855925BB7560}"/>
                    </a:ext>
                  </a:extLst>
                </p14:cNvPr>
                <p14:cNvContentPartPr/>
                <p14:nvPr/>
              </p14:nvContentPartPr>
              <p14:xfrm>
                <a:off x="3709436" y="756687"/>
                <a:ext cx="369000" cy="638280"/>
              </p14:xfrm>
            </p:contentPart>
          </mc:Choice>
          <mc:Fallback>
            <p:pic>
              <p:nvPicPr>
                <p:cNvPr id="7" name="Ink 6">
                  <a:extLst>
                    <a:ext uri="{FF2B5EF4-FFF2-40B4-BE49-F238E27FC236}">
                      <a16:creationId xmlns:a16="http://schemas.microsoft.com/office/drawing/2014/main" id="{A4B5A5F8-E053-79E7-F445-855925BB7560}"/>
                    </a:ext>
                  </a:extLst>
                </p:cNvPr>
                <p:cNvPicPr/>
                <p:nvPr/>
              </p:nvPicPr>
              <p:blipFill>
                <a:blip r:embed="rId13"/>
                <a:stretch>
                  <a:fillRect/>
                </a:stretch>
              </p:blipFill>
              <p:spPr>
                <a:xfrm>
                  <a:off x="3705116" y="752367"/>
                  <a:ext cx="377640" cy="646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88A04F39-B755-6A33-1DF7-E96933719155}"/>
                    </a:ext>
                  </a:extLst>
                </p14:cNvPr>
                <p14:cNvContentPartPr/>
                <p14:nvPr/>
              </p14:nvContentPartPr>
              <p14:xfrm>
                <a:off x="4266716" y="1186167"/>
                <a:ext cx="377640" cy="548280"/>
              </p14:xfrm>
            </p:contentPart>
          </mc:Choice>
          <mc:Fallback>
            <p:pic>
              <p:nvPicPr>
                <p:cNvPr id="9" name="Ink 8">
                  <a:extLst>
                    <a:ext uri="{FF2B5EF4-FFF2-40B4-BE49-F238E27FC236}">
                      <a16:creationId xmlns:a16="http://schemas.microsoft.com/office/drawing/2014/main" id="{88A04F39-B755-6A33-1DF7-E96933719155}"/>
                    </a:ext>
                  </a:extLst>
                </p:cNvPr>
                <p:cNvPicPr/>
                <p:nvPr/>
              </p:nvPicPr>
              <p:blipFill>
                <a:blip r:embed="rId15"/>
                <a:stretch>
                  <a:fillRect/>
                </a:stretch>
              </p:blipFill>
              <p:spPr>
                <a:xfrm>
                  <a:off x="4262396" y="1181847"/>
                  <a:ext cx="38628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EA1FB907-7951-11DD-81E3-257E79E8DA68}"/>
                    </a:ext>
                  </a:extLst>
                </p14:cNvPr>
                <p14:cNvContentPartPr/>
                <p14:nvPr/>
              </p14:nvContentPartPr>
              <p14:xfrm>
                <a:off x="4624196" y="356727"/>
                <a:ext cx="336240" cy="1546560"/>
              </p14:xfrm>
            </p:contentPart>
          </mc:Choice>
          <mc:Fallback>
            <p:pic>
              <p:nvPicPr>
                <p:cNvPr id="10" name="Ink 9">
                  <a:extLst>
                    <a:ext uri="{FF2B5EF4-FFF2-40B4-BE49-F238E27FC236}">
                      <a16:creationId xmlns:a16="http://schemas.microsoft.com/office/drawing/2014/main" id="{EA1FB907-7951-11DD-81E3-257E79E8DA68}"/>
                    </a:ext>
                  </a:extLst>
                </p:cNvPr>
                <p:cNvPicPr/>
                <p:nvPr/>
              </p:nvPicPr>
              <p:blipFill>
                <a:blip r:embed="rId17"/>
                <a:stretch>
                  <a:fillRect/>
                </a:stretch>
              </p:blipFill>
              <p:spPr>
                <a:xfrm>
                  <a:off x="4619876" y="352407"/>
                  <a:ext cx="344880" cy="1555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768057E3-F2AB-5B62-7B90-9F89727CF81E}"/>
                    </a:ext>
                  </a:extLst>
                </p14:cNvPr>
                <p14:cNvContentPartPr/>
                <p14:nvPr/>
              </p14:nvContentPartPr>
              <p14:xfrm>
                <a:off x="5276156" y="924447"/>
                <a:ext cx="592920" cy="126720"/>
              </p14:xfrm>
            </p:contentPart>
          </mc:Choice>
          <mc:Fallback>
            <p:pic>
              <p:nvPicPr>
                <p:cNvPr id="12" name="Ink 11">
                  <a:extLst>
                    <a:ext uri="{FF2B5EF4-FFF2-40B4-BE49-F238E27FC236}">
                      <a16:creationId xmlns:a16="http://schemas.microsoft.com/office/drawing/2014/main" id="{768057E3-F2AB-5B62-7B90-9F89727CF81E}"/>
                    </a:ext>
                  </a:extLst>
                </p:cNvPr>
                <p:cNvPicPr/>
                <p:nvPr/>
              </p:nvPicPr>
              <p:blipFill>
                <a:blip r:embed="rId19"/>
                <a:stretch>
                  <a:fillRect/>
                </a:stretch>
              </p:blipFill>
              <p:spPr>
                <a:xfrm>
                  <a:off x="5271836" y="920127"/>
                  <a:ext cx="6015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089EB828-41C8-B267-590A-DD2607A2D1C6}"/>
                    </a:ext>
                  </a:extLst>
                </p14:cNvPr>
                <p14:cNvContentPartPr/>
                <p14:nvPr/>
              </p14:nvContentPartPr>
              <p14:xfrm>
                <a:off x="5328716" y="1239807"/>
                <a:ext cx="437400" cy="106200"/>
              </p14:xfrm>
            </p:contentPart>
          </mc:Choice>
          <mc:Fallback>
            <p:pic>
              <p:nvPicPr>
                <p:cNvPr id="13" name="Ink 12">
                  <a:extLst>
                    <a:ext uri="{FF2B5EF4-FFF2-40B4-BE49-F238E27FC236}">
                      <a16:creationId xmlns:a16="http://schemas.microsoft.com/office/drawing/2014/main" id="{089EB828-41C8-B267-590A-DD2607A2D1C6}"/>
                    </a:ext>
                  </a:extLst>
                </p:cNvPr>
                <p:cNvPicPr/>
                <p:nvPr/>
              </p:nvPicPr>
              <p:blipFill>
                <a:blip r:embed="rId21"/>
                <a:stretch>
                  <a:fillRect/>
                </a:stretch>
              </p:blipFill>
              <p:spPr>
                <a:xfrm>
                  <a:off x="5324396" y="1235487"/>
                  <a:ext cx="4460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5FEBE8FF-A3DB-EA34-3A88-EE309C93F740}"/>
                    </a:ext>
                  </a:extLst>
                </p14:cNvPr>
                <p14:cNvContentPartPr/>
                <p14:nvPr/>
              </p14:nvContentPartPr>
              <p14:xfrm>
                <a:off x="1932476" y="2059887"/>
                <a:ext cx="348840" cy="586440"/>
              </p14:xfrm>
            </p:contentPart>
          </mc:Choice>
          <mc:Fallback>
            <p:pic>
              <p:nvPicPr>
                <p:cNvPr id="15" name="Ink 14">
                  <a:extLst>
                    <a:ext uri="{FF2B5EF4-FFF2-40B4-BE49-F238E27FC236}">
                      <a16:creationId xmlns:a16="http://schemas.microsoft.com/office/drawing/2014/main" id="{5FEBE8FF-A3DB-EA34-3A88-EE309C93F740}"/>
                    </a:ext>
                  </a:extLst>
                </p:cNvPr>
                <p:cNvPicPr/>
                <p:nvPr/>
              </p:nvPicPr>
              <p:blipFill>
                <a:blip r:embed="rId23"/>
                <a:stretch>
                  <a:fillRect/>
                </a:stretch>
              </p:blipFill>
              <p:spPr>
                <a:xfrm>
                  <a:off x="1928156" y="2055567"/>
                  <a:ext cx="35748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F866B613-0A21-6D3E-68E3-6F1D9BA20AAA}"/>
                    </a:ext>
                  </a:extLst>
                </p14:cNvPr>
                <p14:cNvContentPartPr/>
                <p14:nvPr/>
              </p14:nvContentPartPr>
              <p14:xfrm>
                <a:off x="1604156" y="2826327"/>
                <a:ext cx="851760" cy="94680"/>
              </p14:xfrm>
            </p:contentPart>
          </mc:Choice>
          <mc:Fallback>
            <p:pic>
              <p:nvPicPr>
                <p:cNvPr id="16" name="Ink 15">
                  <a:extLst>
                    <a:ext uri="{FF2B5EF4-FFF2-40B4-BE49-F238E27FC236}">
                      <a16:creationId xmlns:a16="http://schemas.microsoft.com/office/drawing/2014/main" id="{F866B613-0A21-6D3E-68E3-6F1D9BA20AAA}"/>
                    </a:ext>
                  </a:extLst>
                </p:cNvPr>
                <p:cNvPicPr/>
                <p:nvPr/>
              </p:nvPicPr>
              <p:blipFill>
                <a:blip r:embed="rId25"/>
                <a:stretch>
                  <a:fillRect/>
                </a:stretch>
              </p:blipFill>
              <p:spPr>
                <a:xfrm>
                  <a:off x="1599836" y="2822007"/>
                  <a:ext cx="8604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674909E0-71C9-599F-F337-CEEDBCF49826}"/>
                    </a:ext>
                  </a:extLst>
                </p14:cNvPr>
                <p14:cNvContentPartPr/>
                <p14:nvPr/>
              </p14:nvContentPartPr>
              <p14:xfrm>
                <a:off x="1810076" y="3192807"/>
                <a:ext cx="492840" cy="687960"/>
              </p14:xfrm>
            </p:contentPart>
          </mc:Choice>
          <mc:Fallback>
            <p:pic>
              <p:nvPicPr>
                <p:cNvPr id="17" name="Ink 16">
                  <a:extLst>
                    <a:ext uri="{FF2B5EF4-FFF2-40B4-BE49-F238E27FC236}">
                      <a16:creationId xmlns:a16="http://schemas.microsoft.com/office/drawing/2014/main" id="{674909E0-71C9-599F-F337-CEEDBCF49826}"/>
                    </a:ext>
                  </a:extLst>
                </p:cNvPr>
                <p:cNvPicPr/>
                <p:nvPr/>
              </p:nvPicPr>
              <p:blipFill>
                <a:blip r:embed="rId27"/>
                <a:stretch>
                  <a:fillRect/>
                </a:stretch>
              </p:blipFill>
              <p:spPr>
                <a:xfrm>
                  <a:off x="1805756" y="3188487"/>
                  <a:ext cx="501480" cy="696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C71CEF64-125C-2C73-D065-792150709801}"/>
                    </a:ext>
                  </a:extLst>
                </p14:cNvPr>
                <p14:cNvContentPartPr/>
                <p14:nvPr/>
              </p14:nvContentPartPr>
              <p14:xfrm>
                <a:off x="2879636" y="1712847"/>
                <a:ext cx="690120" cy="1704240"/>
              </p14:xfrm>
            </p:contentPart>
          </mc:Choice>
          <mc:Fallback>
            <p:pic>
              <p:nvPicPr>
                <p:cNvPr id="19" name="Ink 18">
                  <a:extLst>
                    <a:ext uri="{FF2B5EF4-FFF2-40B4-BE49-F238E27FC236}">
                      <a16:creationId xmlns:a16="http://schemas.microsoft.com/office/drawing/2014/main" id="{C71CEF64-125C-2C73-D065-792150709801}"/>
                    </a:ext>
                  </a:extLst>
                </p:cNvPr>
                <p:cNvPicPr/>
                <p:nvPr/>
              </p:nvPicPr>
              <p:blipFill>
                <a:blip r:embed="rId29"/>
                <a:stretch>
                  <a:fillRect/>
                </a:stretch>
              </p:blipFill>
              <p:spPr>
                <a:xfrm>
                  <a:off x="2875316" y="1708527"/>
                  <a:ext cx="698760" cy="1712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513EF78E-CD04-3DAD-415C-2B49BF51B738}"/>
                    </a:ext>
                  </a:extLst>
                </p14:cNvPr>
                <p14:cNvContentPartPr/>
                <p14:nvPr/>
              </p14:nvContentPartPr>
              <p14:xfrm>
                <a:off x="3307676" y="2248887"/>
                <a:ext cx="318240" cy="747720"/>
              </p14:xfrm>
            </p:contentPart>
          </mc:Choice>
          <mc:Fallback>
            <p:pic>
              <p:nvPicPr>
                <p:cNvPr id="21" name="Ink 20">
                  <a:extLst>
                    <a:ext uri="{FF2B5EF4-FFF2-40B4-BE49-F238E27FC236}">
                      <a16:creationId xmlns:a16="http://schemas.microsoft.com/office/drawing/2014/main" id="{513EF78E-CD04-3DAD-415C-2B49BF51B738}"/>
                    </a:ext>
                  </a:extLst>
                </p:cNvPr>
                <p:cNvPicPr/>
                <p:nvPr/>
              </p:nvPicPr>
              <p:blipFill>
                <a:blip r:embed="rId31"/>
                <a:stretch>
                  <a:fillRect/>
                </a:stretch>
              </p:blipFill>
              <p:spPr>
                <a:xfrm>
                  <a:off x="3303356" y="2244567"/>
                  <a:ext cx="326880" cy="756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82A8B46A-2100-FAFA-7FED-1A2DB94C6493}"/>
                    </a:ext>
                  </a:extLst>
                </p14:cNvPr>
                <p14:cNvContentPartPr/>
                <p14:nvPr/>
              </p14:nvContentPartPr>
              <p14:xfrm>
                <a:off x="3720596" y="2628327"/>
                <a:ext cx="188280" cy="52200"/>
              </p14:xfrm>
            </p:contentPart>
          </mc:Choice>
          <mc:Fallback>
            <p:pic>
              <p:nvPicPr>
                <p:cNvPr id="22" name="Ink 21">
                  <a:extLst>
                    <a:ext uri="{FF2B5EF4-FFF2-40B4-BE49-F238E27FC236}">
                      <a16:creationId xmlns:a16="http://schemas.microsoft.com/office/drawing/2014/main" id="{82A8B46A-2100-FAFA-7FED-1A2DB94C6493}"/>
                    </a:ext>
                  </a:extLst>
                </p:cNvPr>
                <p:cNvPicPr/>
                <p:nvPr/>
              </p:nvPicPr>
              <p:blipFill>
                <a:blip r:embed="rId33"/>
                <a:stretch>
                  <a:fillRect/>
                </a:stretch>
              </p:blipFill>
              <p:spPr>
                <a:xfrm>
                  <a:off x="3716276" y="2624007"/>
                  <a:ext cx="1969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4217C491-141F-1353-B270-605E821F303D}"/>
                    </a:ext>
                  </a:extLst>
                </p14:cNvPr>
                <p14:cNvContentPartPr/>
                <p14:nvPr/>
              </p14:nvContentPartPr>
              <p14:xfrm>
                <a:off x="4235036" y="2270127"/>
                <a:ext cx="106200" cy="586080"/>
              </p14:xfrm>
            </p:contentPart>
          </mc:Choice>
          <mc:Fallback>
            <p:pic>
              <p:nvPicPr>
                <p:cNvPr id="23" name="Ink 22">
                  <a:extLst>
                    <a:ext uri="{FF2B5EF4-FFF2-40B4-BE49-F238E27FC236}">
                      <a16:creationId xmlns:a16="http://schemas.microsoft.com/office/drawing/2014/main" id="{4217C491-141F-1353-B270-605E821F303D}"/>
                    </a:ext>
                  </a:extLst>
                </p:cNvPr>
                <p:cNvPicPr/>
                <p:nvPr/>
              </p:nvPicPr>
              <p:blipFill>
                <a:blip r:embed="rId35"/>
                <a:stretch>
                  <a:fillRect/>
                </a:stretch>
              </p:blipFill>
              <p:spPr>
                <a:xfrm>
                  <a:off x="4230716" y="2265807"/>
                  <a:ext cx="114840" cy="594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05A09CB5-6F25-280C-E53B-7AE18247F45D}"/>
                    </a:ext>
                  </a:extLst>
                </p14:cNvPr>
                <p14:cNvContentPartPr/>
                <p14:nvPr/>
              </p14:nvContentPartPr>
              <p14:xfrm>
                <a:off x="4498196" y="2680167"/>
                <a:ext cx="360" cy="360"/>
              </p14:xfrm>
            </p:contentPart>
          </mc:Choice>
          <mc:Fallback>
            <p:pic>
              <p:nvPicPr>
                <p:cNvPr id="24" name="Ink 23">
                  <a:extLst>
                    <a:ext uri="{FF2B5EF4-FFF2-40B4-BE49-F238E27FC236}">
                      <a16:creationId xmlns:a16="http://schemas.microsoft.com/office/drawing/2014/main" id="{05A09CB5-6F25-280C-E53B-7AE18247F45D}"/>
                    </a:ext>
                  </a:extLst>
                </p:cNvPr>
                <p:cNvPicPr/>
                <p:nvPr/>
              </p:nvPicPr>
              <p:blipFill>
                <a:blip r:embed="rId37"/>
                <a:stretch>
                  <a:fillRect/>
                </a:stretch>
              </p:blipFill>
              <p:spPr>
                <a:xfrm>
                  <a:off x="4493876" y="26758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38F27AE6-9445-96BA-7C11-C9285C23EAC7}"/>
                    </a:ext>
                  </a:extLst>
                </p14:cNvPr>
                <p14:cNvContentPartPr/>
                <p14:nvPr/>
              </p14:nvContentPartPr>
              <p14:xfrm>
                <a:off x="4762076" y="2406567"/>
                <a:ext cx="262440" cy="462960"/>
              </p14:xfrm>
            </p:contentPart>
          </mc:Choice>
          <mc:Fallback>
            <p:pic>
              <p:nvPicPr>
                <p:cNvPr id="25" name="Ink 24">
                  <a:extLst>
                    <a:ext uri="{FF2B5EF4-FFF2-40B4-BE49-F238E27FC236}">
                      <a16:creationId xmlns:a16="http://schemas.microsoft.com/office/drawing/2014/main" id="{38F27AE6-9445-96BA-7C11-C9285C23EAC7}"/>
                    </a:ext>
                  </a:extLst>
                </p:cNvPr>
                <p:cNvPicPr/>
                <p:nvPr/>
              </p:nvPicPr>
              <p:blipFill>
                <a:blip r:embed="rId39"/>
                <a:stretch>
                  <a:fillRect/>
                </a:stretch>
              </p:blipFill>
              <p:spPr>
                <a:xfrm>
                  <a:off x="4757756" y="2402247"/>
                  <a:ext cx="27108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796584EF-D9C3-11E4-54E3-A09EE926FEA5}"/>
                    </a:ext>
                  </a:extLst>
                </p14:cNvPr>
                <p14:cNvContentPartPr/>
                <p14:nvPr/>
              </p14:nvContentPartPr>
              <p14:xfrm>
                <a:off x="4886996" y="2357607"/>
                <a:ext cx="399600" cy="144000"/>
              </p14:xfrm>
            </p:contentPart>
          </mc:Choice>
          <mc:Fallback>
            <p:pic>
              <p:nvPicPr>
                <p:cNvPr id="27" name="Ink 26">
                  <a:extLst>
                    <a:ext uri="{FF2B5EF4-FFF2-40B4-BE49-F238E27FC236}">
                      <a16:creationId xmlns:a16="http://schemas.microsoft.com/office/drawing/2014/main" id="{796584EF-D9C3-11E4-54E3-A09EE926FEA5}"/>
                    </a:ext>
                  </a:extLst>
                </p:cNvPr>
                <p:cNvPicPr/>
                <p:nvPr/>
              </p:nvPicPr>
              <p:blipFill>
                <a:blip r:embed="rId41"/>
                <a:stretch>
                  <a:fillRect/>
                </a:stretch>
              </p:blipFill>
              <p:spPr>
                <a:xfrm>
                  <a:off x="4882676" y="2353287"/>
                  <a:ext cx="4082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B727518F-F9CF-8647-8E21-8E872DF90B6D}"/>
                    </a:ext>
                  </a:extLst>
                </p14:cNvPr>
                <p14:cNvContentPartPr/>
                <p14:nvPr/>
              </p14:nvContentPartPr>
              <p14:xfrm>
                <a:off x="5134316" y="2049087"/>
                <a:ext cx="413280" cy="1130400"/>
              </p14:xfrm>
            </p:contentPart>
          </mc:Choice>
          <mc:Fallback>
            <p:pic>
              <p:nvPicPr>
                <p:cNvPr id="28" name="Ink 27">
                  <a:extLst>
                    <a:ext uri="{FF2B5EF4-FFF2-40B4-BE49-F238E27FC236}">
                      <a16:creationId xmlns:a16="http://schemas.microsoft.com/office/drawing/2014/main" id="{B727518F-F9CF-8647-8E21-8E872DF90B6D}"/>
                    </a:ext>
                  </a:extLst>
                </p:cNvPr>
                <p:cNvPicPr/>
                <p:nvPr/>
              </p:nvPicPr>
              <p:blipFill>
                <a:blip r:embed="rId43"/>
                <a:stretch>
                  <a:fillRect/>
                </a:stretch>
              </p:blipFill>
              <p:spPr>
                <a:xfrm>
                  <a:off x="5129996" y="2044767"/>
                  <a:ext cx="421920" cy="1139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48067DA0-BC57-6875-196C-8A4399A8E712}"/>
                    </a:ext>
                  </a:extLst>
                </p14:cNvPr>
                <p14:cNvContentPartPr/>
                <p14:nvPr/>
              </p14:nvContentPartPr>
              <p14:xfrm>
                <a:off x="5675396" y="1743807"/>
                <a:ext cx="329040" cy="396720"/>
              </p14:xfrm>
            </p:contentPart>
          </mc:Choice>
          <mc:Fallback>
            <p:pic>
              <p:nvPicPr>
                <p:cNvPr id="29" name="Ink 28">
                  <a:extLst>
                    <a:ext uri="{FF2B5EF4-FFF2-40B4-BE49-F238E27FC236}">
                      <a16:creationId xmlns:a16="http://schemas.microsoft.com/office/drawing/2014/main" id="{48067DA0-BC57-6875-196C-8A4399A8E712}"/>
                    </a:ext>
                  </a:extLst>
                </p:cNvPr>
                <p:cNvPicPr/>
                <p:nvPr/>
              </p:nvPicPr>
              <p:blipFill>
                <a:blip r:embed="rId45"/>
                <a:stretch>
                  <a:fillRect/>
                </a:stretch>
              </p:blipFill>
              <p:spPr>
                <a:xfrm>
                  <a:off x="5671076" y="1739487"/>
                  <a:ext cx="33768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FD5A2BB2-C674-762F-5DA7-02B879BD199C}"/>
                    </a:ext>
                  </a:extLst>
                </p14:cNvPr>
                <p14:cNvContentPartPr/>
                <p14:nvPr/>
              </p14:nvContentPartPr>
              <p14:xfrm>
                <a:off x="5832716" y="2652087"/>
                <a:ext cx="550440" cy="70560"/>
              </p14:xfrm>
            </p:contentPart>
          </mc:Choice>
          <mc:Fallback>
            <p:pic>
              <p:nvPicPr>
                <p:cNvPr id="30" name="Ink 29">
                  <a:extLst>
                    <a:ext uri="{FF2B5EF4-FFF2-40B4-BE49-F238E27FC236}">
                      <a16:creationId xmlns:a16="http://schemas.microsoft.com/office/drawing/2014/main" id="{FD5A2BB2-C674-762F-5DA7-02B879BD199C}"/>
                    </a:ext>
                  </a:extLst>
                </p:cNvPr>
                <p:cNvPicPr/>
                <p:nvPr/>
              </p:nvPicPr>
              <p:blipFill>
                <a:blip r:embed="rId47"/>
                <a:stretch>
                  <a:fillRect/>
                </a:stretch>
              </p:blipFill>
              <p:spPr>
                <a:xfrm>
                  <a:off x="5828396" y="2647767"/>
                  <a:ext cx="5590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6BDD2987-5909-6721-47FA-F1FE59A51311}"/>
                    </a:ext>
                  </a:extLst>
                </p14:cNvPr>
                <p14:cNvContentPartPr/>
                <p14:nvPr/>
              </p14:nvContentPartPr>
              <p14:xfrm>
                <a:off x="6011276" y="2406567"/>
                <a:ext cx="169200" cy="661320"/>
              </p14:xfrm>
            </p:contentPart>
          </mc:Choice>
          <mc:Fallback>
            <p:pic>
              <p:nvPicPr>
                <p:cNvPr id="31" name="Ink 30">
                  <a:extLst>
                    <a:ext uri="{FF2B5EF4-FFF2-40B4-BE49-F238E27FC236}">
                      <a16:creationId xmlns:a16="http://schemas.microsoft.com/office/drawing/2014/main" id="{6BDD2987-5909-6721-47FA-F1FE59A51311}"/>
                    </a:ext>
                  </a:extLst>
                </p:cNvPr>
                <p:cNvPicPr/>
                <p:nvPr/>
              </p:nvPicPr>
              <p:blipFill>
                <a:blip r:embed="rId49"/>
                <a:stretch>
                  <a:fillRect/>
                </a:stretch>
              </p:blipFill>
              <p:spPr>
                <a:xfrm>
                  <a:off x="6006956" y="2402247"/>
                  <a:ext cx="177840" cy="669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BD33B6D6-DA49-2A97-54CE-3941107B7403}"/>
                    </a:ext>
                  </a:extLst>
                </p14:cNvPr>
                <p14:cNvContentPartPr/>
                <p14:nvPr/>
              </p14:nvContentPartPr>
              <p14:xfrm>
                <a:off x="6635156" y="1996887"/>
                <a:ext cx="333000" cy="1148040"/>
              </p14:xfrm>
            </p:contentPart>
          </mc:Choice>
          <mc:Fallback>
            <p:pic>
              <p:nvPicPr>
                <p:cNvPr id="33" name="Ink 32">
                  <a:extLst>
                    <a:ext uri="{FF2B5EF4-FFF2-40B4-BE49-F238E27FC236}">
                      <a16:creationId xmlns:a16="http://schemas.microsoft.com/office/drawing/2014/main" id="{BD33B6D6-DA49-2A97-54CE-3941107B7403}"/>
                    </a:ext>
                  </a:extLst>
                </p:cNvPr>
                <p:cNvPicPr/>
                <p:nvPr/>
              </p:nvPicPr>
              <p:blipFill>
                <a:blip r:embed="rId51"/>
                <a:stretch>
                  <a:fillRect/>
                </a:stretch>
              </p:blipFill>
              <p:spPr>
                <a:xfrm>
                  <a:off x="6630836" y="1992567"/>
                  <a:ext cx="341640" cy="1156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BB717066-7CF8-96E7-050B-BF3F9D5F085B}"/>
                    </a:ext>
                  </a:extLst>
                </p14:cNvPr>
                <p14:cNvContentPartPr/>
                <p14:nvPr/>
              </p14:nvContentPartPr>
              <p14:xfrm>
                <a:off x="6967796" y="2701047"/>
                <a:ext cx="182880" cy="11880"/>
              </p14:xfrm>
            </p:contentPart>
          </mc:Choice>
          <mc:Fallback>
            <p:pic>
              <p:nvPicPr>
                <p:cNvPr id="34" name="Ink 33">
                  <a:extLst>
                    <a:ext uri="{FF2B5EF4-FFF2-40B4-BE49-F238E27FC236}">
                      <a16:creationId xmlns:a16="http://schemas.microsoft.com/office/drawing/2014/main" id="{BB717066-7CF8-96E7-050B-BF3F9D5F085B}"/>
                    </a:ext>
                  </a:extLst>
                </p:cNvPr>
                <p:cNvPicPr/>
                <p:nvPr/>
              </p:nvPicPr>
              <p:blipFill>
                <a:blip r:embed="rId53"/>
                <a:stretch>
                  <a:fillRect/>
                </a:stretch>
              </p:blipFill>
              <p:spPr>
                <a:xfrm>
                  <a:off x="6963476" y="2696727"/>
                  <a:ext cx="1915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12ACC43B-0F5D-8021-C02C-93027373FCA9}"/>
                    </a:ext>
                  </a:extLst>
                </p14:cNvPr>
                <p14:cNvContentPartPr/>
                <p14:nvPr/>
              </p14:nvContentPartPr>
              <p14:xfrm>
                <a:off x="7324196" y="2480007"/>
                <a:ext cx="210240" cy="324360"/>
              </p14:xfrm>
            </p:contentPart>
          </mc:Choice>
          <mc:Fallback>
            <p:pic>
              <p:nvPicPr>
                <p:cNvPr id="35" name="Ink 34">
                  <a:extLst>
                    <a:ext uri="{FF2B5EF4-FFF2-40B4-BE49-F238E27FC236}">
                      <a16:creationId xmlns:a16="http://schemas.microsoft.com/office/drawing/2014/main" id="{12ACC43B-0F5D-8021-C02C-93027373FCA9}"/>
                    </a:ext>
                  </a:extLst>
                </p:cNvPr>
                <p:cNvPicPr/>
                <p:nvPr/>
              </p:nvPicPr>
              <p:blipFill>
                <a:blip r:embed="rId55"/>
                <a:stretch>
                  <a:fillRect/>
                </a:stretch>
              </p:blipFill>
              <p:spPr>
                <a:xfrm>
                  <a:off x="7319876" y="2475687"/>
                  <a:ext cx="2188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77AB164E-9C2D-02E8-CB2F-6D3178DD38F9}"/>
                    </a:ext>
                  </a:extLst>
                </p14:cNvPr>
                <p14:cNvContentPartPr/>
                <p14:nvPr/>
              </p14:nvContentPartPr>
              <p14:xfrm>
                <a:off x="7798676" y="2595567"/>
                <a:ext cx="360" cy="360"/>
              </p14:xfrm>
            </p:contentPart>
          </mc:Choice>
          <mc:Fallback>
            <p:pic>
              <p:nvPicPr>
                <p:cNvPr id="36" name="Ink 35">
                  <a:extLst>
                    <a:ext uri="{FF2B5EF4-FFF2-40B4-BE49-F238E27FC236}">
                      <a16:creationId xmlns:a16="http://schemas.microsoft.com/office/drawing/2014/main" id="{77AB164E-9C2D-02E8-CB2F-6D3178DD38F9}"/>
                    </a:ext>
                  </a:extLst>
                </p:cNvPr>
                <p:cNvPicPr/>
                <p:nvPr/>
              </p:nvPicPr>
              <p:blipFill>
                <a:blip r:embed="rId37"/>
                <a:stretch>
                  <a:fillRect/>
                </a:stretch>
              </p:blipFill>
              <p:spPr>
                <a:xfrm>
                  <a:off x="7794356" y="25912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Ink 36">
                  <a:extLst>
                    <a:ext uri="{FF2B5EF4-FFF2-40B4-BE49-F238E27FC236}">
                      <a16:creationId xmlns:a16="http://schemas.microsoft.com/office/drawing/2014/main" id="{86C96ADB-9B1E-C125-B636-C83068254425}"/>
                    </a:ext>
                  </a:extLst>
                </p14:cNvPr>
                <p14:cNvContentPartPr/>
                <p14:nvPr/>
              </p14:nvContentPartPr>
              <p14:xfrm>
                <a:off x="7903436" y="2301807"/>
                <a:ext cx="347040" cy="577800"/>
              </p14:xfrm>
            </p:contentPart>
          </mc:Choice>
          <mc:Fallback>
            <p:pic>
              <p:nvPicPr>
                <p:cNvPr id="37" name="Ink 36">
                  <a:extLst>
                    <a:ext uri="{FF2B5EF4-FFF2-40B4-BE49-F238E27FC236}">
                      <a16:creationId xmlns:a16="http://schemas.microsoft.com/office/drawing/2014/main" id="{86C96ADB-9B1E-C125-B636-C83068254425}"/>
                    </a:ext>
                  </a:extLst>
                </p:cNvPr>
                <p:cNvPicPr/>
                <p:nvPr/>
              </p:nvPicPr>
              <p:blipFill>
                <a:blip r:embed="rId58"/>
                <a:stretch>
                  <a:fillRect/>
                </a:stretch>
              </p:blipFill>
              <p:spPr>
                <a:xfrm>
                  <a:off x="7899116" y="2297487"/>
                  <a:ext cx="35568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Ink 37">
                  <a:extLst>
                    <a:ext uri="{FF2B5EF4-FFF2-40B4-BE49-F238E27FC236}">
                      <a16:creationId xmlns:a16="http://schemas.microsoft.com/office/drawing/2014/main" id="{FDEEE03E-C450-BED0-8C9E-DD343D7454D8}"/>
                    </a:ext>
                  </a:extLst>
                </p14:cNvPr>
                <p14:cNvContentPartPr/>
                <p14:nvPr/>
              </p14:nvContentPartPr>
              <p14:xfrm>
                <a:off x="8124476" y="2251407"/>
                <a:ext cx="285840" cy="218880"/>
              </p14:xfrm>
            </p:contentPart>
          </mc:Choice>
          <mc:Fallback>
            <p:pic>
              <p:nvPicPr>
                <p:cNvPr id="38" name="Ink 37">
                  <a:extLst>
                    <a:ext uri="{FF2B5EF4-FFF2-40B4-BE49-F238E27FC236}">
                      <a16:creationId xmlns:a16="http://schemas.microsoft.com/office/drawing/2014/main" id="{FDEEE03E-C450-BED0-8C9E-DD343D7454D8}"/>
                    </a:ext>
                  </a:extLst>
                </p:cNvPr>
                <p:cNvPicPr/>
                <p:nvPr/>
              </p:nvPicPr>
              <p:blipFill>
                <a:blip r:embed="rId60"/>
                <a:stretch>
                  <a:fillRect/>
                </a:stretch>
              </p:blipFill>
              <p:spPr>
                <a:xfrm>
                  <a:off x="8120156" y="2246727"/>
                  <a:ext cx="29448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Ink 38">
                  <a:extLst>
                    <a:ext uri="{FF2B5EF4-FFF2-40B4-BE49-F238E27FC236}">
                      <a16:creationId xmlns:a16="http://schemas.microsoft.com/office/drawing/2014/main" id="{03DEC42F-C317-8467-FE71-CCCE3010EAE4}"/>
                    </a:ext>
                  </a:extLst>
                </p14:cNvPr>
                <p14:cNvContentPartPr/>
                <p14:nvPr/>
              </p14:nvContentPartPr>
              <p14:xfrm>
                <a:off x="8323916" y="1901847"/>
                <a:ext cx="291960" cy="1157760"/>
              </p14:xfrm>
            </p:contentPart>
          </mc:Choice>
          <mc:Fallback>
            <p:pic>
              <p:nvPicPr>
                <p:cNvPr id="39" name="Ink 38">
                  <a:extLst>
                    <a:ext uri="{FF2B5EF4-FFF2-40B4-BE49-F238E27FC236}">
                      <a16:creationId xmlns:a16="http://schemas.microsoft.com/office/drawing/2014/main" id="{03DEC42F-C317-8467-FE71-CCCE3010EAE4}"/>
                    </a:ext>
                  </a:extLst>
                </p:cNvPr>
                <p:cNvPicPr/>
                <p:nvPr/>
              </p:nvPicPr>
              <p:blipFill>
                <a:blip r:embed="rId62"/>
                <a:stretch>
                  <a:fillRect/>
                </a:stretch>
              </p:blipFill>
              <p:spPr>
                <a:xfrm>
                  <a:off x="8319596" y="1897527"/>
                  <a:ext cx="300600" cy="1166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Ink 39">
                  <a:extLst>
                    <a:ext uri="{FF2B5EF4-FFF2-40B4-BE49-F238E27FC236}">
                      <a16:creationId xmlns:a16="http://schemas.microsoft.com/office/drawing/2014/main" id="{3E712F80-C31D-B5EC-959E-A6C2F2EB983C}"/>
                    </a:ext>
                  </a:extLst>
                </p14:cNvPr>
                <p14:cNvContentPartPr/>
                <p14:nvPr/>
              </p14:nvContentPartPr>
              <p14:xfrm>
                <a:off x="8627036" y="1640487"/>
                <a:ext cx="312480" cy="432360"/>
              </p14:xfrm>
            </p:contentPart>
          </mc:Choice>
          <mc:Fallback>
            <p:pic>
              <p:nvPicPr>
                <p:cNvPr id="40" name="Ink 39">
                  <a:extLst>
                    <a:ext uri="{FF2B5EF4-FFF2-40B4-BE49-F238E27FC236}">
                      <a16:creationId xmlns:a16="http://schemas.microsoft.com/office/drawing/2014/main" id="{3E712F80-C31D-B5EC-959E-A6C2F2EB983C}"/>
                    </a:ext>
                  </a:extLst>
                </p:cNvPr>
                <p:cNvPicPr/>
                <p:nvPr/>
              </p:nvPicPr>
              <p:blipFill>
                <a:blip r:embed="rId64"/>
                <a:stretch>
                  <a:fillRect/>
                </a:stretch>
              </p:blipFill>
              <p:spPr>
                <a:xfrm>
                  <a:off x="8622716" y="1636167"/>
                  <a:ext cx="32112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580B9F2B-FECE-7A47-97CE-4C822DB2466A}"/>
                    </a:ext>
                  </a:extLst>
                </p14:cNvPr>
                <p14:cNvContentPartPr/>
                <p14:nvPr/>
              </p14:nvContentPartPr>
              <p14:xfrm>
                <a:off x="8744396" y="2429607"/>
                <a:ext cx="319680" cy="93240"/>
              </p14:xfrm>
            </p:contentPart>
          </mc:Choice>
          <mc:Fallback>
            <p:pic>
              <p:nvPicPr>
                <p:cNvPr id="41" name="Ink 40">
                  <a:extLst>
                    <a:ext uri="{FF2B5EF4-FFF2-40B4-BE49-F238E27FC236}">
                      <a16:creationId xmlns:a16="http://schemas.microsoft.com/office/drawing/2014/main" id="{580B9F2B-FECE-7A47-97CE-4C822DB2466A}"/>
                    </a:ext>
                  </a:extLst>
                </p:cNvPr>
                <p:cNvPicPr/>
                <p:nvPr/>
              </p:nvPicPr>
              <p:blipFill>
                <a:blip r:embed="rId66"/>
                <a:stretch>
                  <a:fillRect/>
                </a:stretch>
              </p:blipFill>
              <p:spPr>
                <a:xfrm>
                  <a:off x="8740076" y="2425287"/>
                  <a:ext cx="3283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Ink 41">
                  <a:extLst>
                    <a:ext uri="{FF2B5EF4-FFF2-40B4-BE49-F238E27FC236}">
                      <a16:creationId xmlns:a16="http://schemas.microsoft.com/office/drawing/2014/main" id="{4AB8A6E2-5661-10E5-3685-88BC12C716D5}"/>
                    </a:ext>
                  </a:extLst>
                </p14:cNvPr>
                <p14:cNvContentPartPr/>
                <p14:nvPr/>
              </p14:nvContentPartPr>
              <p14:xfrm>
                <a:off x="8837996" y="2143767"/>
                <a:ext cx="95760" cy="721080"/>
              </p14:xfrm>
            </p:contentPart>
          </mc:Choice>
          <mc:Fallback>
            <p:pic>
              <p:nvPicPr>
                <p:cNvPr id="42" name="Ink 41">
                  <a:extLst>
                    <a:ext uri="{FF2B5EF4-FFF2-40B4-BE49-F238E27FC236}">
                      <a16:creationId xmlns:a16="http://schemas.microsoft.com/office/drawing/2014/main" id="{4AB8A6E2-5661-10E5-3685-88BC12C716D5}"/>
                    </a:ext>
                  </a:extLst>
                </p:cNvPr>
                <p:cNvPicPr/>
                <p:nvPr/>
              </p:nvPicPr>
              <p:blipFill>
                <a:blip r:embed="rId68"/>
                <a:stretch>
                  <a:fillRect/>
                </a:stretch>
              </p:blipFill>
              <p:spPr>
                <a:xfrm>
                  <a:off x="8833676" y="2139447"/>
                  <a:ext cx="104400" cy="729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3" name="Ink 42">
                  <a:extLst>
                    <a:ext uri="{FF2B5EF4-FFF2-40B4-BE49-F238E27FC236}">
                      <a16:creationId xmlns:a16="http://schemas.microsoft.com/office/drawing/2014/main" id="{DD21B8C5-BCC8-7792-E4E1-A87631673F01}"/>
                    </a:ext>
                  </a:extLst>
                </p14:cNvPr>
                <p14:cNvContentPartPr/>
                <p14:nvPr/>
              </p14:nvContentPartPr>
              <p14:xfrm>
                <a:off x="9310676" y="1723287"/>
                <a:ext cx="527400" cy="1114560"/>
              </p14:xfrm>
            </p:contentPart>
          </mc:Choice>
          <mc:Fallback>
            <p:pic>
              <p:nvPicPr>
                <p:cNvPr id="43" name="Ink 42">
                  <a:extLst>
                    <a:ext uri="{FF2B5EF4-FFF2-40B4-BE49-F238E27FC236}">
                      <a16:creationId xmlns:a16="http://schemas.microsoft.com/office/drawing/2014/main" id="{DD21B8C5-BCC8-7792-E4E1-A87631673F01}"/>
                    </a:ext>
                  </a:extLst>
                </p:cNvPr>
                <p:cNvPicPr/>
                <p:nvPr/>
              </p:nvPicPr>
              <p:blipFill>
                <a:blip r:embed="rId70"/>
                <a:stretch>
                  <a:fillRect/>
                </a:stretch>
              </p:blipFill>
              <p:spPr>
                <a:xfrm>
                  <a:off x="9306356" y="1718967"/>
                  <a:ext cx="536040" cy="1123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 name="Ink 44">
                  <a:extLst>
                    <a:ext uri="{FF2B5EF4-FFF2-40B4-BE49-F238E27FC236}">
                      <a16:creationId xmlns:a16="http://schemas.microsoft.com/office/drawing/2014/main" id="{A368F7A9-C517-F95A-4657-4FC2D80C9BB6}"/>
                    </a:ext>
                  </a:extLst>
                </p14:cNvPr>
                <p14:cNvContentPartPr/>
                <p14:nvPr/>
              </p14:nvContentPartPr>
              <p14:xfrm>
                <a:off x="9660596" y="2291007"/>
                <a:ext cx="262800" cy="315720"/>
              </p14:xfrm>
            </p:contentPart>
          </mc:Choice>
          <mc:Fallback>
            <p:pic>
              <p:nvPicPr>
                <p:cNvPr id="45" name="Ink 44">
                  <a:extLst>
                    <a:ext uri="{FF2B5EF4-FFF2-40B4-BE49-F238E27FC236}">
                      <a16:creationId xmlns:a16="http://schemas.microsoft.com/office/drawing/2014/main" id="{A368F7A9-C517-F95A-4657-4FC2D80C9BB6}"/>
                    </a:ext>
                  </a:extLst>
                </p:cNvPr>
                <p:cNvPicPr/>
                <p:nvPr/>
              </p:nvPicPr>
              <p:blipFill>
                <a:blip r:embed="rId72"/>
                <a:stretch>
                  <a:fillRect/>
                </a:stretch>
              </p:blipFill>
              <p:spPr>
                <a:xfrm>
                  <a:off x="9656276" y="2286687"/>
                  <a:ext cx="27144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Ink 45">
                  <a:extLst>
                    <a:ext uri="{FF2B5EF4-FFF2-40B4-BE49-F238E27FC236}">
                      <a16:creationId xmlns:a16="http://schemas.microsoft.com/office/drawing/2014/main" id="{65A678BE-EA9C-DAD2-2EAC-A846BD2EFAF6}"/>
                    </a:ext>
                  </a:extLst>
                </p14:cNvPr>
                <p14:cNvContentPartPr/>
                <p14:nvPr/>
              </p14:nvContentPartPr>
              <p14:xfrm>
                <a:off x="10236956" y="2490807"/>
                <a:ext cx="360" cy="360"/>
              </p14:xfrm>
            </p:contentPart>
          </mc:Choice>
          <mc:Fallback>
            <p:pic>
              <p:nvPicPr>
                <p:cNvPr id="46" name="Ink 45">
                  <a:extLst>
                    <a:ext uri="{FF2B5EF4-FFF2-40B4-BE49-F238E27FC236}">
                      <a16:creationId xmlns:a16="http://schemas.microsoft.com/office/drawing/2014/main" id="{65A678BE-EA9C-DAD2-2EAC-A846BD2EFAF6}"/>
                    </a:ext>
                  </a:extLst>
                </p:cNvPr>
                <p:cNvPicPr/>
                <p:nvPr/>
              </p:nvPicPr>
              <p:blipFill>
                <a:blip r:embed="rId37"/>
                <a:stretch>
                  <a:fillRect/>
                </a:stretch>
              </p:blipFill>
              <p:spPr>
                <a:xfrm>
                  <a:off x="10232636" y="24864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B8989E02-1997-AC38-3AA1-639924AB8AF3}"/>
                    </a:ext>
                  </a:extLst>
                </p14:cNvPr>
                <p14:cNvContentPartPr/>
                <p14:nvPr/>
              </p14:nvContentPartPr>
              <p14:xfrm>
                <a:off x="10393556" y="2164647"/>
                <a:ext cx="389880" cy="601200"/>
              </p14:xfrm>
            </p:contentPart>
          </mc:Choice>
          <mc:Fallback>
            <p:pic>
              <p:nvPicPr>
                <p:cNvPr id="47" name="Ink 46">
                  <a:extLst>
                    <a:ext uri="{FF2B5EF4-FFF2-40B4-BE49-F238E27FC236}">
                      <a16:creationId xmlns:a16="http://schemas.microsoft.com/office/drawing/2014/main" id="{B8989E02-1997-AC38-3AA1-639924AB8AF3}"/>
                    </a:ext>
                  </a:extLst>
                </p:cNvPr>
                <p:cNvPicPr/>
                <p:nvPr/>
              </p:nvPicPr>
              <p:blipFill>
                <a:blip r:embed="rId75"/>
                <a:stretch>
                  <a:fillRect/>
                </a:stretch>
              </p:blipFill>
              <p:spPr>
                <a:xfrm>
                  <a:off x="10389236" y="2160327"/>
                  <a:ext cx="39852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0BBDE1A0-C8F8-9475-FEDD-0A44E7D1189F}"/>
                    </a:ext>
                  </a:extLst>
                </p14:cNvPr>
                <p14:cNvContentPartPr/>
                <p14:nvPr/>
              </p14:nvContentPartPr>
              <p14:xfrm>
                <a:off x="10562756" y="2159607"/>
                <a:ext cx="251280" cy="152640"/>
              </p14:xfrm>
            </p:contentPart>
          </mc:Choice>
          <mc:Fallback>
            <p:pic>
              <p:nvPicPr>
                <p:cNvPr id="48" name="Ink 47">
                  <a:extLst>
                    <a:ext uri="{FF2B5EF4-FFF2-40B4-BE49-F238E27FC236}">
                      <a16:creationId xmlns:a16="http://schemas.microsoft.com/office/drawing/2014/main" id="{0BBDE1A0-C8F8-9475-FEDD-0A44E7D1189F}"/>
                    </a:ext>
                  </a:extLst>
                </p:cNvPr>
                <p:cNvPicPr/>
                <p:nvPr/>
              </p:nvPicPr>
              <p:blipFill>
                <a:blip r:embed="rId77"/>
                <a:stretch>
                  <a:fillRect/>
                </a:stretch>
              </p:blipFill>
              <p:spPr>
                <a:xfrm>
                  <a:off x="10558436" y="2155287"/>
                  <a:ext cx="2599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373296AA-4C8A-4CFE-335E-756981A24277}"/>
                    </a:ext>
                  </a:extLst>
                </p14:cNvPr>
                <p14:cNvContentPartPr/>
                <p14:nvPr/>
              </p14:nvContentPartPr>
              <p14:xfrm>
                <a:off x="10766516" y="1713207"/>
                <a:ext cx="333000" cy="1188000"/>
              </p14:xfrm>
            </p:contentPart>
          </mc:Choice>
          <mc:Fallback>
            <p:pic>
              <p:nvPicPr>
                <p:cNvPr id="49" name="Ink 48">
                  <a:extLst>
                    <a:ext uri="{FF2B5EF4-FFF2-40B4-BE49-F238E27FC236}">
                      <a16:creationId xmlns:a16="http://schemas.microsoft.com/office/drawing/2014/main" id="{373296AA-4C8A-4CFE-335E-756981A24277}"/>
                    </a:ext>
                  </a:extLst>
                </p:cNvPr>
                <p:cNvPicPr/>
                <p:nvPr/>
              </p:nvPicPr>
              <p:blipFill>
                <a:blip r:embed="rId79"/>
                <a:stretch>
                  <a:fillRect/>
                </a:stretch>
              </p:blipFill>
              <p:spPr>
                <a:xfrm>
                  <a:off x="10762196" y="1708887"/>
                  <a:ext cx="341640" cy="1196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id="{3C99FF20-574A-5ADA-230B-FFBD06DB453E}"/>
                    </a:ext>
                  </a:extLst>
                </p14:cNvPr>
                <p14:cNvContentPartPr/>
                <p14:nvPr/>
              </p14:nvContentPartPr>
              <p14:xfrm>
                <a:off x="10961996" y="1429527"/>
                <a:ext cx="507960" cy="326880"/>
              </p14:xfrm>
            </p:contentPart>
          </mc:Choice>
          <mc:Fallback>
            <p:pic>
              <p:nvPicPr>
                <p:cNvPr id="50" name="Ink 49">
                  <a:extLst>
                    <a:ext uri="{FF2B5EF4-FFF2-40B4-BE49-F238E27FC236}">
                      <a16:creationId xmlns:a16="http://schemas.microsoft.com/office/drawing/2014/main" id="{3C99FF20-574A-5ADA-230B-FFBD06DB453E}"/>
                    </a:ext>
                  </a:extLst>
                </p:cNvPr>
                <p:cNvPicPr/>
                <p:nvPr/>
              </p:nvPicPr>
              <p:blipFill>
                <a:blip r:embed="rId81"/>
                <a:stretch>
                  <a:fillRect/>
                </a:stretch>
              </p:blipFill>
              <p:spPr>
                <a:xfrm>
                  <a:off x="10957676" y="1425207"/>
                  <a:ext cx="5166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14BACB1F-2A6A-24F8-81CD-C50499864FF7}"/>
                    </a:ext>
                  </a:extLst>
                </p14:cNvPr>
                <p14:cNvContentPartPr/>
                <p14:nvPr/>
              </p14:nvContentPartPr>
              <p14:xfrm>
                <a:off x="11224796" y="2322327"/>
                <a:ext cx="426600" cy="42480"/>
              </p14:xfrm>
            </p:contentPart>
          </mc:Choice>
          <mc:Fallback>
            <p:pic>
              <p:nvPicPr>
                <p:cNvPr id="53" name="Ink 52">
                  <a:extLst>
                    <a:ext uri="{FF2B5EF4-FFF2-40B4-BE49-F238E27FC236}">
                      <a16:creationId xmlns:a16="http://schemas.microsoft.com/office/drawing/2014/main" id="{14BACB1F-2A6A-24F8-81CD-C50499864FF7}"/>
                    </a:ext>
                  </a:extLst>
                </p:cNvPr>
                <p:cNvPicPr/>
                <p:nvPr/>
              </p:nvPicPr>
              <p:blipFill>
                <a:blip r:embed="rId83"/>
                <a:stretch>
                  <a:fillRect/>
                </a:stretch>
              </p:blipFill>
              <p:spPr>
                <a:xfrm>
                  <a:off x="11220476" y="2318007"/>
                  <a:ext cx="4352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88A6B448-3E58-6C5D-0DEE-C333B2E0C236}"/>
                    </a:ext>
                  </a:extLst>
                </p14:cNvPr>
                <p14:cNvContentPartPr/>
                <p14:nvPr/>
              </p14:nvContentPartPr>
              <p14:xfrm>
                <a:off x="11374196" y="2059887"/>
                <a:ext cx="166320" cy="717840"/>
              </p14:xfrm>
            </p:contentPart>
          </mc:Choice>
          <mc:Fallback>
            <p:pic>
              <p:nvPicPr>
                <p:cNvPr id="54" name="Ink 53">
                  <a:extLst>
                    <a:ext uri="{FF2B5EF4-FFF2-40B4-BE49-F238E27FC236}">
                      <a16:creationId xmlns:a16="http://schemas.microsoft.com/office/drawing/2014/main" id="{88A6B448-3E58-6C5D-0DEE-C333B2E0C236}"/>
                    </a:ext>
                  </a:extLst>
                </p:cNvPr>
                <p:cNvPicPr/>
                <p:nvPr/>
              </p:nvPicPr>
              <p:blipFill>
                <a:blip r:embed="rId85"/>
                <a:stretch>
                  <a:fillRect/>
                </a:stretch>
              </p:blipFill>
              <p:spPr>
                <a:xfrm>
                  <a:off x="11369876" y="2055567"/>
                  <a:ext cx="174960" cy="726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B3D94283-47BA-C9E9-1EC3-1261D9D6AE9A}"/>
                    </a:ext>
                  </a:extLst>
                </p14:cNvPr>
                <p14:cNvContentPartPr/>
                <p14:nvPr/>
              </p14:nvContentPartPr>
              <p14:xfrm>
                <a:off x="4182116" y="3489447"/>
                <a:ext cx="106560" cy="574560"/>
              </p14:xfrm>
            </p:contentPart>
          </mc:Choice>
          <mc:Fallback>
            <p:pic>
              <p:nvPicPr>
                <p:cNvPr id="56" name="Ink 55">
                  <a:extLst>
                    <a:ext uri="{FF2B5EF4-FFF2-40B4-BE49-F238E27FC236}">
                      <a16:creationId xmlns:a16="http://schemas.microsoft.com/office/drawing/2014/main" id="{B3D94283-47BA-C9E9-1EC3-1261D9D6AE9A}"/>
                    </a:ext>
                  </a:extLst>
                </p:cNvPr>
                <p:cNvPicPr/>
                <p:nvPr/>
              </p:nvPicPr>
              <p:blipFill>
                <a:blip r:embed="rId87"/>
                <a:stretch>
                  <a:fillRect/>
                </a:stretch>
              </p:blipFill>
              <p:spPr>
                <a:xfrm>
                  <a:off x="4177796" y="3485127"/>
                  <a:ext cx="115200" cy="583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C38C2F59-E2FB-0A63-5B73-730D1D5268B2}"/>
                    </a:ext>
                  </a:extLst>
                </p14:cNvPr>
                <p14:cNvContentPartPr/>
                <p14:nvPr/>
              </p14:nvContentPartPr>
              <p14:xfrm>
                <a:off x="3761276" y="3184527"/>
                <a:ext cx="390240" cy="1117440"/>
              </p14:xfrm>
            </p:contentPart>
          </mc:Choice>
          <mc:Fallback>
            <p:pic>
              <p:nvPicPr>
                <p:cNvPr id="57" name="Ink 56">
                  <a:extLst>
                    <a:ext uri="{FF2B5EF4-FFF2-40B4-BE49-F238E27FC236}">
                      <a16:creationId xmlns:a16="http://schemas.microsoft.com/office/drawing/2014/main" id="{C38C2F59-E2FB-0A63-5B73-730D1D5268B2}"/>
                    </a:ext>
                  </a:extLst>
                </p:cNvPr>
                <p:cNvPicPr/>
                <p:nvPr/>
              </p:nvPicPr>
              <p:blipFill>
                <a:blip r:embed="rId89"/>
                <a:stretch>
                  <a:fillRect/>
                </a:stretch>
              </p:blipFill>
              <p:spPr>
                <a:xfrm>
                  <a:off x="3756956" y="3180207"/>
                  <a:ext cx="398880" cy="1126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21E211AA-F44D-1A8B-2000-4628307FB465}"/>
                    </a:ext>
                  </a:extLst>
                </p14:cNvPr>
                <p14:cNvContentPartPr/>
                <p14:nvPr/>
              </p14:nvContentPartPr>
              <p14:xfrm>
                <a:off x="4655876" y="3836127"/>
                <a:ext cx="360" cy="360"/>
              </p14:xfrm>
            </p:contentPart>
          </mc:Choice>
          <mc:Fallback>
            <p:pic>
              <p:nvPicPr>
                <p:cNvPr id="58" name="Ink 57">
                  <a:extLst>
                    <a:ext uri="{FF2B5EF4-FFF2-40B4-BE49-F238E27FC236}">
                      <a16:creationId xmlns:a16="http://schemas.microsoft.com/office/drawing/2014/main" id="{21E211AA-F44D-1A8B-2000-4628307FB465}"/>
                    </a:ext>
                  </a:extLst>
                </p:cNvPr>
                <p:cNvPicPr/>
                <p:nvPr/>
              </p:nvPicPr>
              <p:blipFill>
                <a:blip r:embed="rId37"/>
                <a:stretch>
                  <a:fillRect/>
                </a:stretch>
              </p:blipFill>
              <p:spPr>
                <a:xfrm>
                  <a:off x="4651556" y="38318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9" name="Ink 58">
                  <a:extLst>
                    <a:ext uri="{FF2B5EF4-FFF2-40B4-BE49-F238E27FC236}">
                      <a16:creationId xmlns:a16="http://schemas.microsoft.com/office/drawing/2014/main" id="{08D76770-5787-45F6-2AC1-27253269E97D}"/>
                    </a:ext>
                  </a:extLst>
                </p14:cNvPr>
                <p14:cNvContentPartPr/>
                <p14:nvPr/>
              </p14:nvContentPartPr>
              <p14:xfrm>
                <a:off x="4868276" y="3531207"/>
                <a:ext cx="408240" cy="610920"/>
              </p14:xfrm>
            </p:contentPart>
          </mc:Choice>
          <mc:Fallback>
            <p:pic>
              <p:nvPicPr>
                <p:cNvPr id="59" name="Ink 58">
                  <a:extLst>
                    <a:ext uri="{FF2B5EF4-FFF2-40B4-BE49-F238E27FC236}">
                      <a16:creationId xmlns:a16="http://schemas.microsoft.com/office/drawing/2014/main" id="{08D76770-5787-45F6-2AC1-27253269E97D}"/>
                    </a:ext>
                  </a:extLst>
                </p:cNvPr>
                <p:cNvPicPr/>
                <p:nvPr/>
              </p:nvPicPr>
              <p:blipFill>
                <a:blip r:embed="rId92"/>
                <a:stretch>
                  <a:fillRect/>
                </a:stretch>
              </p:blipFill>
              <p:spPr>
                <a:xfrm>
                  <a:off x="4863956" y="3526887"/>
                  <a:ext cx="416880" cy="6195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6308E0D6-160A-F312-BE19-36FAFFAE271C}"/>
                    </a:ext>
                  </a:extLst>
                </p14:cNvPr>
                <p14:cNvContentPartPr/>
                <p14:nvPr/>
              </p14:nvContentPartPr>
              <p14:xfrm>
                <a:off x="5458676" y="3342207"/>
                <a:ext cx="281520" cy="993600"/>
              </p14:xfrm>
            </p:contentPart>
          </mc:Choice>
          <mc:Fallback>
            <p:pic>
              <p:nvPicPr>
                <p:cNvPr id="60" name="Ink 59">
                  <a:extLst>
                    <a:ext uri="{FF2B5EF4-FFF2-40B4-BE49-F238E27FC236}">
                      <a16:creationId xmlns:a16="http://schemas.microsoft.com/office/drawing/2014/main" id="{6308E0D6-160A-F312-BE19-36FAFFAE271C}"/>
                    </a:ext>
                  </a:extLst>
                </p:cNvPr>
                <p:cNvPicPr/>
                <p:nvPr/>
              </p:nvPicPr>
              <p:blipFill>
                <a:blip r:embed="rId94"/>
                <a:stretch>
                  <a:fillRect/>
                </a:stretch>
              </p:blipFill>
              <p:spPr>
                <a:xfrm>
                  <a:off x="5454356" y="3337887"/>
                  <a:ext cx="290160" cy="1002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F638BC5E-2E08-B8A5-DDD1-AFB424E2CD8B}"/>
                    </a:ext>
                  </a:extLst>
                </p14:cNvPr>
                <p14:cNvContentPartPr/>
                <p14:nvPr/>
              </p14:nvContentPartPr>
              <p14:xfrm>
                <a:off x="5896076" y="3205047"/>
                <a:ext cx="430560" cy="349560"/>
              </p14:xfrm>
            </p:contentPart>
          </mc:Choice>
          <mc:Fallback>
            <p:pic>
              <p:nvPicPr>
                <p:cNvPr id="61" name="Ink 60">
                  <a:extLst>
                    <a:ext uri="{FF2B5EF4-FFF2-40B4-BE49-F238E27FC236}">
                      <a16:creationId xmlns:a16="http://schemas.microsoft.com/office/drawing/2014/main" id="{F638BC5E-2E08-B8A5-DDD1-AFB424E2CD8B}"/>
                    </a:ext>
                  </a:extLst>
                </p:cNvPr>
                <p:cNvPicPr/>
                <p:nvPr/>
              </p:nvPicPr>
              <p:blipFill>
                <a:blip r:embed="rId96"/>
                <a:stretch>
                  <a:fillRect/>
                </a:stretch>
              </p:blipFill>
              <p:spPr>
                <a:xfrm>
                  <a:off x="5891756" y="3200727"/>
                  <a:ext cx="43920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07ACE3D2-2200-1E2A-189D-0643219DCF41}"/>
                    </a:ext>
                  </a:extLst>
                </p14:cNvPr>
                <p14:cNvContentPartPr/>
                <p14:nvPr/>
              </p14:nvContentPartPr>
              <p14:xfrm>
                <a:off x="5961236" y="3141327"/>
                <a:ext cx="720720" cy="1158120"/>
              </p14:xfrm>
            </p:contentPart>
          </mc:Choice>
          <mc:Fallback>
            <p:pic>
              <p:nvPicPr>
                <p:cNvPr id="62" name="Ink 61">
                  <a:extLst>
                    <a:ext uri="{FF2B5EF4-FFF2-40B4-BE49-F238E27FC236}">
                      <a16:creationId xmlns:a16="http://schemas.microsoft.com/office/drawing/2014/main" id="{07ACE3D2-2200-1E2A-189D-0643219DCF41}"/>
                    </a:ext>
                  </a:extLst>
                </p:cNvPr>
                <p:cNvPicPr/>
                <p:nvPr/>
              </p:nvPicPr>
              <p:blipFill>
                <a:blip r:embed="rId98"/>
                <a:stretch>
                  <a:fillRect/>
                </a:stretch>
              </p:blipFill>
              <p:spPr>
                <a:xfrm>
                  <a:off x="5956916" y="3137007"/>
                  <a:ext cx="729360" cy="11667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4" name="Ink 63">
                  <a:extLst>
                    <a:ext uri="{FF2B5EF4-FFF2-40B4-BE49-F238E27FC236}">
                      <a16:creationId xmlns:a16="http://schemas.microsoft.com/office/drawing/2014/main" id="{0384BDA9-A2CB-1449-E569-08FBDF4F7979}"/>
                    </a:ext>
                  </a:extLst>
                </p14:cNvPr>
                <p14:cNvContentPartPr/>
                <p14:nvPr/>
              </p14:nvContentPartPr>
              <p14:xfrm>
                <a:off x="462236" y="2406207"/>
                <a:ext cx="536040" cy="116280"/>
              </p14:xfrm>
            </p:contentPart>
          </mc:Choice>
          <mc:Fallback>
            <p:pic>
              <p:nvPicPr>
                <p:cNvPr id="64" name="Ink 63">
                  <a:extLst>
                    <a:ext uri="{FF2B5EF4-FFF2-40B4-BE49-F238E27FC236}">
                      <a16:creationId xmlns:a16="http://schemas.microsoft.com/office/drawing/2014/main" id="{0384BDA9-A2CB-1449-E569-08FBDF4F7979}"/>
                    </a:ext>
                  </a:extLst>
                </p:cNvPr>
                <p:cNvPicPr/>
                <p:nvPr/>
              </p:nvPicPr>
              <p:blipFill>
                <a:blip r:embed="rId100"/>
                <a:stretch>
                  <a:fillRect/>
                </a:stretch>
              </p:blipFill>
              <p:spPr>
                <a:xfrm>
                  <a:off x="457916" y="2401887"/>
                  <a:ext cx="5446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5" name="Ink 64">
                  <a:extLst>
                    <a:ext uri="{FF2B5EF4-FFF2-40B4-BE49-F238E27FC236}">
                      <a16:creationId xmlns:a16="http://schemas.microsoft.com/office/drawing/2014/main" id="{B7063EB5-2603-FE9C-ECAF-CF25A3ED7B9A}"/>
                    </a:ext>
                  </a:extLst>
                </p14:cNvPr>
                <p14:cNvContentPartPr/>
                <p14:nvPr/>
              </p14:nvContentPartPr>
              <p14:xfrm>
                <a:off x="514796" y="2762967"/>
                <a:ext cx="558720" cy="158760"/>
              </p14:xfrm>
            </p:contentPart>
          </mc:Choice>
          <mc:Fallback>
            <p:pic>
              <p:nvPicPr>
                <p:cNvPr id="65" name="Ink 64">
                  <a:extLst>
                    <a:ext uri="{FF2B5EF4-FFF2-40B4-BE49-F238E27FC236}">
                      <a16:creationId xmlns:a16="http://schemas.microsoft.com/office/drawing/2014/main" id="{B7063EB5-2603-FE9C-ECAF-CF25A3ED7B9A}"/>
                    </a:ext>
                  </a:extLst>
                </p:cNvPr>
                <p:cNvPicPr/>
                <p:nvPr/>
              </p:nvPicPr>
              <p:blipFill>
                <a:blip r:embed="rId102"/>
                <a:stretch>
                  <a:fillRect/>
                </a:stretch>
              </p:blipFill>
              <p:spPr>
                <a:xfrm>
                  <a:off x="510476" y="2758647"/>
                  <a:ext cx="5673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7" name="Ink 66">
                  <a:extLst>
                    <a:ext uri="{FF2B5EF4-FFF2-40B4-BE49-F238E27FC236}">
                      <a16:creationId xmlns:a16="http://schemas.microsoft.com/office/drawing/2014/main" id="{2EA0AE47-A354-57D5-409A-4B2C99C066C2}"/>
                    </a:ext>
                  </a:extLst>
                </p14:cNvPr>
                <p14:cNvContentPartPr/>
                <p14:nvPr/>
              </p14:nvContentPartPr>
              <p14:xfrm>
                <a:off x="1292756" y="4676007"/>
                <a:ext cx="740880" cy="74520"/>
              </p14:xfrm>
            </p:contentPart>
          </mc:Choice>
          <mc:Fallback>
            <p:pic>
              <p:nvPicPr>
                <p:cNvPr id="67" name="Ink 66">
                  <a:extLst>
                    <a:ext uri="{FF2B5EF4-FFF2-40B4-BE49-F238E27FC236}">
                      <a16:creationId xmlns:a16="http://schemas.microsoft.com/office/drawing/2014/main" id="{2EA0AE47-A354-57D5-409A-4B2C99C066C2}"/>
                    </a:ext>
                  </a:extLst>
                </p:cNvPr>
                <p:cNvPicPr/>
                <p:nvPr/>
              </p:nvPicPr>
              <p:blipFill>
                <a:blip r:embed="rId104"/>
                <a:stretch>
                  <a:fillRect/>
                </a:stretch>
              </p:blipFill>
              <p:spPr>
                <a:xfrm>
                  <a:off x="1288436" y="4671687"/>
                  <a:ext cx="7495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8" name="Ink 67">
                  <a:extLst>
                    <a:ext uri="{FF2B5EF4-FFF2-40B4-BE49-F238E27FC236}">
                      <a16:creationId xmlns:a16="http://schemas.microsoft.com/office/drawing/2014/main" id="{5DA7F69E-3DF8-ED9A-6763-9AB0807DD389}"/>
                    </a:ext>
                  </a:extLst>
                </p14:cNvPr>
                <p14:cNvContentPartPr/>
                <p14:nvPr/>
              </p14:nvContentPartPr>
              <p14:xfrm>
                <a:off x="1314716" y="5059407"/>
                <a:ext cx="628200" cy="176040"/>
              </p14:xfrm>
            </p:contentPart>
          </mc:Choice>
          <mc:Fallback>
            <p:pic>
              <p:nvPicPr>
                <p:cNvPr id="68" name="Ink 67">
                  <a:extLst>
                    <a:ext uri="{FF2B5EF4-FFF2-40B4-BE49-F238E27FC236}">
                      <a16:creationId xmlns:a16="http://schemas.microsoft.com/office/drawing/2014/main" id="{5DA7F69E-3DF8-ED9A-6763-9AB0807DD389}"/>
                    </a:ext>
                  </a:extLst>
                </p:cNvPr>
                <p:cNvPicPr/>
                <p:nvPr/>
              </p:nvPicPr>
              <p:blipFill>
                <a:blip r:embed="rId106"/>
                <a:stretch>
                  <a:fillRect/>
                </a:stretch>
              </p:blipFill>
              <p:spPr>
                <a:xfrm>
                  <a:off x="1310396" y="5055087"/>
                  <a:ext cx="6368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Ink 68">
                  <a:extLst>
                    <a:ext uri="{FF2B5EF4-FFF2-40B4-BE49-F238E27FC236}">
                      <a16:creationId xmlns:a16="http://schemas.microsoft.com/office/drawing/2014/main" id="{4C11DDCA-1D2A-6FC5-4AD2-8A6F6AD0DC4E}"/>
                    </a:ext>
                  </a:extLst>
                </p14:cNvPr>
                <p14:cNvContentPartPr/>
                <p14:nvPr/>
              </p14:nvContentPartPr>
              <p14:xfrm>
                <a:off x="2889716" y="4529847"/>
                <a:ext cx="105840" cy="630000"/>
              </p14:xfrm>
            </p:contentPart>
          </mc:Choice>
          <mc:Fallback>
            <p:pic>
              <p:nvPicPr>
                <p:cNvPr id="69" name="Ink 68">
                  <a:extLst>
                    <a:ext uri="{FF2B5EF4-FFF2-40B4-BE49-F238E27FC236}">
                      <a16:creationId xmlns:a16="http://schemas.microsoft.com/office/drawing/2014/main" id="{4C11DDCA-1D2A-6FC5-4AD2-8A6F6AD0DC4E}"/>
                    </a:ext>
                  </a:extLst>
                </p:cNvPr>
                <p:cNvPicPr/>
                <p:nvPr/>
              </p:nvPicPr>
              <p:blipFill>
                <a:blip r:embed="rId108"/>
                <a:stretch>
                  <a:fillRect/>
                </a:stretch>
              </p:blipFill>
              <p:spPr>
                <a:xfrm>
                  <a:off x="2885396" y="4525527"/>
                  <a:ext cx="114480" cy="6386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0" name="Ink 69">
                  <a:extLst>
                    <a:ext uri="{FF2B5EF4-FFF2-40B4-BE49-F238E27FC236}">
                      <a16:creationId xmlns:a16="http://schemas.microsoft.com/office/drawing/2014/main" id="{AA5ED757-73F7-248B-8BC0-C38C5B0B4E52}"/>
                    </a:ext>
                  </a:extLst>
                </p14:cNvPr>
                <p14:cNvContentPartPr/>
                <p14:nvPr/>
              </p14:nvContentPartPr>
              <p14:xfrm>
                <a:off x="3310556" y="4918287"/>
                <a:ext cx="360" cy="360"/>
              </p14:xfrm>
            </p:contentPart>
          </mc:Choice>
          <mc:Fallback>
            <p:pic>
              <p:nvPicPr>
                <p:cNvPr id="70" name="Ink 69">
                  <a:extLst>
                    <a:ext uri="{FF2B5EF4-FFF2-40B4-BE49-F238E27FC236}">
                      <a16:creationId xmlns:a16="http://schemas.microsoft.com/office/drawing/2014/main" id="{AA5ED757-73F7-248B-8BC0-C38C5B0B4E52}"/>
                    </a:ext>
                  </a:extLst>
                </p:cNvPr>
                <p:cNvPicPr/>
                <p:nvPr/>
              </p:nvPicPr>
              <p:blipFill>
                <a:blip r:embed="rId37"/>
                <a:stretch>
                  <a:fillRect/>
                </a:stretch>
              </p:blipFill>
              <p:spPr>
                <a:xfrm>
                  <a:off x="3306236" y="49139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9718CB77-4802-8B96-6C5F-696BF06EAA75}"/>
                    </a:ext>
                  </a:extLst>
                </p14:cNvPr>
                <p14:cNvContentPartPr/>
                <p14:nvPr/>
              </p14:nvContentPartPr>
              <p14:xfrm>
                <a:off x="3700076" y="4340127"/>
                <a:ext cx="630360" cy="757800"/>
              </p14:xfrm>
            </p:contentPart>
          </mc:Choice>
          <mc:Fallback>
            <p:pic>
              <p:nvPicPr>
                <p:cNvPr id="71" name="Ink 70">
                  <a:extLst>
                    <a:ext uri="{FF2B5EF4-FFF2-40B4-BE49-F238E27FC236}">
                      <a16:creationId xmlns:a16="http://schemas.microsoft.com/office/drawing/2014/main" id="{9718CB77-4802-8B96-6C5F-696BF06EAA75}"/>
                    </a:ext>
                  </a:extLst>
                </p:cNvPr>
                <p:cNvPicPr/>
                <p:nvPr/>
              </p:nvPicPr>
              <p:blipFill>
                <a:blip r:embed="rId111"/>
                <a:stretch>
                  <a:fillRect/>
                </a:stretch>
              </p:blipFill>
              <p:spPr>
                <a:xfrm>
                  <a:off x="3695756" y="4335807"/>
                  <a:ext cx="639000" cy="7664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3" name="Ink 72">
                  <a:extLst>
                    <a:ext uri="{FF2B5EF4-FFF2-40B4-BE49-F238E27FC236}">
                      <a16:creationId xmlns:a16="http://schemas.microsoft.com/office/drawing/2014/main" id="{74281ADB-45DA-6BB4-9789-E2FE80072245}"/>
                    </a:ext>
                  </a:extLst>
                </p14:cNvPr>
                <p14:cNvContentPartPr/>
                <p14:nvPr/>
              </p14:nvContentPartPr>
              <p14:xfrm>
                <a:off x="4232156" y="4361727"/>
                <a:ext cx="487080" cy="838800"/>
              </p14:xfrm>
            </p:contentPart>
          </mc:Choice>
          <mc:Fallback>
            <p:pic>
              <p:nvPicPr>
                <p:cNvPr id="73" name="Ink 72">
                  <a:extLst>
                    <a:ext uri="{FF2B5EF4-FFF2-40B4-BE49-F238E27FC236}">
                      <a16:creationId xmlns:a16="http://schemas.microsoft.com/office/drawing/2014/main" id="{74281ADB-45DA-6BB4-9789-E2FE80072245}"/>
                    </a:ext>
                  </a:extLst>
                </p:cNvPr>
                <p:cNvPicPr/>
                <p:nvPr/>
              </p:nvPicPr>
              <p:blipFill>
                <a:blip r:embed="rId113"/>
                <a:stretch>
                  <a:fillRect/>
                </a:stretch>
              </p:blipFill>
              <p:spPr>
                <a:xfrm>
                  <a:off x="4227836" y="4357407"/>
                  <a:ext cx="495720" cy="8474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4" name="Ink 73">
                  <a:extLst>
                    <a:ext uri="{FF2B5EF4-FFF2-40B4-BE49-F238E27FC236}">
                      <a16:creationId xmlns:a16="http://schemas.microsoft.com/office/drawing/2014/main" id="{3B59E449-E20B-F78D-0180-F25619113630}"/>
                    </a:ext>
                  </a:extLst>
                </p14:cNvPr>
                <p14:cNvContentPartPr/>
                <p14:nvPr/>
              </p14:nvContentPartPr>
              <p14:xfrm>
                <a:off x="4992116" y="4445967"/>
                <a:ext cx="360" cy="360"/>
              </p14:xfrm>
            </p:contentPart>
          </mc:Choice>
          <mc:Fallback>
            <p:pic>
              <p:nvPicPr>
                <p:cNvPr id="74" name="Ink 73">
                  <a:extLst>
                    <a:ext uri="{FF2B5EF4-FFF2-40B4-BE49-F238E27FC236}">
                      <a16:creationId xmlns:a16="http://schemas.microsoft.com/office/drawing/2014/main" id="{3B59E449-E20B-F78D-0180-F25619113630}"/>
                    </a:ext>
                  </a:extLst>
                </p:cNvPr>
                <p:cNvPicPr/>
                <p:nvPr/>
              </p:nvPicPr>
              <p:blipFill>
                <a:blip r:embed="rId37"/>
                <a:stretch>
                  <a:fillRect/>
                </a:stretch>
              </p:blipFill>
              <p:spPr>
                <a:xfrm>
                  <a:off x="4987796" y="44416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6" name="Ink 75">
                  <a:extLst>
                    <a:ext uri="{FF2B5EF4-FFF2-40B4-BE49-F238E27FC236}">
                      <a16:creationId xmlns:a16="http://schemas.microsoft.com/office/drawing/2014/main" id="{384A1D34-0CDC-9DCC-E64A-F04B29D2B687}"/>
                    </a:ext>
                  </a:extLst>
                </p14:cNvPr>
                <p14:cNvContentPartPr/>
                <p14:nvPr/>
              </p14:nvContentPartPr>
              <p14:xfrm>
                <a:off x="3256916" y="4823247"/>
                <a:ext cx="137880" cy="63360"/>
              </p14:xfrm>
            </p:contentPart>
          </mc:Choice>
          <mc:Fallback>
            <p:pic>
              <p:nvPicPr>
                <p:cNvPr id="76" name="Ink 75">
                  <a:extLst>
                    <a:ext uri="{FF2B5EF4-FFF2-40B4-BE49-F238E27FC236}">
                      <a16:creationId xmlns:a16="http://schemas.microsoft.com/office/drawing/2014/main" id="{384A1D34-0CDC-9DCC-E64A-F04B29D2B687}"/>
                    </a:ext>
                  </a:extLst>
                </p:cNvPr>
                <p:cNvPicPr/>
                <p:nvPr/>
              </p:nvPicPr>
              <p:blipFill>
                <a:blip r:embed="rId116"/>
                <a:stretch>
                  <a:fillRect/>
                </a:stretch>
              </p:blipFill>
              <p:spPr>
                <a:xfrm>
                  <a:off x="3252596" y="4818927"/>
                  <a:ext cx="146520" cy="72000"/>
                </a:xfrm>
                <a:prstGeom prst="rect">
                  <a:avLst/>
                </a:prstGeom>
              </p:spPr>
            </p:pic>
          </mc:Fallback>
        </mc:AlternateContent>
      </p:grpSp>
      <p:grpSp>
        <p:nvGrpSpPr>
          <p:cNvPr id="89" name="Group 88">
            <a:extLst>
              <a:ext uri="{FF2B5EF4-FFF2-40B4-BE49-F238E27FC236}">
                <a16:creationId xmlns:a16="http://schemas.microsoft.com/office/drawing/2014/main" id="{352A0155-8FCB-8735-B898-32752E50A9EE}"/>
              </a:ext>
            </a:extLst>
          </p:cNvPr>
          <p:cNvGrpSpPr/>
          <p:nvPr/>
        </p:nvGrpSpPr>
        <p:grpSpPr>
          <a:xfrm>
            <a:off x="493556" y="4108647"/>
            <a:ext cx="7659000" cy="1968480"/>
            <a:chOff x="493556" y="4108647"/>
            <a:chExt cx="7659000" cy="1968480"/>
          </a:xfrm>
        </p:grpSpPr>
        <mc:AlternateContent xmlns:mc="http://schemas.openxmlformats.org/markup-compatibility/2006">
          <mc:Choice xmlns:p14="http://schemas.microsoft.com/office/powerpoint/2010/main" Requires="p14">
            <p:contentPart p14:bwMode="auto" r:id="rId117">
              <p14:nvContentPartPr>
                <p14:cNvPr id="78" name="Ink 77">
                  <a:extLst>
                    <a:ext uri="{FF2B5EF4-FFF2-40B4-BE49-F238E27FC236}">
                      <a16:creationId xmlns:a16="http://schemas.microsoft.com/office/drawing/2014/main" id="{C1847078-7489-1EB6-7857-A7BF698B5297}"/>
                    </a:ext>
                  </a:extLst>
                </p14:cNvPr>
                <p14:cNvContentPartPr/>
                <p14:nvPr/>
              </p14:nvContentPartPr>
              <p14:xfrm>
                <a:off x="493556" y="4155087"/>
                <a:ext cx="6565680" cy="1922040"/>
              </p14:xfrm>
            </p:contentPart>
          </mc:Choice>
          <mc:Fallback>
            <p:pic>
              <p:nvPicPr>
                <p:cNvPr id="78" name="Ink 77">
                  <a:extLst>
                    <a:ext uri="{FF2B5EF4-FFF2-40B4-BE49-F238E27FC236}">
                      <a16:creationId xmlns:a16="http://schemas.microsoft.com/office/drawing/2014/main" id="{C1847078-7489-1EB6-7857-A7BF698B5297}"/>
                    </a:ext>
                  </a:extLst>
                </p:cNvPr>
                <p:cNvPicPr/>
                <p:nvPr/>
              </p:nvPicPr>
              <p:blipFill>
                <a:blip r:embed="rId118"/>
                <a:stretch>
                  <a:fillRect/>
                </a:stretch>
              </p:blipFill>
              <p:spPr>
                <a:xfrm>
                  <a:off x="489236" y="4150767"/>
                  <a:ext cx="6574320" cy="19306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9" name="Ink 78">
                  <a:extLst>
                    <a:ext uri="{FF2B5EF4-FFF2-40B4-BE49-F238E27FC236}">
                      <a16:creationId xmlns:a16="http://schemas.microsoft.com/office/drawing/2014/main" id="{F7C18BE9-3FE0-D2EE-B16F-DB43E4A5991D}"/>
                    </a:ext>
                  </a:extLst>
                </p14:cNvPr>
                <p14:cNvContentPartPr/>
                <p14:nvPr/>
              </p14:nvContentPartPr>
              <p14:xfrm>
                <a:off x="6967796" y="4108647"/>
                <a:ext cx="1184760" cy="768600"/>
              </p14:xfrm>
            </p:contentPart>
          </mc:Choice>
          <mc:Fallback>
            <p:pic>
              <p:nvPicPr>
                <p:cNvPr id="79" name="Ink 78">
                  <a:extLst>
                    <a:ext uri="{FF2B5EF4-FFF2-40B4-BE49-F238E27FC236}">
                      <a16:creationId xmlns:a16="http://schemas.microsoft.com/office/drawing/2014/main" id="{F7C18BE9-3FE0-D2EE-B16F-DB43E4A5991D}"/>
                    </a:ext>
                  </a:extLst>
                </p:cNvPr>
                <p:cNvPicPr/>
                <p:nvPr/>
              </p:nvPicPr>
              <p:blipFill>
                <a:blip r:embed="rId120"/>
                <a:stretch>
                  <a:fillRect/>
                </a:stretch>
              </p:blipFill>
              <p:spPr>
                <a:xfrm>
                  <a:off x="6963476" y="4104327"/>
                  <a:ext cx="1193400" cy="777240"/>
                </a:xfrm>
                <a:prstGeom prst="rect">
                  <a:avLst/>
                </a:prstGeom>
              </p:spPr>
            </p:pic>
          </mc:Fallback>
        </mc:AlternateContent>
      </p:grpSp>
      <p:grpSp>
        <p:nvGrpSpPr>
          <p:cNvPr id="88" name="Group 87">
            <a:extLst>
              <a:ext uri="{FF2B5EF4-FFF2-40B4-BE49-F238E27FC236}">
                <a16:creationId xmlns:a16="http://schemas.microsoft.com/office/drawing/2014/main" id="{2AB97D9A-633F-3CEC-8837-78DEE29A2AA1}"/>
              </a:ext>
            </a:extLst>
          </p:cNvPr>
          <p:cNvGrpSpPr/>
          <p:nvPr/>
        </p:nvGrpSpPr>
        <p:grpSpPr>
          <a:xfrm>
            <a:off x="8534516" y="3794007"/>
            <a:ext cx="3054600" cy="1021320"/>
            <a:chOff x="8534516" y="3794007"/>
            <a:chExt cx="3054600" cy="1021320"/>
          </a:xfrm>
        </p:grpSpPr>
        <mc:AlternateContent xmlns:mc="http://schemas.openxmlformats.org/markup-compatibility/2006">
          <mc:Choice xmlns:p14="http://schemas.microsoft.com/office/powerpoint/2010/main" Requires="p14">
            <p:contentPart p14:bwMode="auto" r:id="rId121">
              <p14:nvContentPartPr>
                <p14:cNvPr id="80" name="Ink 79">
                  <a:extLst>
                    <a:ext uri="{FF2B5EF4-FFF2-40B4-BE49-F238E27FC236}">
                      <a16:creationId xmlns:a16="http://schemas.microsoft.com/office/drawing/2014/main" id="{E760C87A-96DA-1F51-0F38-0B69E44E396A}"/>
                    </a:ext>
                  </a:extLst>
                </p14:cNvPr>
                <p14:cNvContentPartPr/>
                <p14:nvPr/>
              </p14:nvContentPartPr>
              <p14:xfrm>
                <a:off x="8534516" y="3951687"/>
                <a:ext cx="505440" cy="681120"/>
              </p14:xfrm>
            </p:contentPart>
          </mc:Choice>
          <mc:Fallback>
            <p:pic>
              <p:nvPicPr>
                <p:cNvPr id="80" name="Ink 79">
                  <a:extLst>
                    <a:ext uri="{FF2B5EF4-FFF2-40B4-BE49-F238E27FC236}">
                      <a16:creationId xmlns:a16="http://schemas.microsoft.com/office/drawing/2014/main" id="{E760C87A-96DA-1F51-0F38-0B69E44E396A}"/>
                    </a:ext>
                  </a:extLst>
                </p:cNvPr>
                <p:cNvPicPr/>
                <p:nvPr/>
              </p:nvPicPr>
              <p:blipFill>
                <a:blip r:embed="rId122"/>
                <a:stretch>
                  <a:fillRect/>
                </a:stretch>
              </p:blipFill>
              <p:spPr>
                <a:xfrm>
                  <a:off x="8530196" y="3947367"/>
                  <a:ext cx="514080" cy="689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1" name="Ink 80">
                  <a:extLst>
                    <a:ext uri="{FF2B5EF4-FFF2-40B4-BE49-F238E27FC236}">
                      <a16:creationId xmlns:a16="http://schemas.microsoft.com/office/drawing/2014/main" id="{C4436233-E99A-D1E1-C76F-C805AD98888F}"/>
                    </a:ext>
                  </a:extLst>
                </p14:cNvPr>
                <p14:cNvContentPartPr/>
                <p14:nvPr/>
              </p14:nvContentPartPr>
              <p14:xfrm>
                <a:off x="9100076" y="4235367"/>
                <a:ext cx="296640" cy="307440"/>
              </p14:xfrm>
            </p:contentPart>
          </mc:Choice>
          <mc:Fallback>
            <p:pic>
              <p:nvPicPr>
                <p:cNvPr id="81" name="Ink 80">
                  <a:extLst>
                    <a:ext uri="{FF2B5EF4-FFF2-40B4-BE49-F238E27FC236}">
                      <a16:creationId xmlns:a16="http://schemas.microsoft.com/office/drawing/2014/main" id="{C4436233-E99A-D1E1-C76F-C805AD98888F}"/>
                    </a:ext>
                  </a:extLst>
                </p:cNvPr>
                <p:cNvPicPr/>
                <p:nvPr/>
              </p:nvPicPr>
              <p:blipFill>
                <a:blip r:embed="rId124"/>
                <a:stretch>
                  <a:fillRect/>
                </a:stretch>
              </p:blipFill>
              <p:spPr>
                <a:xfrm>
                  <a:off x="9095756" y="4231047"/>
                  <a:ext cx="30528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2" name="Ink 81">
                  <a:extLst>
                    <a:ext uri="{FF2B5EF4-FFF2-40B4-BE49-F238E27FC236}">
                      <a16:creationId xmlns:a16="http://schemas.microsoft.com/office/drawing/2014/main" id="{65F4E2E8-44EA-F77B-FBBC-D2E1D1F0990D}"/>
                    </a:ext>
                  </a:extLst>
                </p14:cNvPr>
                <p14:cNvContentPartPr/>
                <p14:nvPr/>
              </p14:nvContentPartPr>
              <p14:xfrm>
                <a:off x="9459356" y="4196127"/>
                <a:ext cx="315360" cy="472680"/>
              </p14:xfrm>
            </p:contentPart>
          </mc:Choice>
          <mc:Fallback>
            <p:pic>
              <p:nvPicPr>
                <p:cNvPr id="82" name="Ink 81">
                  <a:extLst>
                    <a:ext uri="{FF2B5EF4-FFF2-40B4-BE49-F238E27FC236}">
                      <a16:creationId xmlns:a16="http://schemas.microsoft.com/office/drawing/2014/main" id="{65F4E2E8-44EA-F77B-FBBC-D2E1D1F0990D}"/>
                    </a:ext>
                  </a:extLst>
                </p:cNvPr>
                <p:cNvPicPr/>
                <p:nvPr/>
              </p:nvPicPr>
              <p:blipFill>
                <a:blip r:embed="rId126"/>
                <a:stretch>
                  <a:fillRect/>
                </a:stretch>
              </p:blipFill>
              <p:spPr>
                <a:xfrm>
                  <a:off x="9455036" y="4191807"/>
                  <a:ext cx="32400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3" name="Ink 82">
                  <a:extLst>
                    <a:ext uri="{FF2B5EF4-FFF2-40B4-BE49-F238E27FC236}">
                      <a16:creationId xmlns:a16="http://schemas.microsoft.com/office/drawing/2014/main" id="{730192DA-2BAF-DB45-B659-E67D1EEFA900}"/>
                    </a:ext>
                  </a:extLst>
                </p14:cNvPr>
                <p14:cNvContentPartPr/>
                <p14:nvPr/>
              </p14:nvContentPartPr>
              <p14:xfrm>
                <a:off x="10087556" y="3794007"/>
                <a:ext cx="234000" cy="1021320"/>
              </p14:xfrm>
            </p:contentPart>
          </mc:Choice>
          <mc:Fallback>
            <p:pic>
              <p:nvPicPr>
                <p:cNvPr id="83" name="Ink 82">
                  <a:extLst>
                    <a:ext uri="{FF2B5EF4-FFF2-40B4-BE49-F238E27FC236}">
                      <a16:creationId xmlns:a16="http://schemas.microsoft.com/office/drawing/2014/main" id="{730192DA-2BAF-DB45-B659-E67D1EEFA900}"/>
                    </a:ext>
                  </a:extLst>
                </p:cNvPr>
                <p:cNvPicPr/>
                <p:nvPr/>
              </p:nvPicPr>
              <p:blipFill>
                <a:blip r:embed="rId128"/>
                <a:stretch>
                  <a:fillRect/>
                </a:stretch>
              </p:blipFill>
              <p:spPr>
                <a:xfrm>
                  <a:off x="10083236" y="3789687"/>
                  <a:ext cx="242640" cy="1029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4" name="Ink 83">
                  <a:extLst>
                    <a:ext uri="{FF2B5EF4-FFF2-40B4-BE49-F238E27FC236}">
                      <a16:creationId xmlns:a16="http://schemas.microsoft.com/office/drawing/2014/main" id="{BE3071F0-D42B-A5D6-BC15-CC8D4E7AF6AA}"/>
                    </a:ext>
                  </a:extLst>
                </p14:cNvPr>
                <p14:cNvContentPartPr/>
                <p14:nvPr/>
              </p14:nvContentPartPr>
              <p14:xfrm>
                <a:off x="10468076" y="4025127"/>
                <a:ext cx="316080" cy="399240"/>
              </p14:xfrm>
            </p:contentPart>
          </mc:Choice>
          <mc:Fallback>
            <p:pic>
              <p:nvPicPr>
                <p:cNvPr id="84" name="Ink 83">
                  <a:extLst>
                    <a:ext uri="{FF2B5EF4-FFF2-40B4-BE49-F238E27FC236}">
                      <a16:creationId xmlns:a16="http://schemas.microsoft.com/office/drawing/2014/main" id="{BE3071F0-D42B-A5D6-BC15-CC8D4E7AF6AA}"/>
                    </a:ext>
                  </a:extLst>
                </p:cNvPr>
                <p:cNvPicPr/>
                <p:nvPr/>
              </p:nvPicPr>
              <p:blipFill>
                <a:blip r:embed="rId130"/>
                <a:stretch>
                  <a:fillRect/>
                </a:stretch>
              </p:blipFill>
              <p:spPr>
                <a:xfrm>
                  <a:off x="10463756" y="4020807"/>
                  <a:ext cx="32472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5" name="Ink 84">
                  <a:extLst>
                    <a:ext uri="{FF2B5EF4-FFF2-40B4-BE49-F238E27FC236}">
                      <a16:creationId xmlns:a16="http://schemas.microsoft.com/office/drawing/2014/main" id="{A8EF0FA0-6C95-037D-1758-D85169AD5845}"/>
                    </a:ext>
                  </a:extLst>
                </p14:cNvPr>
                <p14:cNvContentPartPr/>
                <p14:nvPr/>
              </p14:nvContentPartPr>
              <p14:xfrm>
                <a:off x="10486436" y="3983367"/>
                <a:ext cx="202680" cy="450720"/>
              </p14:xfrm>
            </p:contentPart>
          </mc:Choice>
          <mc:Fallback>
            <p:pic>
              <p:nvPicPr>
                <p:cNvPr id="85" name="Ink 84">
                  <a:extLst>
                    <a:ext uri="{FF2B5EF4-FFF2-40B4-BE49-F238E27FC236}">
                      <a16:creationId xmlns:a16="http://schemas.microsoft.com/office/drawing/2014/main" id="{A8EF0FA0-6C95-037D-1758-D85169AD5845}"/>
                    </a:ext>
                  </a:extLst>
                </p:cNvPr>
                <p:cNvPicPr/>
                <p:nvPr/>
              </p:nvPicPr>
              <p:blipFill>
                <a:blip r:embed="rId132"/>
                <a:stretch>
                  <a:fillRect/>
                </a:stretch>
              </p:blipFill>
              <p:spPr>
                <a:xfrm>
                  <a:off x="10482116" y="3979047"/>
                  <a:ext cx="21132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6" name="Ink 85">
                  <a:extLst>
                    <a:ext uri="{FF2B5EF4-FFF2-40B4-BE49-F238E27FC236}">
                      <a16:creationId xmlns:a16="http://schemas.microsoft.com/office/drawing/2014/main" id="{95B89880-ADF2-105B-4A04-228FDA259C59}"/>
                    </a:ext>
                  </a:extLst>
                </p14:cNvPr>
                <p14:cNvContentPartPr/>
                <p14:nvPr/>
              </p14:nvContentPartPr>
              <p14:xfrm>
                <a:off x="11014556" y="4150407"/>
                <a:ext cx="369720" cy="481680"/>
              </p14:xfrm>
            </p:contentPart>
          </mc:Choice>
          <mc:Fallback>
            <p:pic>
              <p:nvPicPr>
                <p:cNvPr id="86" name="Ink 85">
                  <a:extLst>
                    <a:ext uri="{FF2B5EF4-FFF2-40B4-BE49-F238E27FC236}">
                      <a16:creationId xmlns:a16="http://schemas.microsoft.com/office/drawing/2014/main" id="{95B89880-ADF2-105B-4A04-228FDA259C59}"/>
                    </a:ext>
                  </a:extLst>
                </p:cNvPr>
                <p:cNvPicPr/>
                <p:nvPr/>
              </p:nvPicPr>
              <p:blipFill>
                <a:blip r:embed="rId134"/>
                <a:stretch>
                  <a:fillRect/>
                </a:stretch>
              </p:blipFill>
              <p:spPr>
                <a:xfrm>
                  <a:off x="11010236" y="4146087"/>
                  <a:ext cx="37836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7" name="Ink 86">
                  <a:extLst>
                    <a:ext uri="{FF2B5EF4-FFF2-40B4-BE49-F238E27FC236}">
                      <a16:creationId xmlns:a16="http://schemas.microsoft.com/office/drawing/2014/main" id="{DC0E0BC6-3757-6E38-C876-B6A8AE08D8B4}"/>
                    </a:ext>
                  </a:extLst>
                </p14:cNvPr>
                <p14:cNvContentPartPr/>
                <p14:nvPr/>
              </p14:nvContentPartPr>
              <p14:xfrm>
                <a:off x="11445476" y="3794007"/>
                <a:ext cx="143640" cy="848880"/>
              </p14:xfrm>
            </p:contentPart>
          </mc:Choice>
          <mc:Fallback>
            <p:pic>
              <p:nvPicPr>
                <p:cNvPr id="87" name="Ink 86">
                  <a:extLst>
                    <a:ext uri="{FF2B5EF4-FFF2-40B4-BE49-F238E27FC236}">
                      <a16:creationId xmlns:a16="http://schemas.microsoft.com/office/drawing/2014/main" id="{DC0E0BC6-3757-6E38-C876-B6A8AE08D8B4}"/>
                    </a:ext>
                  </a:extLst>
                </p:cNvPr>
                <p:cNvPicPr/>
                <p:nvPr/>
              </p:nvPicPr>
              <p:blipFill>
                <a:blip r:embed="rId136"/>
                <a:stretch>
                  <a:fillRect/>
                </a:stretch>
              </p:blipFill>
              <p:spPr>
                <a:xfrm>
                  <a:off x="11441156" y="3789687"/>
                  <a:ext cx="152280" cy="857520"/>
                </a:xfrm>
                <a:prstGeom prst="rect">
                  <a:avLst/>
                </a:prstGeom>
              </p:spPr>
            </p:pic>
          </mc:Fallback>
        </mc:AlternateContent>
      </p:grpSp>
    </p:spTree>
    <p:extLst>
      <p:ext uri="{BB962C8B-B14F-4D97-AF65-F5344CB8AC3E}">
        <p14:creationId xmlns:p14="http://schemas.microsoft.com/office/powerpoint/2010/main" val="1332724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5CC6C524-274B-F3E9-6634-685A6198AFFE}"/>
              </a:ext>
            </a:extLst>
          </p:cNvPr>
          <p:cNvGrpSpPr/>
          <p:nvPr/>
        </p:nvGrpSpPr>
        <p:grpSpPr>
          <a:xfrm>
            <a:off x="1173956" y="178527"/>
            <a:ext cx="10246680" cy="7017480"/>
            <a:chOff x="1173956" y="178527"/>
            <a:chExt cx="10246680" cy="70174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7434BA1-1BA8-D99E-0E1B-54434404C186}"/>
                    </a:ext>
                  </a:extLst>
                </p14:cNvPr>
                <p14:cNvContentPartPr/>
                <p14:nvPr/>
              </p14:nvContentPartPr>
              <p14:xfrm>
                <a:off x="1173956" y="321807"/>
                <a:ext cx="1370160" cy="1120320"/>
              </p14:xfrm>
            </p:contentPart>
          </mc:Choice>
          <mc:Fallback>
            <p:pic>
              <p:nvPicPr>
                <p:cNvPr id="2" name="Ink 1">
                  <a:extLst>
                    <a:ext uri="{FF2B5EF4-FFF2-40B4-BE49-F238E27FC236}">
                      <a16:creationId xmlns:a16="http://schemas.microsoft.com/office/drawing/2014/main" id="{C7434BA1-1BA8-D99E-0E1B-54434404C186}"/>
                    </a:ext>
                  </a:extLst>
                </p:cNvPr>
                <p:cNvPicPr/>
                <p:nvPr/>
              </p:nvPicPr>
              <p:blipFill>
                <a:blip r:embed="rId3"/>
                <a:stretch>
                  <a:fillRect/>
                </a:stretch>
              </p:blipFill>
              <p:spPr>
                <a:xfrm>
                  <a:off x="1169636" y="317487"/>
                  <a:ext cx="1378800" cy="1128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836A8B5-CFA1-D802-E2E2-C6F0A518D213}"/>
                    </a:ext>
                  </a:extLst>
                </p14:cNvPr>
                <p14:cNvContentPartPr/>
                <p14:nvPr/>
              </p14:nvContentPartPr>
              <p14:xfrm>
                <a:off x="2396516" y="924447"/>
                <a:ext cx="508680" cy="116280"/>
              </p14:xfrm>
            </p:contentPart>
          </mc:Choice>
          <mc:Fallback>
            <p:pic>
              <p:nvPicPr>
                <p:cNvPr id="3" name="Ink 2">
                  <a:extLst>
                    <a:ext uri="{FF2B5EF4-FFF2-40B4-BE49-F238E27FC236}">
                      <a16:creationId xmlns:a16="http://schemas.microsoft.com/office/drawing/2014/main" id="{1836A8B5-CFA1-D802-E2E2-C6F0A518D213}"/>
                    </a:ext>
                  </a:extLst>
                </p:cNvPr>
                <p:cNvPicPr/>
                <p:nvPr/>
              </p:nvPicPr>
              <p:blipFill>
                <a:blip r:embed="rId5"/>
                <a:stretch>
                  <a:fillRect/>
                </a:stretch>
              </p:blipFill>
              <p:spPr>
                <a:xfrm>
                  <a:off x="2392196" y="920127"/>
                  <a:ext cx="5173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F538D18-B953-3DE3-5FC5-5DD61C70EB5F}"/>
                    </a:ext>
                  </a:extLst>
                </p14:cNvPr>
                <p14:cNvContentPartPr/>
                <p14:nvPr/>
              </p14:nvContentPartPr>
              <p14:xfrm>
                <a:off x="2617196" y="377607"/>
                <a:ext cx="1089360" cy="1149840"/>
              </p14:xfrm>
            </p:contentPart>
          </mc:Choice>
          <mc:Fallback>
            <p:pic>
              <p:nvPicPr>
                <p:cNvPr id="4" name="Ink 3">
                  <a:extLst>
                    <a:ext uri="{FF2B5EF4-FFF2-40B4-BE49-F238E27FC236}">
                      <a16:creationId xmlns:a16="http://schemas.microsoft.com/office/drawing/2014/main" id="{DF538D18-B953-3DE3-5FC5-5DD61C70EB5F}"/>
                    </a:ext>
                  </a:extLst>
                </p:cNvPr>
                <p:cNvPicPr/>
                <p:nvPr/>
              </p:nvPicPr>
              <p:blipFill>
                <a:blip r:embed="rId7"/>
                <a:stretch>
                  <a:fillRect/>
                </a:stretch>
              </p:blipFill>
              <p:spPr>
                <a:xfrm>
                  <a:off x="2612876" y="373287"/>
                  <a:ext cx="1098000" cy="1158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C1747CDE-8CB1-B0EB-1EE4-8FE0748BAA85}"/>
                    </a:ext>
                  </a:extLst>
                </p14:cNvPr>
                <p14:cNvContentPartPr/>
                <p14:nvPr/>
              </p14:nvContentPartPr>
              <p14:xfrm>
                <a:off x="4127036" y="178527"/>
                <a:ext cx="655560" cy="1436040"/>
              </p14:xfrm>
            </p:contentPart>
          </mc:Choice>
          <mc:Fallback>
            <p:pic>
              <p:nvPicPr>
                <p:cNvPr id="6" name="Ink 5">
                  <a:extLst>
                    <a:ext uri="{FF2B5EF4-FFF2-40B4-BE49-F238E27FC236}">
                      <a16:creationId xmlns:a16="http://schemas.microsoft.com/office/drawing/2014/main" id="{C1747CDE-8CB1-B0EB-1EE4-8FE0748BAA85}"/>
                    </a:ext>
                  </a:extLst>
                </p:cNvPr>
                <p:cNvPicPr/>
                <p:nvPr/>
              </p:nvPicPr>
              <p:blipFill>
                <a:blip r:embed="rId9"/>
                <a:stretch>
                  <a:fillRect/>
                </a:stretch>
              </p:blipFill>
              <p:spPr>
                <a:xfrm>
                  <a:off x="4122716" y="174207"/>
                  <a:ext cx="664200" cy="1444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9E498091-6914-2092-1395-443AAE72BD34}"/>
                    </a:ext>
                  </a:extLst>
                </p14:cNvPr>
                <p14:cNvContentPartPr/>
                <p14:nvPr/>
              </p14:nvContentPartPr>
              <p14:xfrm>
                <a:off x="4632476" y="745887"/>
                <a:ext cx="1832040" cy="660600"/>
              </p14:xfrm>
            </p:contentPart>
          </mc:Choice>
          <mc:Fallback>
            <p:pic>
              <p:nvPicPr>
                <p:cNvPr id="7" name="Ink 6">
                  <a:extLst>
                    <a:ext uri="{FF2B5EF4-FFF2-40B4-BE49-F238E27FC236}">
                      <a16:creationId xmlns:a16="http://schemas.microsoft.com/office/drawing/2014/main" id="{9E498091-6914-2092-1395-443AAE72BD34}"/>
                    </a:ext>
                  </a:extLst>
                </p:cNvPr>
                <p:cNvPicPr/>
                <p:nvPr/>
              </p:nvPicPr>
              <p:blipFill>
                <a:blip r:embed="rId11"/>
                <a:stretch>
                  <a:fillRect/>
                </a:stretch>
              </p:blipFill>
              <p:spPr>
                <a:xfrm>
                  <a:off x="4628156" y="741567"/>
                  <a:ext cx="184068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FB29B571-36E4-4958-1B04-D7FBE37E7EC2}"/>
                    </a:ext>
                  </a:extLst>
                </p14:cNvPr>
                <p14:cNvContentPartPr/>
                <p14:nvPr/>
              </p14:nvContentPartPr>
              <p14:xfrm>
                <a:off x="6620036" y="873687"/>
                <a:ext cx="338040" cy="727560"/>
              </p14:xfrm>
            </p:contentPart>
          </mc:Choice>
          <mc:Fallback>
            <p:pic>
              <p:nvPicPr>
                <p:cNvPr id="8" name="Ink 7">
                  <a:extLst>
                    <a:ext uri="{FF2B5EF4-FFF2-40B4-BE49-F238E27FC236}">
                      <a16:creationId xmlns:a16="http://schemas.microsoft.com/office/drawing/2014/main" id="{FB29B571-36E4-4958-1B04-D7FBE37E7EC2}"/>
                    </a:ext>
                  </a:extLst>
                </p:cNvPr>
                <p:cNvPicPr/>
                <p:nvPr/>
              </p:nvPicPr>
              <p:blipFill>
                <a:blip r:embed="rId13"/>
                <a:stretch>
                  <a:fillRect/>
                </a:stretch>
              </p:blipFill>
              <p:spPr>
                <a:xfrm>
                  <a:off x="6615716" y="869367"/>
                  <a:ext cx="346680" cy="736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FE14AD4C-8C12-683F-57D7-EB97A2196AB6}"/>
                    </a:ext>
                  </a:extLst>
                </p14:cNvPr>
                <p14:cNvContentPartPr/>
                <p14:nvPr/>
              </p14:nvContentPartPr>
              <p14:xfrm>
                <a:off x="7219076" y="609447"/>
                <a:ext cx="821880" cy="506880"/>
              </p14:xfrm>
            </p:contentPart>
          </mc:Choice>
          <mc:Fallback>
            <p:pic>
              <p:nvPicPr>
                <p:cNvPr id="9" name="Ink 8">
                  <a:extLst>
                    <a:ext uri="{FF2B5EF4-FFF2-40B4-BE49-F238E27FC236}">
                      <a16:creationId xmlns:a16="http://schemas.microsoft.com/office/drawing/2014/main" id="{FE14AD4C-8C12-683F-57D7-EB97A2196AB6}"/>
                    </a:ext>
                  </a:extLst>
                </p:cNvPr>
                <p:cNvPicPr/>
                <p:nvPr/>
              </p:nvPicPr>
              <p:blipFill>
                <a:blip r:embed="rId15"/>
                <a:stretch>
                  <a:fillRect/>
                </a:stretch>
              </p:blipFill>
              <p:spPr>
                <a:xfrm>
                  <a:off x="7214756" y="605127"/>
                  <a:ext cx="83052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85A19BE7-9E82-08E0-078F-36F04AA082E8}"/>
                    </a:ext>
                  </a:extLst>
                </p14:cNvPr>
                <p14:cNvContentPartPr/>
                <p14:nvPr/>
              </p14:nvContentPartPr>
              <p14:xfrm>
                <a:off x="7798676" y="696567"/>
                <a:ext cx="707760" cy="341280"/>
              </p14:xfrm>
            </p:contentPart>
          </mc:Choice>
          <mc:Fallback>
            <p:pic>
              <p:nvPicPr>
                <p:cNvPr id="10" name="Ink 9">
                  <a:extLst>
                    <a:ext uri="{FF2B5EF4-FFF2-40B4-BE49-F238E27FC236}">
                      <a16:creationId xmlns:a16="http://schemas.microsoft.com/office/drawing/2014/main" id="{85A19BE7-9E82-08E0-078F-36F04AA082E8}"/>
                    </a:ext>
                  </a:extLst>
                </p:cNvPr>
                <p:cNvPicPr/>
                <p:nvPr/>
              </p:nvPicPr>
              <p:blipFill>
                <a:blip r:embed="rId17"/>
                <a:stretch>
                  <a:fillRect/>
                </a:stretch>
              </p:blipFill>
              <p:spPr>
                <a:xfrm>
                  <a:off x="7794356" y="692247"/>
                  <a:ext cx="7164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98459523-9C43-DD4D-4521-E8E475C5EC3D}"/>
                    </a:ext>
                  </a:extLst>
                </p14:cNvPr>
                <p14:cNvContentPartPr/>
                <p14:nvPr/>
              </p14:nvContentPartPr>
              <p14:xfrm>
                <a:off x="8954276" y="378327"/>
                <a:ext cx="442440" cy="764280"/>
              </p14:xfrm>
            </p:contentPart>
          </mc:Choice>
          <mc:Fallback>
            <p:pic>
              <p:nvPicPr>
                <p:cNvPr id="11" name="Ink 10">
                  <a:extLst>
                    <a:ext uri="{FF2B5EF4-FFF2-40B4-BE49-F238E27FC236}">
                      <a16:creationId xmlns:a16="http://schemas.microsoft.com/office/drawing/2014/main" id="{98459523-9C43-DD4D-4521-E8E475C5EC3D}"/>
                    </a:ext>
                  </a:extLst>
                </p:cNvPr>
                <p:cNvPicPr/>
                <p:nvPr/>
              </p:nvPicPr>
              <p:blipFill>
                <a:blip r:embed="rId19"/>
                <a:stretch>
                  <a:fillRect/>
                </a:stretch>
              </p:blipFill>
              <p:spPr>
                <a:xfrm>
                  <a:off x="8949956" y="374007"/>
                  <a:ext cx="451080" cy="772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078D1877-860C-3796-BDED-A8DBCDF60981}"/>
                    </a:ext>
                  </a:extLst>
                </p14:cNvPr>
                <p14:cNvContentPartPr/>
                <p14:nvPr/>
              </p14:nvContentPartPr>
              <p14:xfrm>
                <a:off x="9490316" y="861447"/>
                <a:ext cx="32760" cy="235440"/>
              </p14:xfrm>
            </p:contentPart>
          </mc:Choice>
          <mc:Fallback>
            <p:pic>
              <p:nvPicPr>
                <p:cNvPr id="12" name="Ink 11">
                  <a:extLst>
                    <a:ext uri="{FF2B5EF4-FFF2-40B4-BE49-F238E27FC236}">
                      <a16:creationId xmlns:a16="http://schemas.microsoft.com/office/drawing/2014/main" id="{078D1877-860C-3796-BDED-A8DBCDF60981}"/>
                    </a:ext>
                  </a:extLst>
                </p:cNvPr>
                <p:cNvPicPr/>
                <p:nvPr/>
              </p:nvPicPr>
              <p:blipFill>
                <a:blip r:embed="rId21"/>
                <a:stretch>
                  <a:fillRect/>
                </a:stretch>
              </p:blipFill>
              <p:spPr>
                <a:xfrm>
                  <a:off x="9485996" y="857127"/>
                  <a:ext cx="414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38853641-D3EE-AD62-D495-8271A4F830BD}"/>
                    </a:ext>
                  </a:extLst>
                </p14:cNvPr>
                <p14:cNvContentPartPr/>
                <p14:nvPr/>
              </p14:nvContentPartPr>
              <p14:xfrm>
                <a:off x="9722156" y="682887"/>
                <a:ext cx="360" cy="360"/>
              </p14:xfrm>
            </p:contentPart>
          </mc:Choice>
          <mc:Fallback>
            <p:pic>
              <p:nvPicPr>
                <p:cNvPr id="13" name="Ink 12">
                  <a:extLst>
                    <a:ext uri="{FF2B5EF4-FFF2-40B4-BE49-F238E27FC236}">
                      <a16:creationId xmlns:a16="http://schemas.microsoft.com/office/drawing/2014/main" id="{38853641-D3EE-AD62-D495-8271A4F830BD}"/>
                    </a:ext>
                  </a:extLst>
                </p:cNvPr>
                <p:cNvPicPr/>
                <p:nvPr/>
              </p:nvPicPr>
              <p:blipFill>
                <a:blip r:embed="rId23"/>
                <a:stretch>
                  <a:fillRect/>
                </a:stretch>
              </p:blipFill>
              <p:spPr>
                <a:xfrm>
                  <a:off x="9717836" y="6785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28F832E3-05F5-C219-AA3C-ED3715BAFB69}"/>
                    </a:ext>
                  </a:extLst>
                </p14:cNvPr>
                <p14:cNvContentPartPr/>
                <p14:nvPr/>
              </p14:nvContentPartPr>
              <p14:xfrm>
                <a:off x="9846716" y="693687"/>
                <a:ext cx="354240" cy="555840"/>
              </p14:xfrm>
            </p:contentPart>
          </mc:Choice>
          <mc:Fallback>
            <p:pic>
              <p:nvPicPr>
                <p:cNvPr id="14" name="Ink 13">
                  <a:extLst>
                    <a:ext uri="{FF2B5EF4-FFF2-40B4-BE49-F238E27FC236}">
                      <a16:creationId xmlns:a16="http://schemas.microsoft.com/office/drawing/2014/main" id="{28F832E3-05F5-C219-AA3C-ED3715BAFB69}"/>
                    </a:ext>
                  </a:extLst>
                </p:cNvPr>
                <p:cNvPicPr/>
                <p:nvPr/>
              </p:nvPicPr>
              <p:blipFill>
                <a:blip r:embed="rId25"/>
                <a:stretch>
                  <a:fillRect/>
                </a:stretch>
              </p:blipFill>
              <p:spPr>
                <a:xfrm>
                  <a:off x="9842396" y="689367"/>
                  <a:ext cx="36288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582513C9-51E0-D8C5-4160-D94D57CB8A43}"/>
                    </a:ext>
                  </a:extLst>
                </p14:cNvPr>
                <p14:cNvContentPartPr/>
                <p14:nvPr/>
              </p14:nvContentPartPr>
              <p14:xfrm>
                <a:off x="9847796" y="819327"/>
                <a:ext cx="995760" cy="694440"/>
              </p14:xfrm>
            </p:contentPart>
          </mc:Choice>
          <mc:Fallback>
            <p:pic>
              <p:nvPicPr>
                <p:cNvPr id="15" name="Ink 14">
                  <a:extLst>
                    <a:ext uri="{FF2B5EF4-FFF2-40B4-BE49-F238E27FC236}">
                      <a16:creationId xmlns:a16="http://schemas.microsoft.com/office/drawing/2014/main" id="{582513C9-51E0-D8C5-4160-D94D57CB8A43}"/>
                    </a:ext>
                  </a:extLst>
                </p:cNvPr>
                <p:cNvPicPr/>
                <p:nvPr/>
              </p:nvPicPr>
              <p:blipFill>
                <a:blip r:embed="rId27"/>
                <a:stretch>
                  <a:fillRect/>
                </a:stretch>
              </p:blipFill>
              <p:spPr>
                <a:xfrm>
                  <a:off x="9843476" y="815007"/>
                  <a:ext cx="1004400" cy="703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FEE45A9E-B1A4-6D28-8828-07C5A6A8A88C}"/>
                    </a:ext>
                  </a:extLst>
                </p14:cNvPr>
                <p14:cNvContentPartPr/>
                <p14:nvPr/>
              </p14:nvContentPartPr>
              <p14:xfrm>
                <a:off x="11067116" y="862167"/>
                <a:ext cx="353520" cy="210600"/>
              </p14:xfrm>
            </p:contentPart>
          </mc:Choice>
          <mc:Fallback>
            <p:pic>
              <p:nvPicPr>
                <p:cNvPr id="16" name="Ink 15">
                  <a:extLst>
                    <a:ext uri="{FF2B5EF4-FFF2-40B4-BE49-F238E27FC236}">
                      <a16:creationId xmlns:a16="http://schemas.microsoft.com/office/drawing/2014/main" id="{FEE45A9E-B1A4-6D28-8828-07C5A6A8A88C}"/>
                    </a:ext>
                  </a:extLst>
                </p:cNvPr>
                <p:cNvPicPr/>
                <p:nvPr/>
              </p:nvPicPr>
              <p:blipFill>
                <a:blip r:embed="rId29"/>
                <a:stretch>
                  <a:fillRect/>
                </a:stretch>
              </p:blipFill>
              <p:spPr>
                <a:xfrm>
                  <a:off x="11062796" y="857847"/>
                  <a:ext cx="3621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C36ECEEC-D16F-81A4-E63F-E2378AB9AA97}"/>
                    </a:ext>
                  </a:extLst>
                </p14:cNvPr>
                <p14:cNvContentPartPr/>
                <p14:nvPr/>
              </p14:nvContentPartPr>
              <p14:xfrm>
                <a:off x="5160596" y="1664967"/>
                <a:ext cx="644400" cy="593280"/>
              </p14:xfrm>
            </p:contentPart>
          </mc:Choice>
          <mc:Fallback>
            <p:pic>
              <p:nvPicPr>
                <p:cNvPr id="17" name="Ink 16">
                  <a:extLst>
                    <a:ext uri="{FF2B5EF4-FFF2-40B4-BE49-F238E27FC236}">
                      <a16:creationId xmlns:a16="http://schemas.microsoft.com/office/drawing/2014/main" id="{C36ECEEC-D16F-81A4-E63F-E2378AB9AA97}"/>
                    </a:ext>
                  </a:extLst>
                </p:cNvPr>
                <p:cNvPicPr/>
                <p:nvPr/>
              </p:nvPicPr>
              <p:blipFill>
                <a:blip r:embed="rId31"/>
                <a:stretch>
                  <a:fillRect/>
                </a:stretch>
              </p:blipFill>
              <p:spPr>
                <a:xfrm>
                  <a:off x="5156276" y="1660647"/>
                  <a:ext cx="65304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59B3CE8B-6A59-7432-C6BE-AF471C389770}"/>
                    </a:ext>
                  </a:extLst>
                </p14:cNvPr>
                <p14:cNvContentPartPr/>
                <p14:nvPr/>
              </p14:nvContentPartPr>
              <p14:xfrm>
                <a:off x="5948996" y="1470207"/>
                <a:ext cx="2281680" cy="893880"/>
              </p14:xfrm>
            </p:contentPart>
          </mc:Choice>
          <mc:Fallback>
            <p:pic>
              <p:nvPicPr>
                <p:cNvPr id="18" name="Ink 17">
                  <a:extLst>
                    <a:ext uri="{FF2B5EF4-FFF2-40B4-BE49-F238E27FC236}">
                      <a16:creationId xmlns:a16="http://schemas.microsoft.com/office/drawing/2014/main" id="{59B3CE8B-6A59-7432-C6BE-AF471C389770}"/>
                    </a:ext>
                  </a:extLst>
                </p:cNvPr>
                <p:cNvPicPr/>
                <p:nvPr/>
              </p:nvPicPr>
              <p:blipFill>
                <a:blip r:embed="rId33"/>
                <a:stretch>
                  <a:fillRect/>
                </a:stretch>
              </p:blipFill>
              <p:spPr>
                <a:xfrm>
                  <a:off x="5944676" y="1465887"/>
                  <a:ext cx="2290320" cy="902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73ACFB2F-B922-E44F-0C16-F81D0671FADC}"/>
                    </a:ext>
                  </a:extLst>
                </p14:cNvPr>
                <p14:cNvContentPartPr/>
                <p14:nvPr/>
              </p14:nvContentPartPr>
              <p14:xfrm>
                <a:off x="8387276" y="1807527"/>
                <a:ext cx="348480" cy="452520"/>
              </p14:xfrm>
            </p:contentPart>
          </mc:Choice>
          <mc:Fallback>
            <p:pic>
              <p:nvPicPr>
                <p:cNvPr id="19" name="Ink 18">
                  <a:extLst>
                    <a:ext uri="{FF2B5EF4-FFF2-40B4-BE49-F238E27FC236}">
                      <a16:creationId xmlns:a16="http://schemas.microsoft.com/office/drawing/2014/main" id="{73ACFB2F-B922-E44F-0C16-F81D0671FADC}"/>
                    </a:ext>
                  </a:extLst>
                </p:cNvPr>
                <p:cNvPicPr/>
                <p:nvPr/>
              </p:nvPicPr>
              <p:blipFill>
                <a:blip r:embed="rId35"/>
                <a:stretch>
                  <a:fillRect/>
                </a:stretch>
              </p:blipFill>
              <p:spPr>
                <a:xfrm>
                  <a:off x="8382956" y="1803207"/>
                  <a:ext cx="3571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65ABF26D-CC8A-355A-A1B4-3CA11FC7FAD2}"/>
                    </a:ext>
                  </a:extLst>
                </p14:cNvPr>
                <p14:cNvContentPartPr/>
                <p14:nvPr/>
              </p14:nvContentPartPr>
              <p14:xfrm>
                <a:off x="8469356" y="2454807"/>
                <a:ext cx="12600" cy="4680"/>
              </p14:xfrm>
            </p:contentPart>
          </mc:Choice>
          <mc:Fallback>
            <p:pic>
              <p:nvPicPr>
                <p:cNvPr id="20" name="Ink 19">
                  <a:extLst>
                    <a:ext uri="{FF2B5EF4-FFF2-40B4-BE49-F238E27FC236}">
                      <a16:creationId xmlns:a16="http://schemas.microsoft.com/office/drawing/2014/main" id="{65ABF26D-CC8A-355A-A1B4-3CA11FC7FAD2}"/>
                    </a:ext>
                  </a:extLst>
                </p:cNvPr>
                <p:cNvPicPr/>
                <p:nvPr/>
              </p:nvPicPr>
              <p:blipFill>
                <a:blip r:embed="rId37"/>
                <a:stretch>
                  <a:fillRect/>
                </a:stretch>
              </p:blipFill>
              <p:spPr>
                <a:xfrm>
                  <a:off x="8465036" y="2450487"/>
                  <a:ext cx="21240"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B48CB7B5-25A7-03BB-A636-567781FEADDF}"/>
                    </a:ext>
                  </a:extLst>
                </p14:cNvPr>
                <p14:cNvContentPartPr/>
                <p14:nvPr/>
              </p14:nvContentPartPr>
              <p14:xfrm>
                <a:off x="8744036" y="1344927"/>
                <a:ext cx="487080" cy="1396080"/>
              </p14:xfrm>
            </p:contentPart>
          </mc:Choice>
          <mc:Fallback>
            <p:pic>
              <p:nvPicPr>
                <p:cNvPr id="21" name="Ink 20">
                  <a:extLst>
                    <a:ext uri="{FF2B5EF4-FFF2-40B4-BE49-F238E27FC236}">
                      <a16:creationId xmlns:a16="http://schemas.microsoft.com/office/drawing/2014/main" id="{B48CB7B5-25A7-03BB-A636-567781FEADDF}"/>
                    </a:ext>
                  </a:extLst>
                </p:cNvPr>
                <p:cNvPicPr/>
                <p:nvPr/>
              </p:nvPicPr>
              <p:blipFill>
                <a:blip r:embed="rId39"/>
                <a:stretch>
                  <a:fillRect/>
                </a:stretch>
              </p:blipFill>
              <p:spPr>
                <a:xfrm>
                  <a:off x="8739716" y="1340607"/>
                  <a:ext cx="495720" cy="1404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DCC56D6D-084E-B180-1C91-D2597812710E}"/>
                    </a:ext>
                  </a:extLst>
                </p14:cNvPr>
                <p14:cNvContentPartPr/>
                <p14:nvPr/>
              </p14:nvContentPartPr>
              <p14:xfrm>
                <a:off x="1271516" y="2269767"/>
                <a:ext cx="8937000" cy="306000"/>
              </p14:xfrm>
            </p:contentPart>
          </mc:Choice>
          <mc:Fallback>
            <p:pic>
              <p:nvPicPr>
                <p:cNvPr id="23" name="Ink 22">
                  <a:extLst>
                    <a:ext uri="{FF2B5EF4-FFF2-40B4-BE49-F238E27FC236}">
                      <a16:creationId xmlns:a16="http://schemas.microsoft.com/office/drawing/2014/main" id="{DCC56D6D-084E-B180-1C91-D2597812710E}"/>
                    </a:ext>
                  </a:extLst>
                </p:cNvPr>
                <p:cNvPicPr/>
                <p:nvPr/>
              </p:nvPicPr>
              <p:blipFill>
                <a:blip r:embed="rId41"/>
                <a:stretch>
                  <a:fillRect/>
                </a:stretch>
              </p:blipFill>
              <p:spPr>
                <a:xfrm>
                  <a:off x="1267196" y="2265447"/>
                  <a:ext cx="894564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BFC05459-BC96-F6F6-5C3A-370DA56B1732}"/>
                    </a:ext>
                  </a:extLst>
                </p14:cNvPr>
                <p14:cNvContentPartPr/>
                <p14:nvPr/>
              </p14:nvContentPartPr>
              <p14:xfrm>
                <a:off x="2195996" y="2701047"/>
                <a:ext cx="663120" cy="1037520"/>
              </p14:xfrm>
            </p:contentPart>
          </mc:Choice>
          <mc:Fallback>
            <p:pic>
              <p:nvPicPr>
                <p:cNvPr id="24" name="Ink 23">
                  <a:extLst>
                    <a:ext uri="{FF2B5EF4-FFF2-40B4-BE49-F238E27FC236}">
                      <a16:creationId xmlns:a16="http://schemas.microsoft.com/office/drawing/2014/main" id="{BFC05459-BC96-F6F6-5C3A-370DA56B1732}"/>
                    </a:ext>
                  </a:extLst>
                </p:cNvPr>
                <p:cNvPicPr/>
                <p:nvPr/>
              </p:nvPicPr>
              <p:blipFill>
                <a:blip r:embed="rId43"/>
                <a:stretch>
                  <a:fillRect/>
                </a:stretch>
              </p:blipFill>
              <p:spPr>
                <a:xfrm>
                  <a:off x="2191676" y="2696727"/>
                  <a:ext cx="671760" cy="1046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F6C2EE4B-CA99-888C-DC97-793E750164D1}"/>
                    </a:ext>
                  </a:extLst>
                </p14:cNvPr>
                <p14:cNvContentPartPr/>
                <p14:nvPr/>
              </p14:nvContentPartPr>
              <p14:xfrm>
                <a:off x="2794316" y="3290367"/>
                <a:ext cx="191880" cy="365760"/>
              </p14:xfrm>
            </p:contentPart>
          </mc:Choice>
          <mc:Fallback>
            <p:pic>
              <p:nvPicPr>
                <p:cNvPr id="25" name="Ink 24">
                  <a:extLst>
                    <a:ext uri="{FF2B5EF4-FFF2-40B4-BE49-F238E27FC236}">
                      <a16:creationId xmlns:a16="http://schemas.microsoft.com/office/drawing/2014/main" id="{F6C2EE4B-CA99-888C-DC97-793E750164D1}"/>
                    </a:ext>
                  </a:extLst>
                </p:cNvPr>
                <p:cNvPicPr/>
                <p:nvPr/>
              </p:nvPicPr>
              <p:blipFill>
                <a:blip r:embed="rId45"/>
                <a:stretch>
                  <a:fillRect/>
                </a:stretch>
              </p:blipFill>
              <p:spPr>
                <a:xfrm>
                  <a:off x="2789996" y="3286047"/>
                  <a:ext cx="20052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13BD4386-24AA-4F25-011C-5425BF4E8882}"/>
                    </a:ext>
                  </a:extLst>
                </p14:cNvPr>
                <p14:cNvContentPartPr/>
                <p14:nvPr/>
              </p14:nvContentPartPr>
              <p14:xfrm>
                <a:off x="3362756" y="3111087"/>
                <a:ext cx="466200" cy="459720"/>
              </p14:xfrm>
            </p:contentPart>
          </mc:Choice>
          <mc:Fallback>
            <p:pic>
              <p:nvPicPr>
                <p:cNvPr id="26" name="Ink 25">
                  <a:extLst>
                    <a:ext uri="{FF2B5EF4-FFF2-40B4-BE49-F238E27FC236}">
                      <a16:creationId xmlns:a16="http://schemas.microsoft.com/office/drawing/2014/main" id="{13BD4386-24AA-4F25-011C-5425BF4E8882}"/>
                    </a:ext>
                  </a:extLst>
                </p:cNvPr>
                <p:cNvPicPr/>
                <p:nvPr/>
              </p:nvPicPr>
              <p:blipFill>
                <a:blip r:embed="rId47"/>
                <a:stretch>
                  <a:fillRect/>
                </a:stretch>
              </p:blipFill>
              <p:spPr>
                <a:xfrm>
                  <a:off x="3358436" y="3106767"/>
                  <a:ext cx="47484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124B22DE-DB6B-16C5-88F0-FD6B280711F6}"/>
                    </a:ext>
                  </a:extLst>
                </p14:cNvPr>
                <p14:cNvContentPartPr/>
                <p14:nvPr/>
              </p14:nvContentPartPr>
              <p14:xfrm>
                <a:off x="4128476" y="2543007"/>
                <a:ext cx="349200" cy="1328400"/>
              </p14:xfrm>
            </p:contentPart>
          </mc:Choice>
          <mc:Fallback>
            <p:pic>
              <p:nvPicPr>
                <p:cNvPr id="27" name="Ink 26">
                  <a:extLst>
                    <a:ext uri="{FF2B5EF4-FFF2-40B4-BE49-F238E27FC236}">
                      <a16:creationId xmlns:a16="http://schemas.microsoft.com/office/drawing/2014/main" id="{124B22DE-DB6B-16C5-88F0-FD6B280711F6}"/>
                    </a:ext>
                  </a:extLst>
                </p:cNvPr>
                <p:cNvPicPr/>
                <p:nvPr/>
              </p:nvPicPr>
              <p:blipFill>
                <a:blip r:embed="rId49"/>
                <a:stretch>
                  <a:fillRect/>
                </a:stretch>
              </p:blipFill>
              <p:spPr>
                <a:xfrm>
                  <a:off x="4124156" y="2538687"/>
                  <a:ext cx="357840" cy="1337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FE1CE975-D0D9-98DE-7F6F-F6DBB5418E42}"/>
                    </a:ext>
                  </a:extLst>
                </p14:cNvPr>
                <p14:cNvContentPartPr/>
                <p14:nvPr/>
              </p14:nvContentPartPr>
              <p14:xfrm>
                <a:off x="4635716" y="3194247"/>
                <a:ext cx="524880" cy="638640"/>
              </p14:xfrm>
            </p:contentPart>
          </mc:Choice>
          <mc:Fallback>
            <p:pic>
              <p:nvPicPr>
                <p:cNvPr id="28" name="Ink 27">
                  <a:extLst>
                    <a:ext uri="{FF2B5EF4-FFF2-40B4-BE49-F238E27FC236}">
                      <a16:creationId xmlns:a16="http://schemas.microsoft.com/office/drawing/2014/main" id="{FE1CE975-D0D9-98DE-7F6F-F6DBB5418E42}"/>
                    </a:ext>
                  </a:extLst>
                </p:cNvPr>
                <p:cNvPicPr/>
                <p:nvPr/>
              </p:nvPicPr>
              <p:blipFill>
                <a:blip r:embed="rId51"/>
                <a:stretch>
                  <a:fillRect/>
                </a:stretch>
              </p:blipFill>
              <p:spPr>
                <a:xfrm>
                  <a:off x="4631396" y="3189927"/>
                  <a:ext cx="533520" cy="647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CCBBFED3-ECDD-3516-847B-92D648F07040}"/>
                    </a:ext>
                  </a:extLst>
                </p14:cNvPr>
                <p14:cNvContentPartPr/>
                <p14:nvPr/>
              </p14:nvContentPartPr>
              <p14:xfrm>
                <a:off x="5117036" y="2858367"/>
                <a:ext cx="249480" cy="1052640"/>
              </p14:xfrm>
            </p:contentPart>
          </mc:Choice>
          <mc:Fallback>
            <p:pic>
              <p:nvPicPr>
                <p:cNvPr id="29" name="Ink 28">
                  <a:extLst>
                    <a:ext uri="{FF2B5EF4-FFF2-40B4-BE49-F238E27FC236}">
                      <a16:creationId xmlns:a16="http://schemas.microsoft.com/office/drawing/2014/main" id="{CCBBFED3-ECDD-3516-847B-92D648F07040}"/>
                    </a:ext>
                  </a:extLst>
                </p:cNvPr>
                <p:cNvPicPr/>
                <p:nvPr/>
              </p:nvPicPr>
              <p:blipFill>
                <a:blip r:embed="rId53"/>
                <a:stretch>
                  <a:fillRect/>
                </a:stretch>
              </p:blipFill>
              <p:spPr>
                <a:xfrm>
                  <a:off x="5112716" y="2854047"/>
                  <a:ext cx="258120" cy="1061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52667336-A8A8-0C3D-9CD1-319373E76003}"/>
                    </a:ext>
                  </a:extLst>
                </p14:cNvPr>
                <p14:cNvContentPartPr/>
                <p14:nvPr/>
              </p14:nvContentPartPr>
              <p14:xfrm>
                <a:off x="5644076" y="3363087"/>
                <a:ext cx="487800" cy="21600"/>
              </p14:xfrm>
            </p:contentPart>
          </mc:Choice>
          <mc:Fallback>
            <p:pic>
              <p:nvPicPr>
                <p:cNvPr id="30" name="Ink 29">
                  <a:extLst>
                    <a:ext uri="{FF2B5EF4-FFF2-40B4-BE49-F238E27FC236}">
                      <a16:creationId xmlns:a16="http://schemas.microsoft.com/office/drawing/2014/main" id="{52667336-A8A8-0C3D-9CD1-319373E76003}"/>
                    </a:ext>
                  </a:extLst>
                </p:cNvPr>
                <p:cNvPicPr/>
                <p:nvPr/>
              </p:nvPicPr>
              <p:blipFill>
                <a:blip r:embed="rId55"/>
                <a:stretch>
                  <a:fillRect/>
                </a:stretch>
              </p:blipFill>
              <p:spPr>
                <a:xfrm>
                  <a:off x="5639756" y="3358767"/>
                  <a:ext cx="4964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47254809-8213-44B0-0E13-5F783E24B8F7}"/>
                    </a:ext>
                  </a:extLst>
                </p14:cNvPr>
                <p14:cNvContentPartPr/>
                <p14:nvPr/>
              </p14:nvContentPartPr>
              <p14:xfrm>
                <a:off x="6813716" y="3514647"/>
                <a:ext cx="28800" cy="16920"/>
              </p14:xfrm>
            </p:contentPart>
          </mc:Choice>
          <mc:Fallback>
            <p:pic>
              <p:nvPicPr>
                <p:cNvPr id="32" name="Ink 31">
                  <a:extLst>
                    <a:ext uri="{FF2B5EF4-FFF2-40B4-BE49-F238E27FC236}">
                      <a16:creationId xmlns:a16="http://schemas.microsoft.com/office/drawing/2014/main" id="{47254809-8213-44B0-0E13-5F783E24B8F7}"/>
                    </a:ext>
                  </a:extLst>
                </p:cNvPr>
                <p:cNvPicPr/>
                <p:nvPr/>
              </p:nvPicPr>
              <p:blipFill>
                <a:blip r:embed="rId57"/>
                <a:stretch>
                  <a:fillRect/>
                </a:stretch>
              </p:blipFill>
              <p:spPr>
                <a:xfrm>
                  <a:off x="6809396" y="3510327"/>
                  <a:ext cx="374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AA262EC9-0DDC-BF6D-5A8B-87718A6DF828}"/>
                    </a:ext>
                  </a:extLst>
                </p14:cNvPr>
                <p14:cNvContentPartPr/>
                <p14:nvPr/>
              </p14:nvContentPartPr>
              <p14:xfrm>
                <a:off x="5685476" y="3258327"/>
                <a:ext cx="471600" cy="528120"/>
              </p14:xfrm>
            </p:contentPart>
          </mc:Choice>
          <mc:Fallback>
            <p:pic>
              <p:nvPicPr>
                <p:cNvPr id="33" name="Ink 32">
                  <a:extLst>
                    <a:ext uri="{FF2B5EF4-FFF2-40B4-BE49-F238E27FC236}">
                      <a16:creationId xmlns:a16="http://schemas.microsoft.com/office/drawing/2014/main" id="{AA262EC9-0DDC-BF6D-5A8B-87718A6DF828}"/>
                    </a:ext>
                  </a:extLst>
                </p:cNvPr>
                <p:cNvPicPr/>
                <p:nvPr/>
              </p:nvPicPr>
              <p:blipFill>
                <a:blip r:embed="rId59"/>
                <a:stretch>
                  <a:fillRect/>
                </a:stretch>
              </p:blipFill>
              <p:spPr>
                <a:xfrm>
                  <a:off x="5681156" y="3254007"/>
                  <a:ext cx="48024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CA84363E-69D8-93CA-3E29-015FAD15E8DB}"/>
                    </a:ext>
                  </a:extLst>
                </p14:cNvPr>
                <p14:cNvContentPartPr/>
                <p14:nvPr/>
              </p14:nvContentPartPr>
              <p14:xfrm>
                <a:off x="5644436" y="3142767"/>
                <a:ext cx="577800" cy="853200"/>
              </p14:xfrm>
            </p:contentPart>
          </mc:Choice>
          <mc:Fallback>
            <p:pic>
              <p:nvPicPr>
                <p:cNvPr id="34" name="Ink 33">
                  <a:extLst>
                    <a:ext uri="{FF2B5EF4-FFF2-40B4-BE49-F238E27FC236}">
                      <a16:creationId xmlns:a16="http://schemas.microsoft.com/office/drawing/2014/main" id="{CA84363E-69D8-93CA-3E29-015FAD15E8DB}"/>
                    </a:ext>
                  </a:extLst>
                </p:cNvPr>
                <p:cNvPicPr/>
                <p:nvPr/>
              </p:nvPicPr>
              <p:blipFill>
                <a:blip r:embed="rId61"/>
                <a:stretch>
                  <a:fillRect/>
                </a:stretch>
              </p:blipFill>
              <p:spPr>
                <a:xfrm>
                  <a:off x="5640116" y="3138447"/>
                  <a:ext cx="586440" cy="861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6DF63B21-90A2-AE7E-37A9-A3B28D32A09C}"/>
                    </a:ext>
                  </a:extLst>
                </p14:cNvPr>
                <p14:cNvContentPartPr/>
                <p14:nvPr/>
              </p14:nvContentPartPr>
              <p14:xfrm>
                <a:off x="6736676" y="2973567"/>
                <a:ext cx="484920" cy="529920"/>
              </p14:xfrm>
            </p:contentPart>
          </mc:Choice>
          <mc:Fallback>
            <p:pic>
              <p:nvPicPr>
                <p:cNvPr id="36" name="Ink 35">
                  <a:extLst>
                    <a:ext uri="{FF2B5EF4-FFF2-40B4-BE49-F238E27FC236}">
                      <a16:creationId xmlns:a16="http://schemas.microsoft.com/office/drawing/2014/main" id="{6DF63B21-90A2-AE7E-37A9-A3B28D32A09C}"/>
                    </a:ext>
                  </a:extLst>
                </p:cNvPr>
                <p:cNvPicPr/>
                <p:nvPr/>
              </p:nvPicPr>
              <p:blipFill>
                <a:blip r:embed="rId63"/>
                <a:stretch>
                  <a:fillRect/>
                </a:stretch>
              </p:blipFill>
              <p:spPr>
                <a:xfrm>
                  <a:off x="6732356" y="2969247"/>
                  <a:ext cx="49356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4AA2E0D6-718A-9094-FE28-6A288CF781A8}"/>
                    </a:ext>
                  </a:extLst>
                </p14:cNvPr>
                <p14:cNvContentPartPr/>
                <p14:nvPr/>
              </p14:nvContentPartPr>
              <p14:xfrm>
                <a:off x="7567556" y="3079407"/>
                <a:ext cx="284040" cy="42480"/>
              </p14:xfrm>
            </p:contentPart>
          </mc:Choice>
          <mc:Fallback>
            <p:pic>
              <p:nvPicPr>
                <p:cNvPr id="37" name="Ink 36">
                  <a:extLst>
                    <a:ext uri="{FF2B5EF4-FFF2-40B4-BE49-F238E27FC236}">
                      <a16:creationId xmlns:a16="http://schemas.microsoft.com/office/drawing/2014/main" id="{4AA2E0D6-718A-9094-FE28-6A288CF781A8}"/>
                    </a:ext>
                  </a:extLst>
                </p:cNvPr>
                <p:cNvPicPr/>
                <p:nvPr/>
              </p:nvPicPr>
              <p:blipFill>
                <a:blip r:embed="rId65"/>
                <a:stretch>
                  <a:fillRect/>
                </a:stretch>
              </p:blipFill>
              <p:spPr>
                <a:xfrm>
                  <a:off x="7563236" y="3075087"/>
                  <a:ext cx="2926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4BBAB5A5-56A5-7072-E6B0-9A7F505AC50F}"/>
                    </a:ext>
                  </a:extLst>
                </p14:cNvPr>
                <p14:cNvContentPartPr/>
                <p14:nvPr/>
              </p14:nvContentPartPr>
              <p14:xfrm>
                <a:off x="7367756" y="3419247"/>
                <a:ext cx="385920" cy="80640"/>
              </p14:xfrm>
            </p:contentPart>
          </mc:Choice>
          <mc:Fallback>
            <p:pic>
              <p:nvPicPr>
                <p:cNvPr id="38" name="Ink 37">
                  <a:extLst>
                    <a:ext uri="{FF2B5EF4-FFF2-40B4-BE49-F238E27FC236}">
                      <a16:creationId xmlns:a16="http://schemas.microsoft.com/office/drawing/2014/main" id="{4BBAB5A5-56A5-7072-E6B0-9A7F505AC50F}"/>
                    </a:ext>
                  </a:extLst>
                </p:cNvPr>
                <p:cNvPicPr/>
                <p:nvPr/>
              </p:nvPicPr>
              <p:blipFill>
                <a:blip r:embed="rId67"/>
                <a:stretch>
                  <a:fillRect/>
                </a:stretch>
              </p:blipFill>
              <p:spPr>
                <a:xfrm>
                  <a:off x="7363436" y="3414927"/>
                  <a:ext cx="3945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F6E48710-0C41-DB2C-5590-26BB183AB1E9}"/>
                    </a:ext>
                  </a:extLst>
                </p14:cNvPr>
                <p14:cNvContentPartPr/>
                <p14:nvPr/>
              </p14:nvContentPartPr>
              <p14:xfrm>
                <a:off x="8049596" y="2585487"/>
                <a:ext cx="527760" cy="1086480"/>
              </p14:xfrm>
            </p:contentPart>
          </mc:Choice>
          <mc:Fallback>
            <p:pic>
              <p:nvPicPr>
                <p:cNvPr id="39" name="Ink 38">
                  <a:extLst>
                    <a:ext uri="{FF2B5EF4-FFF2-40B4-BE49-F238E27FC236}">
                      <a16:creationId xmlns:a16="http://schemas.microsoft.com/office/drawing/2014/main" id="{F6E48710-0C41-DB2C-5590-26BB183AB1E9}"/>
                    </a:ext>
                  </a:extLst>
                </p:cNvPr>
                <p:cNvPicPr/>
                <p:nvPr/>
              </p:nvPicPr>
              <p:blipFill>
                <a:blip r:embed="rId69"/>
                <a:stretch>
                  <a:fillRect/>
                </a:stretch>
              </p:blipFill>
              <p:spPr>
                <a:xfrm>
                  <a:off x="8045276" y="2581167"/>
                  <a:ext cx="536400" cy="1095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26CC0CFE-A14F-9548-83AE-882DB8FFCF23}"/>
                    </a:ext>
                  </a:extLst>
                </p14:cNvPr>
                <p14:cNvContentPartPr/>
                <p14:nvPr/>
              </p14:nvContentPartPr>
              <p14:xfrm>
                <a:off x="8828276" y="3270567"/>
                <a:ext cx="360" cy="8640"/>
              </p14:xfrm>
            </p:contentPart>
          </mc:Choice>
          <mc:Fallback>
            <p:pic>
              <p:nvPicPr>
                <p:cNvPr id="40" name="Ink 39">
                  <a:extLst>
                    <a:ext uri="{FF2B5EF4-FFF2-40B4-BE49-F238E27FC236}">
                      <a16:creationId xmlns:a16="http://schemas.microsoft.com/office/drawing/2014/main" id="{26CC0CFE-A14F-9548-83AE-882DB8FFCF23}"/>
                    </a:ext>
                  </a:extLst>
                </p:cNvPr>
                <p:cNvPicPr/>
                <p:nvPr/>
              </p:nvPicPr>
              <p:blipFill>
                <a:blip r:embed="rId71"/>
                <a:stretch>
                  <a:fillRect/>
                </a:stretch>
              </p:blipFill>
              <p:spPr>
                <a:xfrm>
                  <a:off x="8823956" y="3266247"/>
                  <a:ext cx="900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BEBC6BA5-ACDD-BBBC-43F5-B06D1A0C09DC}"/>
                    </a:ext>
                  </a:extLst>
                </p14:cNvPr>
                <p14:cNvContentPartPr/>
                <p14:nvPr/>
              </p14:nvContentPartPr>
              <p14:xfrm>
                <a:off x="9174956" y="2819127"/>
                <a:ext cx="566280" cy="540360"/>
              </p14:xfrm>
            </p:contentPart>
          </mc:Choice>
          <mc:Fallback>
            <p:pic>
              <p:nvPicPr>
                <p:cNvPr id="41" name="Ink 40">
                  <a:extLst>
                    <a:ext uri="{FF2B5EF4-FFF2-40B4-BE49-F238E27FC236}">
                      <a16:creationId xmlns:a16="http://schemas.microsoft.com/office/drawing/2014/main" id="{BEBC6BA5-ACDD-BBBC-43F5-B06D1A0C09DC}"/>
                    </a:ext>
                  </a:extLst>
                </p:cNvPr>
                <p:cNvPicPr/>
                <p:nvPr/>
              </p:nvPicPr>
              <p:blipFill>
                <a:blip r:embed="rId73"/>
                <a:stretch>
                  <a:fillRect/>
                </a:stretch>
              </p:blipFill>
              <p:spPr>
                <a:xfrm>
                  <a:off x="9170636" y="2814807"/>
                  <a:ext cx="57492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0969A797-FF73-E6CF-197A-92565A6E55E7}"/>
                    </a:ext>
                  </a:extLst>
                </p14:cNvPr>
                <p14:cNvContentPartPr/>
                <p14:nvPr/>
              </p14:nvContentPartPr>
              <p14:xfrm>
                <a:off x="2008796" y="4382607"/>
                <a:ext cx="564120" cy="1132200"/>
              </p14:xfrm>
            </p:contentPart>
          </mc:Choice>
          <mc:Fallback>
            <p:pic>
              <p:nvPicPr>
                <p:cNvPr id="43" name="Ink 42">
                  <a:extLst>
                    <a:ext uri="{FF2B5EF4-FFF2-40B4-BE49-F238E27FC236}">
                      <a16:creationId xmlns:a16="http://schemas.microsoft.com/office/drawing/2014/main" id="{0969A797-FF73-E6CF-197A-92565A6E55E7}"/>
                    </a:ext>
                  </a:extLst>
                </p:cNvPr>
                <p:cNvPicPr/>
                <p:nvPr/>
              </p:nvPicPr>
              <p:blipFill>
                <a:blip r:embed="rId75"/>
                <a:stretch>
                  <a:fillRect/>
                </a:stretch>
              </p:blipFill>
              <p:spPr>
                <a:xfrm>
                  <a:off x="2004476" y="4378287"/>
                  <a:ext cx="572760" cy="1140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68C592D9-E8DD-3588-9CDB-CFBFC38DED6B}"/>
                    </a:ext>
                  </a:extLst>
                </p14:cNvPr>
                <p14:cNvContentPartPr/>
                <p14:nvPr/>
              </p14:nvContentPartPr>
              <p14:xfrm>
                <a:off x="2700716" y="4896687"/>
                <a:ext cx="725400" cy="237240"/>
              </p14:xfrm>
            </p:contentPart>
          </mc:Choice>
          <mc:Fallback>
            <p:pic>
              <p:nvPicPr>
                <p:cNvPr id="44" name="Ink 43">
                  <a:extLst>
                    <a:ext uri="{FF2B5EF4-FFF2-40B4-BE49-F238E27FC236}">
                      <a16:creationId xmlns:a16="http://schemas.microsoft.com/office/drawing/2014/main" id="{68C592D9-E8DD-3588-9CDB-CFBFC38DED6B}"/>
                    </a:ext>
                  </a:extLst>
                </p:cNvPr>
                <p:cNvPicPr/>
                <p:nvPr/>
              </p:nvPicPr>
              <p:blipFill>
                <a:blip r:embed="rId77"/>
                <a:stretch>
                  <a:fillRect/>
                </a:stretch>
              </p:blipFill>
              <p:spPr>
                <a:xfrm>
                  <a:off x="2696396" y="4892367"/>
                  <a:ext cx="7340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7C88AA55-FC65-F57A-3AA9-463B487C4FF5}"/>
                    </a:ext>
                  </a:extLst>
                </p14:cNvPr>
                <p14:cNvContentPartPr/>
                <p14:nvPr/>
              </p14:nvContentPartPr>
              <p14:xfrm>
                <a:off x="3833276" y="4245807"/>
                <a:ext cx="644400" cy="1162440"/>
              </p14:xfrm>
            </p:contentPart>
          </mc:Choice>
          <mc:Fallback>
            <p:pic>
              <p:nvPicPr>
                <p:cNvPr id="45" name="Ink 44">
                  <a:extLst>
                    <a:ext uri="{FF2B5EF4-FFF2-40B4-BE49-F238E27FC236}">
                      <a16:creationId xmlns:a16="http://schemas.microsoft.com/office/drawing/2014/main" id="{7C88AA55-FC65-F57A-3AA9-463B487C4FF5}"/>
                    </a:ext>
                  </a:extLst>
                </p:cNvPr>
                <p:cNvPicPr/>
                <p:nvPr/>
              </p:nvPicPr>
              <p:blipFill>
                <a:blip r:embed="rId79"/>
                <a:stretch>
                  <a:fillRect/>
                </a:stretch>
              </p:blipFill>
              <p:spPr>
                <a:xfrm>
                  <a:off x="3828956" y="4241487"/>
                  <a:ext cx="653040" cy="1171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4B328672-9A74-2433-1FE9-214CDC153E8B}"/>
                    </a:ext>
                  </a:extLst>
                </p14:cNvPr>
                <p14:cNvContentPartPr/>
                <p14:nvPr/>
              </p14:nvContentPartPr>
              <p14:xfrm>
                <a:off x="4446716" y="4939887"/>
                <a:ext cx="93960" cy="422640"/>
              </p14:xfrm>
            </p:contentPart>
          </mc:Choice>
          <mc:Fallback>
            <p:pic>
              <p:nvPicPr>
                <p:cNvPr id="46" name="Ink 45">
                  <a:extLst>
                    <a:ext uri="{FF2B5EF4-FFF2-40B4-BE49-F238E27FC236}">
                      <a16:creationId xmlns:a16="http://schemas.microsoft.com/office/drawing/2014/main" id="{4B328672-9A74-2433-1FE9-214CDC153E8B}"/>
                    </a:ext>
                  </a:extLst>
                </p:cNvPr>
                <p:cNvPicPr/>
                <p:nvPr/>
              </p:nvPicPr>
              <p:blipFill>
                <a:blip r:embed="rId81"/>
                <a:stretch>
                  <a:fillRect/>
                </a:stretch>
              </p:blipFill>
              <p:spPr>
                <a:xfrm>
                  <a:off x="4442396" y="4935567"/>
                  <a:ext cx="10260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085768DC-5F87-BEBA-2033-B5E259B6E89A}"/>
                    </a:ext>
                  </a:extLst>
                </p14:cNvPr>
                <p14:cNvContentPartPr/>
                <p14:nvPr/>
              </p14:nvContentPartPr>
              <p14:xfrm>
                <a:off x="4613756" y="4687167"/>
                <a:ext cx="12960" cy="360"/>
              </p14:xfrm>
            </p:contentPart>
          </mc:Choice>
          <mc:Fallback>
            <p:pic>
              <p:nvPicPr>
                <p:cNvPr id="47" name="Ink 46">
                  <a:extLst>
                    <a:ext uri="{FF2B5EF4-FFF2-40B4-BE49-F238E27FC236}">
                      <a16:creationId xmlns:a16="http://schemas.microsoft.com/office/drawing/2014/main" id="{085768DC-5F87-BEBA-2033-B5E259B6E89A}"/>
                    </a:ext>
                  </a:extLst>
                </p:cNvPr>
                <p:cNvPicPr/>
                <p:nvPr/>
              </p:nvPicPr>
              <p:blipFill>
                <a:blip r:embed="rId83"/>
                <a:stretch>
                  <a:fillRect/>
                </a:stretch>
              </p:blipFill>
              <p:spPr>
                <a:xfrm>
                  <a:off x="4609436" y="4682847"/>
                  <a:ext cx="216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A7EE95C8-49DB-0D02-D952-AB815FC6E3D3}"/>
                    </a:ext>
                  </a:extLst>
                </p14:cNvPr>
                <p14:cNvContentPartPr/>
                <p14:nvPr/>
              </p14:nvContentPartPr>
              <p14:xfrm>
                <a:off x="4918676" y="4804167"/>
                <a:ext cx="241920" cy="574560"/>
              </p14:xfrm>
            </p:contentPart>
          </mc:Choice>
          <mc:Fallback>
            <p:pic>
              <p:nvPicPr>
                <p:cNvPr id="48" name="Ink 47">
                  <a:extLst>
                    <a:ext uri="{FF2B5EF4-FFF2-40B4-BE49-F238E27FC236}">
                      <a16:creationId xmlns:a16="http://schemas.microsoft.com/office/drawing/2014/main" id="{A7EE95C8-49DB-0D02-D952-AB815FC6E3D3}"/>
                    </a:ext>
                  </a:extLst>
                </p:cNvPr>
                <p:cNvPicPr/>
                <p:nvPr/>
              </p:nvPicPr>
              <p:blipFill>
                <a:blip r:embed="rId85"/>
                <a:stretch>
                  <a:fillRect/>
                </a:stretch>
              </p:blipFill>
              <p:spPr>
                <a:xfrm>
                  <a:off x="4914356" y="4799847"/>
                  <a:ext cx="250560" cy="583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7C2A1C49-B4FB-57C3-9FDC-EF24B97F50F4}"/>
                    </a:ext>
                  </a:extLst>
                </p14:cNvPr>
                <p14:cNvContentPartPr/>
                <p14:nvPr/>
              </p14:nvContentPartPr>
              <p14:xfrm>
                <a:off x="4897796" y="5033847"/>
                <a:ext cx="1172880" cy="694800"/>
              </p14:xfrm>
            </p:contentPart>
          </mc:Choice>
          <mc:Fallback>
            <p:pic>
              <p:nvPicPr>
                <p:cNvPr id="49" name="Ink 48">
                  <a:extLst>
                    <a:ext uri="{FF2B5EF4-FFF2-40B4-BE49-F238E27FC236}">
                      <a16:creationId xmlns:a16="http://schemas.microsoft.com/office/drawing/2014/main" id="{7C2A1C49-B4FB-57C3-9FDC-EF24B97F50F4}"/>
                    </a:ext>
                  </a:extLst>
                </p:cNvPr>
                <p:cNvPicPr/>
                <p:nvPr/>
              </p:nvPicPr>
              <p:blipFill>
                <a:blip r:embed="rId87"/>
                <a:stretch>
                  <a:fillRect/>
                </a:stretch>
              </p:blipFill>
              <p:spPr>
                <a:xfrm>
                  <a:off x="4893476" y="5029527"/>
                  <a:ext cx="1181520" cy="703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Ink 49">
                  <a:extLst>
                    <a:ext uri="{FF2B5EF4-FFF2-40B4-BE49-F238E27FC236}">
                      <a16:creationId xmlns:a16="http://schemas.microsoft.com/office/drawing/2014/main" id="{E460E219-10EF-7297-3D22-FF98BB2BE101}"/>
                    </a:ext>
                  </a:extLst>
                </p14:cNvPr>
                <p14:cNvContentPartPr/>
                <p14:nvPr/>
              </p14:nvContentPartPr>
              <p14:xfrm>
                <a:off x="6411236" y="4540647"/>
                <a:ext cx="61560" cy="333000"/>
              </p14:xfrm>
            </p:contentPart>
          </mc:Choice>
          <mc:Fallback>
            <p:pic>
              <p:nvPicPr>
                <p:cNvPr id="50" name="Ink 49">
                  <a:extLst>
                    <a:ext uri="{FF2B5EF4-FFF2-40B4-BE49-F238E27FC236}">
                      <a16:creationId xmlns:a16="http://schemas.microsoft.com/office/drawing/2014/main" id="{E460E219-10EF-7297-3D22-FF98BB2BE101}"/>
                    </a:ext>
                  </a:extLst>
                </p:cNvPr>
                <p:cNvPicPr/>
                <p:nvPr/>
              </p:nvPicPr>
              <p:blipFill>
                <a:blip r:embed="rId89"/>
                <a:stretch>
                  <a:fillRect/>
                </a:stretch>
              </p:blipFill>
              <p:spPr>
                <a:xfrm>
                  <a:off x="6406916" y="4536327"/>
                  <a:ext cx="7020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132C4FBD-8578-FD7A-BDB7-5AB75C0882B5}"/>
                    </a:ext>
                  </a:extLst>
                </p14:cNvPr>
                <p14:cNvContentPartPr/>
                <p14:nvPr/>
              </p14:nvContentPartPr>
              <p14:xfrm>
                <a:off x="6589436" y="4361007"/>
                <a:ext cx="183240" cy="704880"/>
              </p14:xfrm>
            </p:contentPart>
          </mc:Choice>
          <mc:Fallback>
            <p:pic>
              <p:nvPicPr>
                <p:cNvPr id="51" name="Ink 50">
                  <a:extLst>
                    <a:ext uri="{FF2B5EF4-FFF2-40B4-BE49-F238E27FC236}">
                      <a16:creationId xmlns:a16="http://schemas.microsoft.com/office/drawing/2014/main" id="{132C4FBD-8578-FD7A-BDB7-5AB75C0882B5}"/>
                    </a:ext>
                  </a:extLst>
                </p:cNvPr>
                <p:cNvPicPr/>
                <p:nvPr/>
              </p:nvPicPr>
              <p:blipFill>
                <a:blip r:embed="rId91"/>
                <a:stretch>
                  <a:fillRect/>
                </a:stretch>
              </p:blipFill>
              <p:spPr>
                <a:xfrm>
                  <a:off x="6585116" y="4356687"/>
                  <a:ext cx="191880" cy="713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C4E013B1-88BF-B6BA-AB05-10BDE990EFB8}"/>
                    </a:ext>
                  </a:extLst>
                </p14:cNvPr>
                <p14:cNvContentPartPr/>
                <p14:nvPr/>
              </p14:nvContentPartPr>
              <p14:xfrm>
                <a:off x="6892916" y="4645407"/>
                <a:ext cx="117720" cy="108360"/>
              </p14:xfrm>
            </p:contentPart>
          </mc:Choice>
          <mc:Fallback>
            <p:pic>
              <p:nvPicPr>
                <p:cNvPr id="52" name="Ink 51">
                  <a:extLst>
                    <a:ext uri="{FF2B5EF4-FFF2-40B4-BE49-F238E27FC236}">
                      <a16:creationId xmlns:a16="http://schemas.microsoft.com/office/drawing/2014/main" id="{C4E013B1-88BF-B6BA-AB05-10BDE990EFB8}"/>
                    </a:ext>
                  </a:extLst>
                </p:cNvPr>
                <p:cNvPicPr/>
                <p:nvPr/>
              </p:nvPicPr>
              <p:blipFill>
                <a:blip r:embed="rId93"/>
                <a:stretch>
                  <a:fillRect/>
                </a:stretch>
              </p:blipFill>
              <p:spPr>
                <a:xfrm>
                  <a:off x="6888596" y="4641087"/>
                  <a:ext cx="1263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Ink 52">
                  <a:extLst>
                    <a:ext uri="{FF2B5EF4-FFF2-40B4-BE49-F238E27FC236}">
                      <a16:creationId xmlns:a16="http://schemas.microsoft.com/office/drawing/2014/main" id="{D8B033C2-2905-F864-81AB-9D1EA1ABEED7}"/>
                    </a:ext>
                  </a:extLst>
                </p14:cNvPr>
                <p14:cNvContentPartPr/>
                <p14:nvPr/>
              </p14:nvContentPartPr>
              <p14:xfrm>
                <a:off x="6758276" y="5055447"/>
                <a:ext cx="360" cy="360"/>
              </p14:xfrm>
            </p:contentPart>
          </mc:Choice>
          <mc:Fallback>
            <p:pic>
              <p:nvPicPr>
                <p:cNvPr id="53" name="Ink 52">
                  <a:extLst>
                    <a:ext uri="{FF2B5EF4-FFF2-40B4-BE49-F238E27FC236}">
                      <a16:creationId xmlns:a16="http://schemas.microsoft.com/office/drawing/2014/main" id="{D8B033C2-2905-F864-81AB-9D1EA1ABEED7}"/>
                    </a:ext>
                  </a:extLst>
                </p:cNvPr>
                <p:cNvPicPr/>
                <p:nvPr/>
              </p:nvPicPr>
              <p:blipFill>
                <a:blip r:embed="rId23"/>
                <a:stretch>
                  <a:fillRect/>
                </a:stretch>
              </p:blipFill>
              <p:spPr>
                <a:xfrm>
                  <a:off x="6753956" y="50511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4" name="Ink 53">
                  <a:extLst>
                    <a:ext uri="{FF2B5EF4-FFF2-40B4-BE49-F238E27FC236}">
                      <a16:creationId xmlns:a16="http://schemas.microsoft.com/office/drawing/2014/main" id="{06B1D9C5-1501-6554-504D-5349ED4A1A91}"/>
                    </a:ext>
                  </a:extLst>
                </p14:cNvPr>
                <p14:cNvContentPartPr/>
                <p14:nvPr/>
              </p14:nvContentPartPr>
              <p14:xfrm>
                <a:off x="6978596" y="4834767"/>
                <a:ext cx="189360" cy="82440"/>
              </p14:xfrm>
            </p:contentPart>
          </mc:Choice>
          <mc:Fallback>
            <p:pic>
              <p:nvPicPr>
                <p:cNvPr id="54" name="Ink 53">
                  <a:extLst>
                    <a:ext uri="{FF2B5EF4-FFF2-40B4-BE49-F238E27FC236}">
                      <a16:creationId xmlns:a16="http://schemas.microsoft.com/office/drawing/2014/main" id="{06B1D9C5-1501-6554-504D-5349ED4A1A91}"/>
                    </a:ext>
                  </a:extLst>
                </p:cNvPr>
                <p:cNvPicPr/>
                <p:nvPr/>
              </p:nvPicPr>
              <p:blipFill>
                <a:blip r:embed="rId96"/>
                <a:stretch>
                  <a:fillRect/>
                </a:stretch>
              </p:blipFill>
              <p:spPr>
                <a:xfrm>
                  <a:off x="6974276" y="4830447"/>
                  <a:ext cx="1980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5" name="Ink 54">
                  <a:extLst>
                    <a:ext uri="{FF2B5EF4-FFF2-40B4-BE49-F238E27FC236}">
                      <a16:creationId xmlns:a16="http://schemas.microsoft.com/office/drawing/2014/main" id="{45B1D704-E80F-9754-BEF4-A4DB5F23B5D4}"/>
                    </a:ext>
                  </a:extLst>
                </p14:cNvPr>
                <p14:cNvContentPartPr/>
                <p14:nvPr/>
              </p14:nvContentPartPr>
              <p14:xfrm>
                <a:off x="7482596" y="4152567"/>
                <a:ext cx="902520" cy="1013760"/>
              </p14:xfrm>
            </p:contentPart>
          </mc:Choice>
          <mc:Fallback>
            <p:pic>
              <p:nvPicPr>
                <p:cNvPr id="55" name="Ink 54">
                  <a:extLst>
                    <a:ext uri="{FF2B5EF4-FFF2-40B4-BE49-F238E27FC236}">
                      <a16:creationId xmlns:a16="http://schemas.microsoft.com/office/drawing/2014/main" id="{45B1D704-E80F-9754-BEF4-A4DB5F23B5D4}"/>
                    </a:ext>
                  </a:extLst>
                </p:cNvPr>
                <p:cNvPicPr/>
                <p:nvPr/>
              </p:nvPicPr>
              <p:blipFill>
                <a:blip r:embed="rId98"/>
                <a:stretch>
                  <a:fillRect/>
                </a:stretch>
              </p:blipFill>
              <p:spPr>
                <a:xfrm>
                  <a:off x="7478276" y="4148247"/>
                  <a:ext cx="911160" cy="1022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6" name="Ink 55">
                  <a:extLst>
                    <a:ext uri="{FF2B5EF4-FFF2-40B4-BE49-F238E27FC236}">
                      <a16:creationId xmlns:a16="http://schemas.microsoft.com/office/drawing/2014/main" id="{2233B8EF-0936-4050-49B8-749444441349}"/>
                    </a:ext>
                  </a:extLst>
                </p14:cNvPr>
                <p14:cNvContentPartPr/>
                <p14:nvPr/>
              </p14:nvContentPartPr>
              <p14:xfrm>
                <a:off x="8366036" y="4900287"/>
                <a:ext cx="388800" cy="450000"/>
              </p14:xfrm>
            </p:contentPart>
          </mc:Choice>
          <mc:Fallback>
            <p:pic>
              <p:nvPicPr>
                <p:cNvPr id="56" name="Ink 55">
                  <a:extLst>
                    <a:ext uri="{FF2B5EF4-FFF2-40B4-BE49-F238E27FC236}">
                      <a16:creationId xmlns:a16="http://schemas.microsoft.com/office/drawing/2014/main" id="{2233B8EF-0936-4050-49B8-749444441349}"/>
                    </a:ext>
                  </a:extLst>
                </p:cNvPr>
                <p:cNvPicPr/>
                <p:nvPr/>
              </p:nvPicPr>
              <p:blipFill>
                <a:blip r:embed="rId100"/>
                <a:stretch>
                  <a:fillRect/>
                </a:stretch>
              </p:blipFill>
              <p:spPr>
                <a:xfrm>
                  <a:off x="8361716" y="4895967"/>
                  <a:ext cx="39744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7" name="Ink 56">
                  <a:extLst>
                    <a:ext uri="{FF2B5EF4-FFF2-40B4-BE49-F238E27FC236}">
                      <a16:creationId xmlns:a16="http://schemas.microsoft.com/office/drawing/2014/main" id="{9575629C-63AE-0EE5-4FDC-B2E543B57ACC}"/>
                    </a:ext>
                  </a:extLst>
                </p14:cNvPr>
                <p14:cNvContentPartPr/>
                <p14:nvPr/>
              </p14:nvContentPartPr>
              <p14:xfrm>
                <a:off x="8702636" y="5370807"/>
                <a:ext cx="360" cy="360"/>
              </p14:xfrm>
            </p:contentPart>
          </mc:Choice>
          <mc:Fallback>
            <p:pic>
              <p:nvPicPr>
                <p:cNvPr id="57" name="Ink 56">
                  <a:extLst>
                    <a:ext uri="{FF2B5EF4-FFF2-40B4-BE49-F238E27FC236}">
                      <a16:creationId xmlns:a16="http://schemas.microsoft.com/office/drawing/2014/main" id="{9575629C-63AE-0EE5-4FDC-B2E543B57ACC}"/>
                    </a:ext>
                  </a:extLst>
                </p:cNvPr>
                <p:cNvPicPr/>
                <p:nvPr/>
              </p:nvPicPr>
              <p:blipFill>
                <a:blip r:embed="rId23"/>
                <a:stretch>
                  <a:fillRect/>
                </a:stretch>
              </p:blipFill>
              <p:spPr>
                <a:xfrm>
                  <a:off x="8698316" y="53664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8CA2D234-3FF0-E88F-36A7-6200C1F27BF9}"/>
                    </a:ext>
                  </a:extLst>
                </p14:cNvPr>
                <p14:cNvContentPartPr/>
                <p14:nvPr/>
              </p14:nvContentPartPr>
              <p14:xfrm>
                <a:off x="3416036" y="5728287"/>
                <a:ext cx="553680" cy="869760"/>
              </p14:xfrm>
            </p:contentPart>
          </mc:Choice>
          <mc:Fallback>
            <p:pic>
              <p:nvPicPr>
                <p:cNvPr id="61" name="Ink 60">
                  <a:extLst>
                    <a:ext uri="{FF2B5EF4-FFF2-40B4-BE49-F238E27FC236}">
                      <a16:creationId xmlns:a16="http://schemas.microsoft.com/office/drawing/2014/main" id="{8CA2D234-3FF0-E88F-36A7-6200C1F27BF9}"/>
                    </a:ext>
                  </a:extLst>
                </p:cNvPr>
                <p:cNvPicPr/>
                <p:nvPr/>
              </p:nvPicPr>
              <p:blipFill>
                <a:blip r:embed="rId103"/>
                <a:stretch>
                  <a:fillRect/>
                </a:stretch>
              </p:blipFill>
              <p:spPr>
                <a:xfrm>
                  <a:off x="3411716" y="5723967"/>
                  <a:ext cx="562320" cy="878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3AB973B5-DACB-FED5-D3AB-C5A218606469}"/>
                    </a:ext>
                  </a:extLst>
                </p14:cNvPr>
                <p14:cNvContentPartPr/>
                <p14:nvPr/>
              </p14:nvContentPartPr>
              <p14:xfrm>
                <a:off x="3416396" y="6148407"/>
                <a:ext cx="451440" cy="617400"/>
              </p14:xfrm>
            </p:contentPart>
          </mc:Choice>
          <mc:Fallback>
            <p:pic>
              <p:nvPicPr>
                <p:cNvPr id="62" name="Ink 61">
                  <a:extLst>
                    <a:ext uri="{FF2B5EF4-FFF2-40B4-BE49-F238E27FC236}">
                      <a16:creationId xmlns:a16="http://schemas.microsoft.com/office/drawing/2014/main" id="{3AB973B5-DACB-FED5-D3AB-C5A218606469}"/>
                    </a:ext>
                  </a:extLst>
                </p:cNvPr>
                <p:cNvPicPr/>
                <p:nvPr/>
              </p:nvPicPr>
              <p:blipFill>
                <a:blip r:embed="rId105"/>
                <a:stretch>
                  <a:fillRect/>
                </a:stretch>
              </p:blipFill>
              <p:spPr>
                <a:xfrm>
                  <a:off x="3412076" y="6144087"/>
                  <a:ext cx="460080" cy="626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E9D12B78-7531-97F7-7EAE-39F95D4446B9}"/>
                    </a:ext>
                  </a:extLst>
                </p14:cNvPr>
                <p14:cNvContentPartPr/>
                <p14:nvPr/>
              </p14:nvContentPartPr>
              <p14:xfrm>
                <a:off x="4182116" y="6337767"/>
                <a:ext cx="54000" cy="760320"/>
              </p14:xfrm>
            </p:contentPart>
          </mc:Choice>
          <mc:Fallback>
            <p:pic>
              <p:nvPicPr>
                <p:cNvPr id="63" name="Ink 62">
                  <a:extLst>
                    <a:ext uri="{FF2B5EF4-FFF2-40B4-BE49-F238E27FC236}">
                      <a16:creationId xmlns:a16="http://schemas.microsoft.com/office/drawing/2014/main" id="{E9D12B78-7531-97F7-7EAE-39F95D4446B9}"/>
                    </a:ext>
                  </a:extLst>
                </p:cNvPr>
                <p:cNvPicPr/>
                <p:nvPr/>
              </p:nvPicPr>
              <p:blipFill>
                <a:blip r:embed="rId107"/>
                <a:stretch>
                  <a:fillRect/>
                </a:stretch>
              </p:blipFill>
              <p:spPr>
                <a:xfrm>
                  <a:off x="4177796" y="6333447"/>
                  <a:ext cx="62640" cy="768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Ink 64">
                  <a:extLst>
                    <a:ext uri="{FF2B5EF4-FFF2-40B4-BE49-F238E27FC236}">
                      <a16:creationId xmlns:a16="http://schemas.microsoft.com/office/drawing/2014/main" id="{A0AED020-FFE9-FD07-706A-B8918F2A4C73}"/>
                    </a:ext>
                  </a:extLst>
                </p14:cNvPr>
                <p14:cNvContentPartPr/>
                <p14:nvPr/>
              </p14:nvContentPartPr>
              <p14:xfrm>
                <a:off x="5727956" y="5749167"/>
                <a:ext cx="474120" cy="690480"/>
              </p14:xfrm>
            </p:contentPart>
          </mc:Choice>
          <mc:Fallback>
            <p:pic>
              <p:nvPicPr>
                <p:cNvPr id="65" name="Ink 64">
                  <a:extLst>
                    <a:ext uri="{FF2B5EF4-FFF2-40B4-BE49-F238E27FC236}">
                      <a16:creationId xmlns:a16="http://schemas.microsoft.com/office/drawing/2014/main" id="{A0AED020-FFE9-FD07-706A-B8918F2A4C73}"/>
                    </a:ext>
                  </a:extLst>
                </p:cNvPr>
                <p:cNvPicPr/>
                <p:nvPr/>
              </p:nvPicPr>
              <p:blipFill>
                <a:blip r:embed="rId109"/>
                <a:stretch>
                  <a:fillRect/>
                </a:stretch>
              </p:blipFill>
              <p:spPr>
                <a:xfrm>
                  <a:off x="5723636" y="5744847"/>
                  <a:ext cx="482760" cy="699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Ink 65">
                  <a:extLst>
                    <a:ext uri="{FF2B5EF4-FFF2-40B4-BE49-F238E27FC236}">
                      <a16:creationId xmlns:a16="http://schemas.microsoft.com/office/drawing/2014/main" id="{C3D24D56-6626-0A1D-C223-772557832939}"/>
                    </a:ext>
                  </a:extLst>
                </p14:cNvPr>
                <p14:cNvContentPartPr/>
                <p14:nvPr/>
              </p14:nvContentPartPr>
              <p14:xfrm>
                <a:off x="5432396" y="6263247"/>
                <a:ext cx="547920" cy="482400"/>
              </p14:xfrm>
            </p:contentPart>
          </mc:Choice>
          <mc:Fallback>
            <p:pic>
              <p:nvPicPr>
                <p:cNvPr id="66" name="Ink 65">
                  <a:extLst>
                    <a:ext uri="{FF2B5EF4-FFF2-40B4-BE49-F238E27FC236}">
                      <a16:creationId xmlns:a16="http://schemas.microsoft.com/office/drawing/2014/main" id="{C3D24D56-6626-0A1D-C223-772557832939}"/>
                    </a:ext>
                  </a:extLst>
                </p:cNvPr>
                <p:cNvPicPr/>
                <p:nvPr/>
              </p:nvPicPr>
              <p:blipFill>
                <a:blip r:embed="rId111"/>
                <a:stretch>
                  <a:fillRect/>
                </a:stretch>
              </p:blipFill>
              <p:spPr>
                <a:xfrm>
                  <a:off x="5428076" y="6258927"/>
                  <a:ext cx="55656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E71FED66-5BB5-476E-3079-DD9860F4FDAC}"/>
                    </a:ext>
                  </a:extLst>
                </p14:cNvPr>
                <p14:cNvContentPartPr/>
                <p14:nvPr/>
              </p14:nvContentPartPr>
              <p14:xfrm>
                <a:off x="6490796" y="6295647"/>
                <a:ext cx="613800" cy="578520"/>
              </p14:xfrm>
            </p:contentPart>
          </mc:Choice>
          <mc:Fallback>
            <p:pic>
              <p:nvPicPr>
                <p:cNvPr id="67" name="Ink 66">
                  <a:extLst>
                    <a:ext uri="{FF2B5EF4-FFF2-40B4-BE49-F238E27FC236}">
                      <a16:creationId xmlns:a16="http://schemas.microsoft.com/office/drawing/2014/main" id="{E71FED66-5BB5-476E-3079-DD9860F4FDAC}"/>
                    </a:ext>
                  </a:extLst>
                </p:cNvPr>
                <p:cNvPicPr/>
                <p:nvPr/>
              </p:nvPicPr>
              <p:blipFill>
                <a:blip r:embed="rId113"/>
                <a:stretch>
                  <a:fillRect/>
                </a:stretch>
              </p:blipFill>
              <p:spPr>
                <a:xfrm>
                  <a:off x="6486476" y="6291327"/>
                  <a:ext cx="622440" cy="587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D8643D62-2F36-1164-A022-917AC81948DB}"/>
                    </a:ext>
                  </a:extLst>
                </p14:cNvPr>
                <p14:cNvContentPartPr/>
                <p14:nvPr/>
              </p14:nvContentPartPr>
              <p14:xfrm>
                <a:off x="4740116" y="5675007"/>
                <a:ext cx="52920" cy="1480320"/>
              </p14:xfrm>
            </p:contentPart>
          </mc:Choice>
          <mc:Fallback>
            <p:pic>
              <p:nvPicPr>
                <p:cNvPr id="69" name="Ink 68">
                  <a:extLst>
                    <a:ext uri="{FF2B5EF4-FFF2-40B4-BE49-F238E27FC236}">
                      <a16:creationId xmlns:a16="http://schemas.microsoft.com/office/drawing/2014/main" id="{D8643D62-2F36-1164-A022-917AC81948DB}"/>
                    </a:ext>
                  </a:extLst>
                </p:cNvPr>
                <p:cNvPicPr/>
                <p:nvPr/>
              </p:nvPicPr>
              <p:blipFill>
                <a:blip r:embed="rId115"/>
                <a:stretch>
                  <a:fillRect/>
                </a:stretch>
              </p:blipFill>
              <p:spPr>
                <a:xfrm>
                  <a:off x="4735796" y="5670687"/>
                  <a:ext cx="61560" cy="14889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6F4632AA-82C8-04BC-20E9-F233FE4179E7}"/>
                    </a:ext>
                  </a:extLst>
                </p14:cNvPr>
                <p14:cNvContentPartPr/>
                <p14:nvPr/>
              </p14:nvContentPartPr>
              <p14:xfrm>
                <a:off x="2975036" y="5339487"/>
                <a:ext cx="4141800" cy="1856520"/>
              </p14:xfrm>
            </p:contentPart>
          </mc:Choice>
          <mc:Fallback>
            <p:pic>
              <p:nvPicPr>
                <p:cNvPr id="70" name="Ink 69">
                  <a:extLst>
                    <a:ext uri="{FF2B5EF4-FFF2-40B4-BE49-F238E27FC236}">
                      <a16:creationId xmlns:a16="http://schemas.microsoft.com/office/drawing/2014/main" id="{6F4632AA-82C8-04BC-20E9-F233FE4179E7}"/>
                    </a:ext>
                  </a:extLst>
                </p:cNvPr>
                <p:cNvPicPr/>
                <p:nvPr/>
              </p:nvPicPr>
              <p:blipFill>
                <a:blip r:embed="rId117"/>
                <a:stretch>
                  <a:fillRect/>
                </a:stretch>
              </p:blipFill>
              <p:spPr>
                <a:xfrm>
                  <a:off x="2970716" y="5335167"/>
                  <a:ext cx="4150440" cy="1865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E6F71CDC-C865-2BE1-E95C-B9BDB3DE7F2E}"/>
                  </a:ext>
                </a:extLst>
              </p14:cNvPr>
              <p14:cNvContentPartPr/>
              <p14:nvPr/>
            </p14:nvContentPartPr>
            <p14:xfrm>
              <a:off x="8177036" y="5637207"/>
              <a:ext cx="505080" cy="595080"/>
            </p14:xfrm>
          </p:contentPart>
        </mc:Choice>
        <mc:Fallback>
          <p:pic>
            <p:nvPicPr>
              <p:cNvPr id="72" name="Ink 71">
                <a:extLst>
                  <a:ext uri="{FF2B5EF4-FFF2-40B4-BE49-F238E27FC236}">
                    <a16:creationId xmlns:a16="http://schemas.microsoft.com/office/drawing/2014/main" id="{E6F71CDC-C865-2BE1-E95C-B9BDB3DE7F2E}"/>
                  </a:ext>
                </a:extLst>
              </p:cNvPr>
              <p:cNvPicPr/>
              <p:nvPr/>
            </p:nvPicPr>
            <p:blipFill>
              <a:blip r:embed="rId119"/>
              <a:stretch>
                <a:fillRect/>
              </a:stretch>
            </p:blipFill>
            <p:spPr>
              <a:xfrm>
                <a:off x="8172716" y="5632887"/>
                <a:ext cx="513720" cy="603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DE2FAE87-3E51-2448-989E-D88F10F0172A}"/>
                  </a:ext>
                </a:extLst>
              </p14:cNvPr>
              <p14:cNvContentPartPr/>
              <p14:nvPr/>
            </p14:nvContentPartPr>
            <p14:xfrm>
              <a:off x="9111596" y="5486367"/>
              <a:ext cx="64080" cy="807480"/>
            </p14:xfrm>
          </p:contentPart>
        </mc:Choice>
        <mc:Fallback>
          <p:pic>
            <p:nvPicPr>
              <p:cNvPr id="73" name="Ink 72">
                <a:extLst>
                  <a:ext uri="{FF2B5EF4-FFF2-40B4-BE49-F238E27FC236}">
                    <a16:creationId xmlns:a16="http://schemas.microsoft.com/office/drawing/2014/main" id="{DE2FAE87-3E51-2448-989E-D88F10F0172A}"/>
                  </a:ext>
                </a:extLst>
              </p:cNvPr>
              <p:cNvPicPr/>
              <p:nvPr/>
            </p:nvPicPr>
            <p:blipFill>
              <a:blip r:embed="rId121"/>
              <a:stretch>
                <a:fillRect/>
              </a:stretch>
            </p:blipFill>
            <p:spPr>
              <a:xfrm>
                <a:off x="9107276" y="5482047"/>
                <a:ext cx="7272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DF8ECB11-2A43-7923-D333-89C1BF31C101}"/>
                  </a:ext>
                </a:extLst>
              </p14:cNvPr>
              <p14:cNvContentPartPr/>
              <p14:nvPr/>
            </p14:nvContentPartPr>
            <p14:xfrm>
              <a:off x="10152716" y="5296647"/>
              <a:ext cx="524520" cy="683640"/>
            </p14:xfrm>
          </p:contentPart>
        </mc:Choice>
        <mc:Fallback>
          <p:pic>
            <p:nvPicPr>
              <p:cNvPr id="74" name="Ink 73">
                <a:extLst>
                  <a:ext uri="{FF2B5EF4-FFF2-40B4-BE49-F238E27FC236}">
                    <a16:creationId xmlns:a16="http://schemas.microsoft.com/office/drawing/2014/main" id="{DF8ECB11-2A43-7923-D333-89C1BF31C101}"/>
                  </a:ext>
                </a:extLst>
              </p:cNvPr>
              <p:cNvPicPr/>
              <p:nvPr/>
            </p:nvPicPr>
            <p:blipFill>
              <a:blip r:embed="rId123"/>
              <a:stretch>
                <a:fillRect/>
              </a:stretch>
            </p:blipFill>
            <p:spPr>
              <a:xfrm>
                <a:off x="10148396" y="5292327"/>
                <a:ext cx="533160" cy="692280"/>
              </a:xfrm>
              <a:prstGeom prst="rect">
                <a:avLst/>
              </a:prstGeom>
            </p:spPr>
          </p:pic>
        </mc:Fallback>
      </mc:AlternateContent>
    </p:spTree>
    <p:extLst>
      <p:ext uri="{BB962C8B-B14F-4D97-AF65-F5344CB8AC3E}">
        <p14:creationId xmlns:p14="http://schemas.microsoft.com/office/powerpoint/2010/main" val="321279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82157-9BE4-485B-B228-B64A83C80692}"/>
            </a:ext>
          </a:extLst>
        </p:cNvPr>
        <p:cNvGrpSpPr/>
        <p:nvPr/>
      </p:nvGrpSpPr>
      <p:grpSpPr>
        <a:xfrm>
          <a:off x="0" y="0"/>
          <a:ext cx="0" cy="0"/>
          <a:chOff x="0" y="0"/>
          <a:chExt cx="0" cy="0"/>
        </a:xfrm>
      </p:grpSpPr>
      <p:grpSp>
        <p:nvGrpSpPr>
          <p:cNvPr id="36" name="Group 35">
            <a:extLst>
              <a:ext uri="{FF2B5EF4-FFF2-40B4-BE49-F238E27FC236}">
                <a16:creationId xmlns:a16="http://schemas.microsoft.com/office/drawing/2014/main" id="{9EA3E059-3E41-4CFF-93E1-ED5745D3CD0F}"/>
              </a:ext>
            </a:extLst>
          </p:cNvPr>
          <p:cNvGrpSpPr/>
          <p:nvPr/>
        </p:nvGrpSpPr>
        <p:grpSpPr>
          <a:xfrm>
            <a:off x="1985036" y="632487"/>
            <a:ext cx="8023320" cy="5073120"/>
            <a:chOff x="1985036" y="632487"/>
            <a:chExt cx="8023320" cy="50731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0D98982-7FC0-C940-7C71-8A200A1EB714}"/>
                    </a:ext>
                  </a:extLst>
                </p14:cNvPr>
                <p14:cNvContentPartPr/>
                <p14:nvPr/>
              </p14:nvContentPartPr>
              <p14:xfrm>
                <a:off x="2805476" y="683247"/>
                <a:ext cx="642600" cy="1010520"/>
              </p14:xfrm>
            </p:contentPart>
          </mc:Choice>
          <mc:Fallback>
            <p:pic>
              <p:nvPicPr>
                <p:cNvPr id="2" name="Ink 1">
                  <a:extLst>
                    <a:ext uri="{FF2B5EF4-FFF2-40B4-BE49-F238E27FC236}">
                      <a16:creationId xmlns:a16="http://schemas.microsoft.com/office/drawing/2014/main" id="{40D98982-7FC0-C940-7C71-8A200A1EB714}"/>
                    </a:ext>
                  </a:extLst>
                </p:cNvPr>
                <p:cNvPicPr/>
                <p:nvPr/>
              </p:nvPicPr>
              <p:blipFill>
                <a:blip r:embed="rId3"/>
                <a:stretch>
                  <a:fillRect/>
                </a:stretch>
              </p:blipFill>
              <p:spPr>
                <a:xfrm>
                  <a:off x="2801156" y="678927"/>
                  <a:ext cx="651240" cy="1019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09D0D23-0887-7436-4D1E-52FF42AD342F}"/>
                    </a:ext>
                  </a:extLst>
                </p14:cNvPr>
                <p14:cNvContentPartPr/>
                <p14:nvPr/>
              </p14:nvContentPartPr>
              <p14:xfrm>
                <a:off x="2953076" y="1270407"/>
                <a:ext cx="415080" cy="85680"/>
              </p14:xfrm>
            </p:contentPart>
          </mc:Choice>
          <mc:Fallback>
            <p:pic>
              <p:nvPicPr>
                <p:cNvPr id="3" name="Ink 2">
                  <a:extLst>
                    <a:ext uri="{FF2B5EF4-FFF2-40B4-BE49-F238E27FC236}">
                      <a16:creationId xmlns:a16="http://schemas.microsoft.com/office/drawing/2014/main" id="{C09D0D23-0887-7436-4D1E-52FF42AD342F}"/>
                    </a:ext>
                  </a:extLst>
                </p:cNvPr>
                <p:cNvPicPr/>
                <p:nvPr/>
              </p:nvPicPr>
              <p:blipFill>
                <a:blip r:embed="rId5"/>
                <a:stretch>
                  <a:fillRect/>
                </a:stretch>
              </p:blipFill>
              <p:spPr>
                <a:xfrm>
                  <a:off x="2948756" y="1266087"/>
                  <a:ext cx="4237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5F95D74E-7705-42A9-5492-D0D27AE92A49}"/>
                    </a:ext>
                  </a:extLst>
                </p14:cNvPr>
                <p14:cNvContentPartPr/>
                <p14:nvPr/>
              </p14:nvContentPartPr>
              <p14:xfrm>
                <a:off x="3846596" y="1025607"/>
                <a:ext cx="684000" cy="613800"/>
              </p14:xfrm>
            </p:contentPart>
          </mc:Choice>
          <mc:Fallback>
            <p:pic>
              <p:nvPicPr>
                <p:cNvPr id="4" name="Ink 3">
                  <a:extLst>
                    <a:ext uri="{FF2B5EF4-FFF2-40B4-BE49-F238E27FC236}">
                      <a16:creationId xmlns:a16="http://schemas.microsoft.com/office/drawing/2014/main" id="{5F95D74E-7705-42A9-5492-D0D27AE92A49}"/>
                    </a:ext>
                  </a:extLst>
                </p:cNvPr>
                <p:cNvPicPr/>
                <p:nvPr/>
              </p:nvPicPr>
              <p:blipFill>
                <a:blip r:embed="rId7"/>
                <a:stretch>
                  <a:fillRect/>
                </a:stretch>
              </p:blipFill>
              <p:spPr>
                <a:xfrm>
                  <a:off x="3842276" y="1021287"/>
                  <a:ext cx="69264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AAD2B57-48E8-BABD-9136-14155B81DE8F}"/>
                    </a:ext>
                  </a:extLst>
                </p14:cNvPr>
                <p14:cNvContentPartPr/>
                <p14:nvPr/>
              </p14:nvContentPartPr>
              <p14:xfrm>
                <a:off x="4782236" y="1187607"/>
                <a:ext cx="354240" cy="56520"/>
              </p14:xfrm>
            </p:contentPart>
          </mc:Choice>
          <mc:Fallback>
            <p:pic>
              <p:nvPicPr>
                <p:cNvPr id="5" name="Ink 4">
                  <a:extLst>
                    <a:ext uri="{FF2B5EF4-FFF2-40B4-BE49-F238E27FC236}">
                      <a16:creationId xmlns:a16="http://schemas.microsoft.com/office/drawing/2014/main" id="{BAAD2B57-48E8-BABD-9136-14155B81DE8F}"/>
                    </a:ext>
                  </a:extLst>
                </p:cNvPr>
                <p:cNvPicPr/>
                <p:nvPr/>
              </p:nvPicPr>
              <p:blipFill>
                <a:blip r:embed="rId9"/>
                <a:stretch>
                  <a:fillRect/>
                </a:stretch>
              </p:blipFill>
              <p:spPr>
                <a:xfrm>
                  <a:off x="4777916" y="1183287"/>
                  <a:ext cx="3628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86FC6B05-44EE-2AEE-752E-15F41EF06E59}"/>
                    </a:ext>
                  </a:extLst>
                </p14:cNvPr>
                <p14:cNvContentPartPr/>
                <p14:nvPr/>
              </p14:nvContentPartPr>
              <p14:xfrm>
                <a:off x="4750556" y="1633647"/>
                <a:ext cx="662760" cy="69480"/>
              </p14:xfrm>
            </p:contentPart>
          </mc:Choice>
          <mc:Fallback>
            <p:pic>
              <p:nvPicPr>
                <p:cNvPr id="6" name="Ink 5">
                  <a:extLst>
                    <a:ext uri="{FF2B5EF4-FFF2-40B4-BE49-F238E27FC236}">
                      <a16:creationId xmlns:a16="http://schemas.microsoft.com/office/drawing/2014/main" id="{86FC6B05-44EE-2AEE-752E-15F41EF06E59}"/>
                    </a:ext>
                  </a:extLst>
                </p:cNvPr>
                <p:cNvPicPr/>
                <p:nvPr/>
              </p:nvPicPr>
              <p:blipFill>
                <a:blip r:embed="rId11"/>
                <a:stretch>
                  <a:fillRect/>
                </a:stretch>
              </p:blipFill>
              <p:spPr>
                <a:xfrm>
                  <a:off x="4746236" y="1629327"/>
                  <a:ext cx="6714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69CEA4FE-26D9-0781-7AA6-ECBB577A0634}"/>
                    </a:ext>
                  </a:extLst>
                </p14:cNvPr>
                <p14:cNvContentPartPr/>
                <p14:nvPr/>
              </p14:nvContentPartPr>
              <p14:xfrm>
                <a:off x="5732996" y="809247"/>
                <a:ext cx="367200" cy="726840"/>
              </p14:xfrm>
            </p:contentPart>
          </mc:Choice>
          <mc:Fallback>
            <p:pic>
              <p:nvPicPr>
                <p:cNvPr id="7" name="Ink 6">
                  <a:extLst>
                    <a:ext uri="{FF2B5EF4-FFF2-40B4-BE49-F238E27FC236}">
                      <a16:creationId xmlns:a16="http://schemas.microsoft.com/office/drawing/2014/main" id="{69CEA4FE-26D9-0781-7AA6-ECBB577A0634}"/>
                    </a:ext>
                  </a:extLst>
                </p:cNvPr>
                <p:cNvPicPr/>
                <p:nvPr/>
              </p:nvPicPr>
              <p:blipFill>
                <a:blip r:embed="rId13"/>
                <a:stretch>
                  <a:fillRect/>
                </a:stretch>
              </p:blipFill>
              <p:spPr>
                <a:xfrm>
                  <a:off x="5728676" y="804927"/>
                  <a:ext cx="375840" cy="735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9FF3317E-24B1-071A-5757-76687A28F565}"/>
                    </a:ext>
                  </a:extLst>
                </p14:cNvPr>
                <p14:cNvContentPartPr/>
                <p14:nvPr/>
              </p14:nvContentPartPr>
              <p14:xfrm>
                <a:off x="6326636" y="632487"/>
                <a:ext cx="729360" cy="783000"/>
              </p14:xfrm>
            </p:contentPart>
          </mc:Choice>
          <mc:Fallback>
            <p:pic>
              <p:nvPicPr>
                <p:cNvPr id="8" name="Ink 7">
                  <a:extLst>
                    <a:ext uri="{FF2B5EF4-FFF2-40B4-BE49-F238E27FC236}">
                      <a16:creationId xmlns:a16="http://schemas.microsoft.com/office/drawing/2014/main" id="{9FF3317E-24B1-071A-5757-76687A28F565}"/>
                    </a:ext>
                  </a:extLst>
                </p:cNvPr>
                <p:cNvPicPr/>
                <p:nvPr/>
              </p:nvPicPr>
              <p:blipFill>
                <a:blip r:embed="rId15"/>
                <a:stretch>
                  <a:fillRect/>
                </a:stretch>
              </p:blipFill>
              <p:spPr>
                <a:xfrm>
                  <a:off x="6322316" y="628167"/>
                  <a:ext cx="738000" cy="791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6D70C632-B43E-BF9B-A067-C81CA7EE8D7C}"/>
                    </a:ext>
                  </a:extLst>
                </p14:cNvPr>
                <p14:cNvContentPartPr/>
                <p14:nvPr/>
              </p14:nvContentPartPr>
              <p14:xfrm>
                <a:off x="1985036" y="2196327"/>
                <a:ext cx="433080" cy="926280"/>
              </p14:xfrm>
            </p:contentPart>
          </mc:Choice>
          <mc:Fallback>
            <p:pic>
              <p:nvPicPr>
                <p:cNvPr id="10" name="Ink 9">
                  <a:extLst>
                    <a:ext uri="{FF2B5EF4-FFF2-40B4-BE49-F238E27FC236}">
                      <a16:creationId xmlns:a16="http://schemas.microsoft.com/office/drawing/2014/main" id="{6D70C632-B43E-BF9B-A067-C81CA7EE8D7C}"/>
                    </a:ext>
                  </a:extLst>
                </p:cNvPr>
                <p:cNvPicPr/>
                <p:nvPr/>
              </p:nvPicPr>
              <p:blipFill>
                <a:blip r:embed="rId17"/>
                <a:stretch>
                  <a:fillRect/>
                </a:stretch>
              </p:blipFill>
              <p:spPr>
                <a:xfrm>
                  <a:off x="1980716" y="2192007"/>
                  <a:ext cx="441720" cy="934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CA223BF6-1C34-2A2D-4692-F43EBEDC9BDE}"/>
                    </a:ext>
                  </a:extLst>
                </p14:cNvPr>
                <p14:cNvContentPartPr/>
                <p14:nvPr/>
              </p14:nvContentPartPr>
              <p14:xfrm>
                <a:off x="2154596" y="2843607"/>
                <a:ext cx="271080" cy="57600"/>
              </p14:xfrm>
            </p:contentPart>
          </mc:Choice>
          <mc:Fallback>
            <p:pic>
              <p:nvPicPr>
                <p:cNvPr id="11" name="Ink 10">
                  <a:extLst>
                    <a:ext uri="{FF2B5EF4-FFF2-40B4-BE49-F238E27FC236}">
                      <a16:creationId xmlns:a16="http://schemas.microsoft.com/office/drawing/2014/main" id="{CA223BF6-1C34-2A2D-4692-F43EBEDC9BDE}"/>
                    </a:ext>
                  </a:extLst>
                </p:cNvPr>
                <p:cNvPicPr/>
                <p:nvPr/>
              </p:nvPicPr>
              <p:blipFill>
                <a:blip r:embed="rId19"/>
                <a:stretch>
                  <a:fillRect/>
                </a:stretch>
              </p:blipFill>
              <p:spPr>
                <a:xfrm>
                  <a:off x="2150276" y="2839287"/>
                  <a:ext cx="2797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D1A7B082-E42F-66CF-0DE3-6DC851498605}"/>
                    </a:ext>
                  </a:extLst>
                </p14:cNvPr>
                <p14:cNvContentPartPr/>
                <p14:nvPr/>
              </p14:nvContentPartPr>
              <p14:xfrm>
                <a:off x="2911316" y="2658567"/>
                <a:ext cx="363960" cy="22320"/>
              </p14:xfrm>
            </p:contentPart>
          </mc:Choice>
          <mc:Fallback>
            <p:pic>
              <p:nvPicPr>
                <p:cNvPr id="12" name="Ink 11">
                  <a:extLst>
                    <a:ext uri="{FF2B5EF4-FFF2-40B4-BE49-F238E27FC236}">
                      <a16:creationId xmlns:a16="http://schemas.microsoft.com/office/drawing/2014/main" id="{D1A7B082-E42F-66CF-0DE3-6DC851498605}"/>
                    </a:ext>
                  </a:extLst>
                </p:cNvPr>
                <p:cNvPicPr/>
                <p:nvPr/>
              </p:nvPicPr>
              <p:blipFill>
                <a:blip r:embed="rId21"/>
                <a:stretch>
                  <a:fillRect/>
                </a:stretch>
              </p:blipFill>
              <p:spPr>
                <a:xfrm>
                  <a:off x="2906996" y="2654247"/>
                  <a:ext cx="3726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EF32B1BC-7AAE-060F-91DB-0EF6EBC56F52}"/>
                    </a:ext>
                  </a:extLst>
                </p14:cNvPr>
                <p14:cNvContentPartPr/>
                <p14:nvPr/>
              </p14:nvContentPartPr>
              <p14:xfrm>
                <a:off x="2974316" y="2922807"/>
                <a:ext cx="325800" cy="93960"/>
              </p14:xfrm>
            </p:contentPart>
          </mc:Choice>
          <mc:Fallback>
            <p:pic>
              <p:nvPicPr>
                <p:cNvPr id="13" name="Ink 12">
                  <a:extLst>
                    <a:ext uri="{FF2B5EF4-FFF2-40B4-BE49-F238E27FC236}">
                      <a16:creationId xmlns:a16="http://schemas.microsoft.com/office/drawing/2014/main" id="{EF32B1BC-7AAE-060F-91DB-0EF6EBC56F52}"/>
                    </a:ext>
                  </a:extLst>
                </p:cNvPr>
                <p:cNvPicPr/>
                <p:nvPr/>
              </p:nvPicPr>
              <p:blipFill>
                <a:blip r:embed="rId23"/>
                <a:stretch>
                  <a:fillRect/>
                </a:stretch>
              </p:blipFill>
              <p:spPr>
                <a:xfrm>
                  <a:off x="2969996" y="2918487"/>
                  <a:ext cx="3344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F72782BF-C4E7-E252-10A9-D8C5AEC47F88}"/>
                    </a:ext>
                  </a:extLst>
                </p14:cNvPr>
                <p14:cNvContentPartPr/>
                <p14:nvPr/>
              </p14:nvContentPartPr>
              <p14:xfrm>
                <a:off x="3751556" y="1976007"/>
                <a:ext cx="558000" cy="2174400"/>
              </p14:xfrm>
            </p:contentPart>
          </mc:Choice>
          <mc:Fallback>
            <p:pic>
              <p:nvPicPr>
                <p:cNvPr id="14" name="Ink 13">
                  <a:extLst>
                    <a:ext uri="{FF2B5EF4-FFF2-40B4-BE49-F238E27FC236}">
                      <a16:creationId xmlns:a16="http://schemas.microsoft.com/office/drawing/2014/main" id="{F72782BF-C4E7-E252-10A9-D8C5AEC47F88}"/>
                    </a:ext>
                  </a:extLst>
                </p:cNvPr>
                <p:cNvPicPr/>
                <p:nvPr/>
              </p:nvPicPr>
              <p:blipFill>
                <a:blip r:embed="rId25"/>
                <a:stretch>
                  <a:fillRect/>
                </a:stretch>
              </p:blipFill>
              <p:spPr>
                <a:xfrm>
                  <a:off x="3747236" y="1971687"/>
                  <a:ext cx="566640" cy="2183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7365D92A-2406-2A78-B46F-CFBCB415B57A}"/>
                    </a:ext>
                  </a:extLst>
                </p14:cNvPr>
                <p14:cNvContentPartPr/>
                <p14:nvPr/>
              </p14:nvContentPartPr>
              <p14:xfrm>
                <a:off x="4540316" y="2202807"/>
                <a:ext cx="354600" cy="630360"/>
              </p14:xfrm>
            </p:contentPart>
          </mc:Choice>
          <mc:Fallback>
            <p:pic>
              <p:nvPicPr>
                <p:cNvPr id="15" name="Ink 14">
                  <a:extLst>
                    <a:ext uri="{FF2B5EF4-FFF2-40B4-BE49-F238E27FC236}">
                      <a16:creationId xmlns:a16="http://schemas.microsoft.com/office/drawing/2014/main" id="{7365D92A-2406-2A78-B46F-CFBCB415B57A}"/>
                    </a:ext>
                  </a:extLst>
                </p:cNvPr>
                <p:cNvPicPr/>
                <p:nvPr/>
              </p:nvPicPr>
              <p:blipFill>
                <a:blip r:embed="rId27"/>
                <a:stretch>
                  <a:fillRect/>
                </a:stretch>
              </p:blipFill>
              <p:spPr>
                <a:xfrm>
                  <a:off x="4535996" y="2198487"/>
                  <a:ext cx="363240" cy="639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085D4C5D-F7A0-0C04-C4FE-B830D048FABD}"/>
                    </a:ext>
                  </a:extLst>
                </p14:cNvPr>
                <p14:cNvContentPartPr/>
                <p14:nvPr/>
              </p14:nvContentPartPr>
              <p14:xfrm>
                <a:off x="5338796" y="2332767"/>
                <a:ext cx="315000" cy="348480"/>
              </p14:xfrm>
            </p:contentPart>
          </mc:Choice>
          <mc:Fallback>
            <p:pic>
              <p:nvPicPr>
                <p:cNvPr id="16" name="Ink 15">
                  <a:extLst>
                    <a:ext uri="{FF2B5EF4-FFF2-40B4-BE49-F238E27FC236}">
                      <a16:creationId xmlns:a16="http://schemas.microsoft.com/office/drawing/2014/main" id="{085D4C5D-F7A0-0C04-C4FE-B830D048FABD}"/>
                    </a:ext>
                  </a:extLst>
                </p:cNvPr>
                <p:cNvPicPr/>
                <p:nvPr/>
              </p:nvPicPr>
              <p:blipFill>
                <a:blip r:embed="rId29"/>
                <a:stretch>
                  <a:fillRect/>
                </a:stretch>
              </p:blipFill>
              <p:spPr>
                <a:xfrm>
                  <a:off x="5334476" y="2328447"/>
                  <a:ext cx="3236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C59805D3-6FA4-2656-4C3E-50E31EACFD77}"/>
                    </a:ext>
                  </a:extLst>
                </p14:cNvPr>
                <p14:cNvContentPartPr/>
                <p14:nvPr/>
              </p14:nvContentPartPr>
              <p14:xfrm>
                <a:off x="4708796" y="3194967"/>
                <a:ext cx="20880" cy="554760"/>
              </p14:xfrm>
            </p:contentPart>
          </mc:Choice>
          <mc:Fallback>
            <p:pic>
              <p:nvPicPr>
                <p:cNvPr id="17" name="Ink 16">
                  <a:extLst>
                    <a:ext uri="{FF2B5EF4-FFF2-40B4-BE49-F238E27FC236}">
                      <a16:creationId xmlns:a16="http://schemas.microsoft.com/office/drawing/2014/main" id="{C59805D3-6FA4-2656-4C3E-50E31EACFD77}"/>
                    </a:ext>
                  </a:extLst>
                </p:cNvPr>
                <p:cNvPicPr/>
                <p:nvPr/>
              </p:nvPicPr>
              <p:blipFill>
                <a:blip r:embed="rId31"/>
                <a:stretch>
                  <a:fillRect/>
                </a:stretch>
              </p:blipFill>
              <p:spPr>
                <a:xfrm>
                  <a:off x="4704476" y="3190647"/>
                  <a:ext cx="2952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0E1EE90D-F663-16E1-6D20-3AF6CDFEE27A}"/>
                    </a:ext>
                  </a:extLst>
                </p14:cNvPr>
                <p14:cNvContentPartPr/>
                <p14:nvPr/>
              </p14:nvContentPartPr>
              <p14:xfrm>
                <a:off x="5235836" y="3193887"/>
                <a:ext cx="491760" cy="654120"/>
              </p14:xfrm>
            </p:contentPart>
          </mc:Choice>
          <mc:Fallback>
            <p:pic>
              <p:nvPicPr>
                <p:cNvPr id="18" name="Ink 17">
                  <a:extLst>
                    <a:ext uri="{FF2B5EF4-FFF2-40B4-BE49-F238E27FC236}">
                      <a16:creationId xmlns:a16="http://schemas.microsoft.com/office/drawing/2014/main" id="{0E1EE90D-F663-16E1-6D20-3AF6CDFEE27A}"/>
                    </a:ext>
                  </a:extLst>
                </p:cNvPr>
                <p:cNvPicPr/>
                <p:nvPr/>
              </p:nvPicPr>
              <p:blipFill>
                <a:blip r:embed="rId33"/>
                <a:stretch>
                  <a:fillRect/>
                </a:stretch>
              </p:blipFill>
              <p:spPr>
                <a:xfrm>
                  <a:off x="5231516" y="3189567"/>
                  <a:ext cx="500400" cy="662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DA3DA43E-8FAF-7EA7-E38D-AA88C88B40EB}"/>
                    </a:ext>
                  </a:extLst>
                </p14:cNvPr>
                <p14:cNvContentPartPr/>
                <p14:nvPr/>
              </p14:nvContentPartPr>
              <p14:xfrm>
                <a:off x="5696276" y="1808607"/>
                <a:ext cx="609840" cy="2248920"/>
              </p14:xfrm>
            </p:contentPart>
          </mc:Choice>
          <mc:Fallback>
            <p:pic>
              <p:nvPicPr>
                <p:cNvPr id="19" name="Ink 18">
                  <a:extLst>
                    <a:ext uri="{FF2B5EF4-FFF2-40B4-BE49-F238E27FC236}">
                      <a16:creationId xmlns:a16="http://schemas.microsoft.com/office/drawing/2014/main" id="{DA3DA43E-8FAF-7EA7-E38D-AA88C88B40EB}"/>
                    </a:ext>
                  </a:extLst>
                </p:cNvPr>
                <p:cNvPicPr/>
                <p:nvPr/>
              </p:nvPicPr>
              <p:blipFill>
                <a:blip r:embed="rId35"/>
                <a:stretch>
                  <a:fillRect/>
                </a:stretch>
              </p:blipFill>
              <p:spPr>
                <a:xfrm>
                  <a:off x="5691956" y="1804287"/>
                  <a:ext cx="618480" cy="2257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A889058A-CD25-85BB-82C1-8F91120FCF17}"/>
                    </a:ext>
                  </a:extLst>
                </p14:cNvPr>
                <p14:cNvContentPartPr/>
                <p14:nvPr/>
              </p14:nvContentPartPr>
              <p14:xfrm>
                <a:off x="2530436" y="4294407"/>
                <a:ext cx="812880" cy="1230840"/>
              </p14:xfrm>
            </p:contentPart>
          </mc:Choice>
          <mc:Fallback>
            <p:pic>
              <p:nvPicPr>
                <p:cNvPr id="21" name="Ink 20">
                  <a:extLst>
                    <a:ext uri="{FF2B5EF4-FFF2-40B4-BE49-F238E27FC236}">
                      <a16:creationId xmlns:a16="http://schemas.microsoft.com/office/drawing/2014/main" id="{A889058A-CD25-85BB-82C1-8F91120FCF17}"/>
                    </a:ext>
                  </a:extLst>
                </p:cNvPr>
                <p:cNvPicPr/>
                <p:nvPr/>
              </p:nvPicPr>
              <p:blipFill>
                <a:blip r:embed="rId37"/>
                <a:stretch>
                  <a:fillRect/>
                </a:stretch>
              </p:blipFill>
              <p:spPr>
                <a:xfrm>
                  <a:off x="2526116" y="4290087"/>
                  <a:ext cx="821520" cy="1239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E17DECB2-453E-C6E4-9920-5CDEB76E15B6}"/>
                    </a:ext>
                  </a:extLst>
                </p14:cNvPr>
                <p14:cNvContentPartPr/>
                <p14:nvPr/>
              </p14:nvContentPartPr>
              <p14:xfrm>
                <a:off x="3425396" y="4491687"/>
                <a:ext cx="1031760" cy="996120"/>
              </p14:xfrm>
            </p:contentPart>
          </mc:Choice>
          <mc:Fallback>
            <p:pic>
              <p:nvPicPr>
                <p:cNvPr id="22" name="Ink 21">
                  <a:extLst>
                    <a:ext uri="{FF2B5EF4-FFF2-40B4-BE49-F238E27FC236}">
                      <a16:creationId xmlns:a16="http://schemas.microsoft.com/office/drawing/2014/main" id="{E17DECB2-453E-C6E4-9920-5CDEB76E15B6}"/>
                    </a:ext>
                  </a:extLst>
                </p:cNvPr>
                <p:cNvPicPr/>
                <p:nvPr/>
              </p:nvPicPr>
              <p:blipFill>
                <a:blip r:embed="rId39"/>
                <a:stretch>
                  <a:fillRect/>
                </a:stretch>
              </p:blipFill>
              <p:spPr>
                <a:xfrm>
                  <a:off x="3421076" y="4487367"/>
                  <a:ext cx="1040400" cy="1004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9933C157-7F85-51CB-A970-5293BD9CAF08}"/>
                    </a:ext>
                  </a:extLst>
                </p14:cNvPr>
                <p14:cNvContentPartPr/>
                <p14:nvPr/>
              </p14:nvContentPartPr>
              <p14:xfrm>
                <a:off x="4109396" y="4845567"/>
                <a:ext cx="492840" cy="104760"/>
              </p14:xfrm>
            </p:contentPart>
          </mc:Choice>
          <mc:Fallback>
            <p:pic>
              <p:nvPicPr>
                <p:cNvPr id="23" name="Ink 22">
                  <a:extLst>
                    <a:ext uri="{FF2B5EF4-FFF2-40B4-BE49-F238E27FC236}">
                      <a16:creationId xmlns:a16="http://schemas.microsoft.com/office/drawing/2014/main" id="{9933C157-7F85-51CB-A970-5293BD9CAF08}"/>
                    </a:ext>
                  </a:extLst>
                </p:cNvPr>
                <p:cNvPicPr/>
                <p:nvPr/>
              </p:nvPicPr>
              <p:blipFill>
                <a:blip r:embed="rId41"/>
                <a:stretch>
                  <a:fillRect/>
                </a:stretch>
              </p:blipFill>
              <p:spPr>
                <a:xfrm>
                  <a:off x="4105076" y="4841247"/>
                  <a:ext cx="5014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33471A0E-1DCA-D919-D100-ECFA64928183}"/>
                    </a:ext>
                  </a:extLst>
                </p14:cNvPr>
                <p14:cNvContentPartPr/>
                <p14:nvPr/>
              </p14:nvContentPartPr>
              <p14:xfrm>
                <a:off x="4821476" y="4130607"/>
                <a:ext cx="475920" cy="1575000"/>
              </p14:xfrm>
            </p:contentPart>
          </mc:Choice>
          <mc:Fallback>
            <p:pic>
              <p:nvPicPr>
                <p:cNvPr id="24" name="Ink 23">
                  <a:extLst>
                    <a:ext uri="{FF2B5EF4-FFF2-40B4-BE49-F238E27FC236}">
                      <a16:creationId xmlns:a16="http://schemas.microsoft.com/office/drawing/2014/main" id="{33471A0E-1DCA-D919-D100-ECFA64928183}"/>
                    </a:ext>
                  </a:extLst>
                </p:cNvPr>
                <p:cNvPicPr/>
                <p:nvPr/>
              </p:nvPicPr>
              <p:blipFill>
                <a:blip r:embed="rId43"/>
                <a:stretch>
                  <a:fillRect/>
                </a:stretch>
              </p:blipFill>
              <p:spPr>
                <a:xfrm>
                  <a:off x="4817156" y="4126287"/>
                  <a:ext cx="484560" cy="1583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1C81F302-300D-14AD-C00D-6D2D9C77160A}"/>
                    </a:ext>
                  </a:extLst>
                </p14:cNvPr>
                <p14:cNvContentPartPr/>
                <p14:nvPr/>
              </p14:nvContentPartPr>
              <p14:xfrm>
                <a:off x="5551556" y="4455687"/>
                <a:ext cx="428760" cy="846360"/>
              </p14:xfrm>
            </p:contentPart>
          </mc:Choice>
          <mc:Fallback>
            <p:pic>
              <p:nvPicPr>
                <p:cNvPr id="25" name="Ink 24">
                  <a:extLst>
                    <a:ext uri="{FF2B5EF4-FFF2-40B4-BE49-F238E27FC236}">
                      <a16:creationId xmlns:a16="http://schemas.microsoft.com/office/drawing/2014/main" id="{1C81F302-300D-14AD-C00D-6D2D9C77160A}"/>
                    </a:ext>
                  </a:extLst>
                </p:cNvPr>
                <p:cNvPicPr/>
                <p:nvPr/>
              </p:nvPicPr>
              <p:blipFill>
                <a:blip r:embed="rId45"/>
                <a:stretch>
                  <a:fillRect/>
                </a:stretch>
              </p:blipFill>
              <p:spPr>
                <a:xfrm>
                  <a:off x="5547236" y="4451367"/>
                  <a:ext cx="437400" cy="855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8CBC7920-B49F-A45A-585E-0F010AF19153}"/>
                    </a:ext>
                  </a:extLst>
                </p14:cNvPr>
                <p14:cNvContentPartPr/>
                <p14:nvPr/>
              </p14:nvContentPartPr>
              <p14:xfrm>
                <a:off x="5591516" y="5024127"/>
                <a:ext cx="186840" cy="63000"/>
              </p14:xfrm>
            </p:contentPart>
          </mc:Choice>
          <mc:Fallback>
            <p:pic>
              <p:nvPicPr>
                <p:cNvPr id="26" name="Ink 25">
                  <a:extLst>
                    <a:ext uri="{FF2B5EF4-FFF2-40B4-BE49-F238E27FC236}">
                      <a16:creationId xmlns:a16="http://schemas.microsoft.com/office/drawing/2014/main" id="{8CBC7920-B49F-A45A-585E-0F010AF19153}"/>
                    </a:ext>
                  </a:extLst>
                </p:cNvPr>
                <p:cNvPicPr/>
                <p:nvPr/>
              </p:nvPicPr>
              <p:blipFill>
                <a:blip r:embed="rId47"/>
                <a:stretch>
                  <a:fillRect/>
                </a:stretch>
              </p:blipFill>
              <p:spPr>
                <a:xfrm>
                  <a:off x="5587196" y="5019807"/>
                  <a:ext cx="1954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505E92AD-714E-1391-6376-F8711688C378}"/>
                    </a:ext>
                  </a:extLst>
                </p14:cNvPr>
                <p14:cNvContentPartPr/>
                <p14:nvPr/>
              </p14:nvContentPartPr>
              <p14:xfrm>
                <a:off x="6305756" y="4812447"/>
                <a:ext cx="269640" cy="96120"/>
              </p14:xfrm>
            </p:contentPart>
          </mc:Choice>
          <mc:Fallback>
            <p:pic>
              <p:nvPicPr>
                <p:cNvPr id="27" name="Ink 26">
                  <a:extLst>
                    <a:ext uri="{FF2B5EF4-FFF2-40B4-BE49-F238E27FC236}">
                      <a16:creationId xmlns:a16="http://schemas.microsoft.com/office/drawing/2014/main" id="{505E92AD-714E-1391-6376-F8711688C378}"/>
                    </a:ext>
                  </a:extLst>
                </p:cNvPr>
                <p:cNvPicPr/>
                <p:nvPr/>
              </p:nvPicPr>
              <p:blipFill>
                <a:blip r:embed="rId49"/>
                <a:stretch>
                  <a:fillRect/>
                </a:stretch>
              </p:blipFill>
              <p:spPr>
                <a:xfrm>
                  <a:off x="6301436" y="4808127"/>
                  <a:ext cx="2782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CCE04476-2A28-D961-121D-D43B0B21AD43}"/>
                    </a:ext>
                  </a:extLst>
                </p14:cNvPr>
                <p14:cNvContentPartPr/>
                <p14:nvPr/>
              </p14:nvContentPartPr>
              <p14:xfrm>
                <a:off x="6693836" y="4308807"/>
                <a:ext cx="528120" cy="849600"/>
              </p14:xfrm>
            </p:contentPart>
          </mc:Choice>
          <mc:Fallback>
            <p:pic>
              <p:nvPicPr>
                <p:cNvPr id="28" name="Ink 27">
                  <a:extLst>
                    <a:ext uri="{FF2B5EF4-FFF2-40B4-BE49-F238E27FC236}">
                      <a16:creationId xmlns:a16="http://schemas.microsoft.com/office/drawing/2014/main" id="{CCE04476-2A28-D961-121D-D43B0B21AD43}"/>
                    </a:ext>
                  </a:extLst>
                </p:cNvPr>
                <p:cNvPicPr/>
                <p:nvPr/>
              </p:nvPicPr>
              <p:blipFill>
                <a:blip r:embed="rId51"/>
                <a:stretch>
                  <a:fillRect/>
                </a:stretch>
              </p:blipFill>
              <p:spPr>
                <a:xfrm>
                  <a:off x="6689516" y="4304487"/>
                  <a:ext cx="536760" cy="858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3E29D8FB-8283-2DB3-1928-5F4076E883D4}"/>
                    </a:ext>
                  </a:extLst>
                </p14:cNvPr>
                <p14:cNvContentPartPr/>
                <p14:nvPr/>
              </p14:nvContentPartPr>
              <p14:xfrm>
                <a:off x="7399436" y="4354887"/>
                <a:ext cx="442440" cy="80640"/>
              </p14:xfrm>
            </p:contentPart>
          </mc:Choice>
          <mc:Fallback>
            <p:pic>
              <p:nvPicPr>
                <p:cNvPr id="29" name="Ink 28">
                  <a:extLst>
                    <a:ext uri="{FF2B5EF4-FFF2-40B4-BE49-F238E27FC236}">
                      <a16:creationId xmlns:a16="http://schemas.microsoft.com/office/drawing/2014/main" id="{3E29D8FB-8283-2DB3-1928-5F4076E883D4}"/>
                    </a:ext>
                  </a:extLst>
                </p:cNvPr>
                <p:cNvPicPr/>
                <p:nvPr/>
              </p:nvPicPr>
              <p:blipFill>
                <a:blip r:embed="rId53"/>
                <a:stretch>
                  <a:fillRect/>
                </a:stretch>
              </p:blipFill>
              <p:spPr>
                <a:xfrm>
                  <a:off x="7395116" y="4350567"/>
                  <a:ext cx="4510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D0B6D038-2D5C-87D6-7409-9499FC9B8474}"/>
                    </a:ext>
                  </a:extLst>
                </p14:cNvPr>
                <p14:cNvContentPartPr/>
                <p14:nvPr/>
              </p14:nvContentPartPr>
              <p14:xfrm>
                <a:off x="7672316" y="4424367"/>
                <a:ext cx="20880" cy="425160"/>
              </p14:xfrm>
            </p:contentPart>
          </mc:Choice>
          <mc:Fallback>
            <p:pic>
              <p:nvPicPr>
                <p:cNvPr id="30" name="Ink 29">
                  <a:extLst>
                    <a:ext uri="{FF2B5EF4-FFF2-40B4-BE49-F238E27FC236}">
                      <a16:creationId xmlns:a16="http://schemas.microsoft.com/office/drawing/2014/main" id="{D0B6D038-2D5C-87D6-7409-9499FC9B8474}"/>
                    </a:ext>
                  </a:extLst>
                </p:cNvPr>
                <p:cNvPicPr/>
                <p:nvPr/>
              </p:nvPicPr>
              <p:blipFill>
                <a:blip r:embed="rId55"/>
                <a:stretch>
                  <a:fillRect/>
                </a:stretch>
              </p:blipFill>
              <p:spPr>
                <a:xfrm>
                  <a:off x="7667996" y="4420047"/>
                  <a:ext cx="2952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122FE805-0678-FBB4-D130-72258249DD17}"/>
                    </a:ext>
                  </a:extLst>
                </p14:cNvPr>
                <p14:cNvContentPartPr/>
                <p14:nvPr/>
              </p14:nvContentPartPr>
              <p14:xfrm>
                <a:off x="7420316" y="4838007"/>
                <a:ext cx="484200" cy="165240"/>
              </p14:xfrm>
            </p:contentPart>
          </mc:Choice>
          <mc:Fallback>
            <p:pic>
              <p:nvPicPr>
                <p:cNvPr id="31" name="Ink 30">
                  <a:extLst>
                    <a:ext uri="{FF2B5EF4-FFF2-40B4-BE49-F238E27FC236}">
                      <a16:creationId xmlns:a16="http://schemas.microsoft.com/office/drawing/2014/main" id="{122FE805-0678-FBB4-D130-72258249DD17}"/>
                    </a:ext>
                  </a:extLst>
                </p:cNvPr>
                <p:cNvPicPr/>
                <p:nvPr/>
              </p:nvPicPr>
              <p:blipFill>
                <a:blip r:embed="rId57"/>
                <a:stretch>
                  <a:fillRect/>
                </a:stretch>
              </p:blipFill>
              <p:spPr>
                <a:xfrm>
                  <a:off x="7415996" y="4833687"/>
                  <a:ext cx="4928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77476063-3CA3-ABAD-44EB-5329A8A14BF6}"/>
                    </a:ext>
                  </a:extLst>
                </p14:cNvPr>
                <p14:cNvContentPartPr/>
                <p14:nvPr/>
              </p14:nvContentPartPr>
              <p14:xfrm>
                <a:off x="8018996" y="3951687"/>
                <a:ext cx="274320" cy="1293480"/>
              </p14:xfrm>
            </p:contentPart>
          </mc:Choice>
          <mc:Fallback>
            <p:pic>
              <p:nvPicPr>
                <p:cNvPr id="32" name="Ink 31">
                  <a:extLst>
                    <a:ext uri="{FF2B5EF4-FFF2-40B4-BE49-F238E27FC236}">
                      <a16:creationId xmlns:a16="http://schemas.microsoft.com/office/drawing/2014/main" id="{77476063-3CA3-ABAD-44EB-5329A8A14BF6}"/>
                    </a:ext>
                  </a:extLst>
                </p:cNvPr>
                <p:cNvPicPr/>
                <p:nvPr/>
              </p:nvPicPr>
              <p:blipFill>
                <a:blip r:embed="rId59"/>
                <a:stretch>
                  <a:fillRect/>
                </a:stretch>
              </p:blipFill>
              <p:spPr>
                <a:xfrm>
                  <a:off x="8014676" y="3947367"/>
                  <a:ext cx="282960" cy="1302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20E96234-FBD2-F6B3-E771-AD9DB3C7B06C}"/>
                    </a:ext>
                  </a:extLst>
                </p14:cNvPr>
                <p14:cNvContentPartPr/>
                <p14:nvPr/>
              </p14:nvContentPartPr>
              <p14:xfrm>
                <a:off x="8744396" y="4507887"/>
                <a:ext cx="558360" cy="64080"/>
              </p14:xfrm>
            </p:contentPart>
          </mc:Choice>
          <mc:Fallback>
            <p:pic>
              <p:nvPicPr>
                <p:cNvPr id="33" name="Ink 32">
                  <a:extLst>
                    <a:ext uri="{FF2B5EF4-FFF2-40B4-BE49-F238E27FC236}">
                      <a16:creationId xmlns:a16="http://schemas.microsoft.com/office/drawing/2014/main" id="{20E96234-FBD2-F6B3-E771-AD9DB3C7B06C}"/>
                    </a:ext>
                  </a:extLst>
                </p:cNvPr>
                <p:cNvPicPr/>
                <p:nvPr/>
              </p:nvPicPr>
              <p:blipFill>
                <a:blip r:embed="rId61"/>
                <a:stretch>
                  <a:fillRect/>
                </a:stretch>
              </p:blipFill>
              <p:spPr>
                <a:xfrm>
                  <a:off x="8740076" y="4503567"/>
                  <a:ext cx="567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3618C5F1-8DE8-E30D-7315-06A78DE9165E}"/>
                    </a:ext>
                  </a:extLst>
                </p14:cNvPr>
                <p14:cNvContentPartPr/>
                <p14:nvPr/>
              </p14:nvContentPartPr>
              <p14:xfrm>
                <a:off x="8597156" y="4772487"/>
                <a:ext cx="642600" cy="157320"/>
              </p14:xfrm>
            </p:contentPart>
          </mc:Choice>
          <mc:Fallback>
            <p:pic>
              <p:nvPicPr>
                <p:cNvPr id="34" name="Ink 33">
                  <a:extLst>
                    <a:ext uri="{FF2B5EF4-FFF2-40B4-BE49-F238E27FC236}">
                      <a16:creationId xmlns:a16="http://schemas.microsoft.com/office/drawing/2014/main" id="{3618C5F1-8DE8-E30D-7315-06A78DE9165E}"/>
                    </a:ext>
                  </a:extLst>
                </p:cNvPr>
                <p:cNvPicPr/>
                <p:nvPr/>
              </p:nvPicPr>
              <p:blipFill>
                <a:blip r:embed="rId63"/>
                <a:stretch>
                  <a:fillRect/>
                </a:stretch>
              </p:blipFill>
              <p:spPr>
                <a:xfrm>
                  <a:off x="8592836" y="4768167"/>
                  <a:ext cx="6512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27102EA2-A9DE-4021-1FC7-A298940C29B1}"/>
                    </a:ext>
                  </a:extLst>
                </p14:cNvPr>
                <p14:cNvContentPartPr/>
                <p14:nvPr/>
              </p14:nvContentPartPr>
              <p14:xfrm>
                <a:off x="9521276" y="4415367"/>
                <a:ext cx="487080" cy="532080"/>
              </p14:xfrm>
            </p:contentPart>
          </mc:Choice>
          <mc:Fallback>
            <p:pic>
              <p:nvPicPr>
                <p:cNvPr id="35" name="Ink 34">
                  <a:extLst>
                    <a:ext uri="{FF2B5EF4-FFF2-40B4-BE49-F238E27FC236}">
                      <a16:creationId xmlns:a16="http://schemas.microsoft.com/office/drawing/2014/main" id="{27102EA2-A9DE-4021-1FC7-A298940C29B1}"/>
                    </a:ext>
                  </a:extLst>
                </p:cNvPr>
                <p:cNvPicPr/>
                <p:nvPr/>
              </p:nvPicPr>
              <p:blipFill>
                <a:blip r:embed="rId65"/>
                <a:stretch>
                  <a:fillRect/>
                </a:stretch>
              </p:blipFill>
              <p:spPr>
                <a:xfrm>
                  <a:off x="9516956" y="4411047"/>
                  <a:ext cx="495720" cy="540720"/>
                </a:xfrm>
                <a:prstGeom prst="rect">
                  <a:avLst/>
                </a:prstGeom>
              </p:spPr>
            </p:pic>
          </mc:Fallback>
        </mc:AlternateContent>
      </p:grpSp>
    </p:spTree>
    <p:extLst>
      <p:ext uri="{BB962C8B-B14F-4D97-AF65-F5344CB8AC3E}">
        <p14:creationId xmlns:p14="http://schemas.microsoft.com/office/powerpoint/2010/main" val="3308730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7911-38C6-CA61-FAD4-D27810432964}"/>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ED83477F-DD65-386A-A703-07FCBCBF2D23}"/>
              </a:ext>
            </a:extLst>
          </p:cNvPr>
          <p:cNvGrpSpPr/>
          <p:nvPr/>
        </p:nvGrpSpPr>
        <p:grpSpPr>
          <a:xfrm>
            <a:off x="1336316" y="-198393"/>
            <a:ext cx="10231560" cy="6664320"/>
            <a:chOff x="1336316" y="-198393"/>
            <a:chExt cx="10231560" cy="66643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978BBB4-F323-01CC-4A38-AE103AEFD943}"/>
                    </a:ext>
                  </a:extLst>
                </p14:cNvPr>
                <p14:cNvContentPartPr/>
                <p14:nvPr/>
              </p14:nvContentPartPr>
              <p14:xfrm>
                <a:off x="2039036" y="840927"/>
                <a:ext cx="471600" cy="1217880"/>
              </p14:xfrm>
            </p:contentPart>
          </mc:Choice>
          <mc:Fallback>
            <p:pic>
              <p:nvPicPr>
                <p:cNvPr id="2" name="Ink 1">
                  <a:extLst>
                    <a:ext uri="{FF2B5EF4-FFF2-40B4-BE49-F238E27FC236}">
                      <a16:creationId xmlns:a16="http://schemas.microsoft.com/office/drawing/2014/main" id="{3978BBB4-F323-01CC-4A38-AE103AEFD943}"/>
                    </a:ext>
                  </a:extLst>
                </p:cNvPr>
                <p:cNvPicPr/>
                <p:nvPr/>
              </p:nvPicPr>
              <p:blipFill>
                <a:blip r:embed="rId3"/>
                <a:stretch>
                  <a:fillRect/>
                </a:stretch>
              </p:blipFill>
              <p:spPr>
                <a:xfrm>
                  <a:off x="2034716" y="836607"/>
                  <a:ext cx="480240" cy="1226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1B0482E-93CB-01F8-76FA-0D18254F4907}"/>
                    </a:ext>
                  </a:extLst>
                </p14:cNvPr>
                <p14:cNvContentPartPr/>
                <p14:nvPr/>
              </p14:nvContentPartPr>
              <p14:xfrm>
                <a:off x="2574716" y="1649847"/>
                <a:ext cx="346320" cy="21960"/>
              </p14:xfrm>
            </p:contentPart>
          </mc:Choice>
          <mc:Fallback>
            <p:pic>
              <p:nvPicPr>
                <p:cNvPr id="3" name="Ink 2">
                  <a:extLst>
                    <a:ext uri="{FF2B5EF4-FFF2-40B4-BE49-F238E27FC236}">
                      <a16:creationId xmlns:a16="http://schemas.microsoft.com/office/drawing/2014/main" id="{41B0482E-93CB-01F8-76FA-0D18254F4907}"/>
                    </a:ext>
                  </a:extLst>
                </p:cNvPr>
                <p:cNvPicPr/>
                <p:nvPr/>
              </p:nvPicPr>
              <p:blipFill>
                <a:blip r:embed="rId5"/>
                <a:stretch>
                  <a:fillRect/>
                </a:stretch>
              </p:blipFill>
              <p:spPr>
                <a:xfrm>
                  <a:off x="2570396" y="1645527"/>
                  <a:ext cx="3549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246AB75-BC99-D3E1-3C8C-95A6A6E13962}"/>
                    </a:ext>
                  </a:extLst>
                </p14:cNvPr>
                <p14:cNvContentPartPr/>
                <p14:nvPr/>
              </p14:nvContentPartPr>
              <p14:xfrm>
                <a:off x="3194996" y="1103367"/>
                <a:ext cx="158760" cy="662400"/>
              </p14:xfrm>
            </p:contentPart>
          </mc:Choice>
          <mc:Fallback>
            <p:pic>
              <p:nvPicPr>
                <p:cNvPr id="4" name="Ink 3">
                  <a:extLst>
                    <a:ext uri="{FF2B5EF4-FFF2-40B4-BE49-F238E27FC236}">
                      <a16:creationId xmlns:a16="http://schemas.microsoft.com/office/drawing/2014/main" id="{1246AB75-BC99-D3E1-3C8C-95A6A6E13962}"/>
                    </a:ext>
                  </a:extLst>
                </p:cNvPr>
                <p:cNvPicPr/>
                <p:nvPr/>
              </p:nvPicPr>
              <p:blipFill>
                <a:blip r:embed="rId7"/>
                <a:stretch>
                  <a:fillRect/>
                </a:stretch>
              </p:blipFill>
              <p:spPr>
                <a:xfrm>
                  <a:off x="3190676" y="1099047"/>
                  <a:ext cx="167400" cy="671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F031586E-D2C1-9190-F928-C04DDE7C7786}"/>
                    </a:ext>
                  </a:extLst>
                </p14:cNvPr>
                <p14:cNvContentPartPr/>
                <p14:nvPr/>
              </p14:nvContentPartPr>
              <p14:xfrm>
                <a:off x="3014636" y="1366167"/>
                <a:ext cx="275400" cy="515880"/>
              </p14:xfrm>
            </p:contentPart>
          </mc:Choice>
          <mc:Fallback>
            <p:pic>
              <p:nvPicPr>
                <p:cNvPr id="5" name="Ink 4">
                  <a:extLst>
                    <a:ext uri="{FF2B5EF4-FFF2-40B4-BE49-F238E27FC236}">
                      <a16:creationId xmlns:a16="http://schemas.microsoft.com/office/drawing/2014/main" id="{F031586E-D2C1-9190-F928-C04DDE7C7786}"/>
                    </a:ext>
                  </a:extLst>
                </p:cNvPr>
                <p:cNvPicPr/>
                <p:nvPr/>
              </p:nvPicPr>
              <p:blipFill>
                <a:blip r:embed="rId9"/>
                <a:stretch>
                  <a:fillRect/>
                </a:stretch>
              </p:blipFill>
              <p:spPr>
                <a:xfrm>
                  <a:off x="3010316" y="1361847"/>
                  <a:ext cx="28404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4EB0A02A-FAAA-9EA4-0F16-8AA586F2C1A4}"/>
                    </a:ext>
                  </a:extLst>
                </p14:cNvPr>
                <p14:cNvContentPartPr/>
                <p14:nvPr/>
              </p14:nvContentPartPr>
              <p14:xfrm>
                <a:off x="2774876" y="2648487"/>
                <a:ext cx="14760" cy="735480"/>
              </p14:xfrm>
            </p:contentPart>
          </mc:Choice>
          <mc:Fallback>
            <p:pic>
              <p:nvPicPr>
                <p:cNvPr id="7" name="Ink 6">
                  <a:extLst>
                    <a:ext uri="{FF2B5EF4-FFF2-40B4-BE49-F238E27FC236}">
                      <a16:creationId xmlns:a16="http://schemas.microsoft.com/office/drawing/2014/main" id="{4EB0A02A-FAAA-9EA4-0F16-8AA586F2C1A4}"/>
                    </a:ext>
                  </a:extLst>
                </p:cNvPr>
                <p:cNvPicPr/>
                <p:nvPr/>
              </p:nvPicPr>
              <p:blipFill>
                <a:blip r:embed="rId11"/>
                <a:stretch>
                  <a:fillRect/>
                </a:stretch>
              </p:blipFill>
              <p:spPr>
                <a:xfrm>
                  <a:off x="2770556" y="2644167"/>
                  <a:ext cx="23400" cy="74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7D429450-B524-3837-225B-71D9BF29244B}"/>
                    </a:ext>
                  </a:extLst>
                </p14:cNvPr>
                <p14:cNvContentPartPr/>
                <p14:nvPr/>
              </p14:nvContentPartPr>
              <p14:xfrm>
                <a:off x="4454996" y="827607"/>
                <a:ext cx="423720" cy="756360"/>
              </p14:xfrm>
            </p:contentPart>
          </mc:Choice>
          <mc:Fallback>
            <p:pic>
              <p:nvPicPr>
                <p:cNvPr id="6" name="Ink 5">
                  <a:extLst>
                    <a:ext uri="{FF2B5EF4-FFF2-40B4-BE49-F238E27FC236}">
                      <a16:creationId xmlns:a16="http://schemas.microsoft.com/office/drawing/2014/main" id="{7D429450-B524-3837-225B-71D9BF29244B}"/>
                    </a:ext>
                  </a:extLst>
                </p:cNvPr>
                <p:cNvPicPr/>
                <p:nvPr/>
              </p:nvPicPr>
              <p:blipFill>
                <a:blip r:embed="rId13"/>
                <a:stretch>
                  <a:fillRect/>
                </a:stretch>
              </p:blipFill>
              <p:spPr>
                <a:xfrm>
                  <a:off x="4450676" y="823287"/>
                  <a:ext cx="432360" cy="765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AD7510EC-D63D-7914-56F9-7D8F174FEB8D}"/>
                    </a:ext>
                  </a:extLst>
                </p14:cNvPr>
                <p14:cNvContentPartPr/>
                <p14:nvPr/>
              </p14:nvContentPartPr>
              <p14:xfrm>
                <a:off x="4078076" y="2720127"/>
                <a:ext cx="396000" cy="748800"/>
              </p14:xfrm>
            </p:contentPart>
          </mc:Choice>
          <mc:Fallback>
            <p:pic>
              <p:nvPicPr>
                <p:cNvPr id="8" name="Ink 7">
                  <a:extLst>
                    <a:ext uri="{FF2B5EF4-FFF2-40B4-BE49-F238E27FC236}">
                      <a16:creationId xmlns:a16="http://schemas.microsoft.com/office/drawing/2014/main" id="{AD7510EC-D63D-7914-56F9-7D8F174FEB8D}"/>
                    </a:ext>
                  </a:extLst>
                </p:cNvPr>
                <p:cNvPicPr/>
                <p:nvPr/>
              </p:nvPicPr>
              <p:blipFill>
                <a:blip r:embed="rId15"/>
                <a:stretch>
                  <a:fillRect/>
                </a:stretch>
              </p:blipFill>
              <p:spPr>
                <a:xfrm>
                  <a:off x="4073756" y="2715807"/>
                  <a:ext cx="404640" cy="757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C482BA57-F21B-B0D8-9E5D-C4E3958BD7CA}"/>
                    </a:ext>
                  </a:extLst>
                </p14:cNvPr>
                <p14:cNvContentPartPr/>
                <p14:nvPr/>
              </p14:nvContentPartPr>
              <p14:xfrm>
                <a:off x="4729316" y="3024327"/>
                <a:ext cx="257040" cy="128880"/>
              </p14:xfrm>
            </p:contentPart>
          </mc:Choice>
          <mc:Fallback>
            <p:pic>
              <p:nvPicPr>
                <p:cNvPr id="9" name="Ink 8">
                  <a:extLst>
                    <a:ext uri="{FF2B5EF4-FFF2-40B4-BE49-F238E27FC236}">
                      <a16:creationId xmlns:a16="http://schemas.microsoft.com/office/drawing/2014/main" id="{C482BA57-F21B-B0D8-9E5D-C4E3958BD7CA}"/>
                    </a:ext>
                  </a:extLst>
                </p:cNvPr>
                <p:cNvPicPr/>
                <p:nvPr/>
              </p:nvPicPr>
              <p:blipFill>
                <a:blip r:embed="rId17"/>
                <a:stretch>
                  <a:fillRect/>
                </a:stretch>
              </p:blipFill>
              <p:spPr>
                <a:xfrm>
                  <a:off x="4724996" y="3020007"/>
                  <a:ext cx="2656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54B24DB5-BD1E-082E-5E1D-3BA59DFEC506}"/>
                    </a:ext>
                  </a:extLst>
                </p14:cNvPr>
                <p14:cNvContentPartPr/>
                <p14:nvPr/>
              </p14:nvContentPartPr>
              <p14:xfrm>
                <a:off x="5170676" y="2606367"/>
                <a:ext cx="222120" cy="659520"/>
              </p14:xfrm>
            </p:contentPart>
          </mc:Choice>
          <mc:Fallback>
            <p:pic>
              <p:nvPicPr>
                <p:cNvPr id="10" name="Ink 9">
                  <a:extLst>
                    <a:ext uri="{FF2B5EF4-FFF2-40B4-BE49-F238E27FC236}">
                      <a16:creationId xmlns:a16="http://schemas.microsoft.com/office/drawing/2014/main" id="{54B24DB5-BD1E-082E-5E1D-3BA59DFEC506}"/>
                    </a:ext>
                  </a:extLst>
                </p:cNvPr>
                <p:cNvPicPr/>
                <p:nvPr/>
              </p:nvPicPr>
              <p:blipFill>
                <a:blip r:embed="rId19"/>
                <a:stretch>
                  <a:fillRect/>
                </a:stretch>
              </p:blipFill>
              <p:spPr>
                <a:xfrm>
                  <a:off x="5166356" y="2602047"/>
                  <a:ext cx="23076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0EA96352-7ABA-F750-95C2-D0230FBF7495}"/>
                    </a:ext>
                  </a:extLst>
                </p14:cNvPr>
                <p14:cNvContentPartPr/>
                <p14:nvPr/>
              </p14:nvContentPartPr>
              <p14:xfrm>
                <a:off x="5011916" y="2911287"/>
                <a:ext cx="348840" cy="488520"/>
              </p14:xfrm>
            </p:contentPart>
          </mc:Choice>
          <mc:Fallback>
            <p:pic>
              <p:nvPicPr>
                <p:cNvPr id="11" name="Ink 10">
                  <a:extLst>
                    <a:ext uri="{FF2B5EF4-FFF2-40B4-BE49-F238E27FC236}">
                      <a16:creationId xmlns:a16="http://schemas.microsoft.com/office/drawing/2014/main" id="{0EA96352-7ABA-F750-95C2-D0230FBF7495}"/>
                    </a:ext>
                  </a:extLst>
                </p:cNvPr>
                <p:cNvPicPr/>
                <p:nvPr/>
              </p:nvPicPr>
              <p:blipFill>
                <a:blip r:embed="rId21"/>
                <a:stretch>
                  <a:fillRect/>
                </a:stretch>
              </p:blipFill>
              <p:spPr>
                <a:xfrm>
                  <a:off x="5007596" y="2906967"/>
                  <a:ext cx="35748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EC761BB8-5ADB-9B1A-E261-7D3BC5F5C24E}"/>
                    </a:ext>
                  </a:extLst>
                </p14:cNvPr>
                <p14:cNvContentPartPr/>
                <p14:nvPr/>
              </p14:nvContentPartPr>
              <p14:xfrm>
                <a:off x="5472356" y="-198393"/>
                <a:ext cx="718200" cy="3195000"/>
              </p14:xfrm>
            </p:contentPart>
          </mc:Choice>
          <mc:Fallback>
            <p:pic>
              <p:nvPicPr>
                <p:cNvPr id="12" name="Ink 11">
                  <a:extLst>
                    <a:ext uri="{FF2B5EF4-FFF2-40B4-BE49-F238E27FC236}">
                      <a16:creationId xmlns:a16="http://schemas.microsoft.com/office/drawing/2014/main" id="{EC761BB8-5ADB-9B1A-E261-7D3BC5F5C24E}"/>
                    </a:ext>
                  </a:extLst>
                </p:cNvPr>
                <p:cNvPicPr/>
                <p:nvPr/>
              </p:nvPicPr>
              <p:blipFill>
                <a:blip r:embed="rId23"/>
                <a:stretch>
                  <a:fillRect/>
                </a:stretch>
              </p:blipFill>
              <p:spPr>
                <a:xfrm>
                  <a:off x="5468036" y="-202713"/>
                  <a:ext cx="726840" cy="3203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94EFCADE-4D81-7A99-7871-236FA418474B}"/>
                    </a:ext>
                  </a:extLst>
                </p14:cNvPr>
                <p14:cNvContentPartPr/>
                <p14:nvPr/>
              </p14:nvContentPartPr>
              <p14:xfrm>
                <a:off x="1336316" y="519087"/>
                <a:ext cx="795960" cy="3295800"/>
              </p14:xfrm>
            </p:contentPart>
          </mc:Choice>
          <mc:Fallback>
            <p:pic>
              <p:nvPicPr>
                <p:cNvPr id="15" name="Ink 14">
                  <a:extLst>
                    <a:ext uri="{FF2B5EF4-FFF2-40B4-BE49-F238E27FC236}">
                      <a16:creationId xmlns:a16="http://schemas.microsoft.com/office/drawing/2014/main" id="{94EFCADE-4D81-7A99-7871-236FA418474B}"/>
                    </a:ext>
                  </a:extLst>
                </p:cNvPr>
                <p:cNvPicPr/>
                <p:nvPr/>
              </p:nvPicPr>
              <p:blipFill>
                <a:blip r:embed="rId25"/>
                <a:stretch>
                  <a:fillRect/>
                </a:stretch>
              </p:blipFill>
              <p:spPr>
                <a:xfrm>
                  <a:off x="1331996" y="514767"/>
                  <a:ext cx="804600" cy="3304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DCFF0370-7709-7082-48CF-2563E61C8B9E}"/>
                    </a:ext>
                  </a:extLst>
                </p14:cNvPr>
                <p14:cNvContentPartPr/>
                <p14:nvPr/>
              </p14:nvContentPartPr>
              <p14:xfrm>
                <a:off x="6379916" y="1648767"/>
                <a:ext cx="432360" cy="54000"/>
              </p14:xfrm>
            </p:contentPart>
          </mc:Choice>
          <mc:Fallback>
            <p:pic>
              <p:nvPicPr>
                <p:cNvPr id="16" name="Ink 15">
                  <a:extLst>
                    <a:ext uri="{FF2B5EF4-FFF2-40B4-BE49-F238E27FC236}">
                      <a16:creationId xmlns:a16="http://schemas.microsoft.com/office/drawing/2014/main" id="{DCFF0370-7709-7082-48CF-2563E61C8B9E}"/>
                    </a:ext>
                  </a:extLst>
                </p:cNvPr>
                <p:cNvPicPr/>
                <p:nvPr/>
              </p:nvPicPr>
              <p:blipFill>
                <a:blip r:embed="rId27"/>
                <a:stretch>
                  <a:fillRect/>
                </a:stretch>
              </p:blipFill>
              <p:spPr>
                <a:xfrm>
                  <a:off x="6375596" y="1644447"/>
                  <a:ext cx="4410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23993F8E-54CE-B16E-4657-7A9D99B6B87B}"/>
                    </a:ext>
                  </a:extLst>
                </p14:cNvPr>
                <p14:cNvContentPartPr/>
                <p14:nvPr/>
              </p14:nvContentPartPr>
              <p14:xfrm>
                <a:off x="6400796" y="1932807"/>
                <a:ext cx="452880" cy="74880"/>
              </p14:xfrm>
            </p:contentPart>
          </mc:Choice>
          <mc:Fallback>
            <p:pic>
              <p:nvPicPr>
                <p:cNvPr id="17" name="Ink 16">
                  <a:extLst>
                    <a:ext uri="{FF2B5EF4-FFF2-40B4-BE49-F238E27FC236}">
                      <a16:creationId xmlns:a16="http://schemas.microsoft.com/office/drawing/2014/main" id="{23993F8E-54CE-B16E-4657-7A9D99B6B87B}"/>
                    </a:ext>
                  </a:extLst>
                </p:cNvPr>
                <p:cNvPicPr/>
                <p:nvPr/>
              </p:nvPicPr>
              <p:blipFill>
                <a:blip r:embed="rId29"/>
                <a:stretch>
                  <a:fillRect/>
                </a:stretch>
              </p:blipFill>
              <p:spPr>
                <a:xfrm>
                  <a:off x="6396476" y="1928487"/>
                  <a:ext cx="4615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FD0DA365-937B-4FE4-FC4E-22BDC2B4ECA7}"/>
                    </a:ext>
                  </a:extLst>
                </p14:cNvPr>
                <p14:cNvContentPartPr/>
                <p14:nvPr/>
              </p14:nvContentPartPr>
              <p14:xfrm>
                <a:off x="7471436" y="788367"/>
                <a:ext cx="436320" cy="971640"/>
              </p14:xfrm>
            </p:contentPart>
          </mc:Choice>
          <mc:Fallback>
            <p:pic>
              <p:nvPicPr>
                <p:cNvPr id="18" name="Ink 17">
                  <a:extLst>
                    <a:ext uri="{FF2B5EF4-FFF2-40B4-BE49-F238E27FC236}">
                      <a16:creationId xmlns:a16="http://schemas.microsoft.com/office/drawing/2014/main" id="{FD0DA365-937B-4FE4-FC4E-22BDC2B4ECA7}"/>
                    </a:ext>
                  </a:extLst>
                </p:cNvPr>
                <p:cNvPicPr/>
                <p:nvPr/>
              </p:nvPicPr>
              <p:blipFill>
                <a:blip r:embed="rId31"/>
                <a:stretch>
                  <a:fillRect/>
                </a:stretch>
              </p:blipFill>
              <p:spPr>
                <a:xfrm>
                  <a:off x="7467116" y="784047"/>
                  <a:ext cx="444960" cy="980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E9547257-5380-B20D-C289-6C1E7E6DE2EE}"/>
                    </a:ext>
                  </a:extLst>
                </p14:cNvPr>
                <p14:cNvContentPartPr/>
                <p14:nvPr/>
              </p14:nvContentPartPr>
              <p14:xfrm>
                <a:off x="8368916" y="1019487"/>
                <a:ext cx="282240" cy="725400"/>
              </p14:xfrm>
            </p:contentPart>
          </mc:Choice>
          <mc:Fallback>
            <p:pic>
              <p:nvPicPr>
                <p:cNvPr id="19" name="Ink 18">
                  <a:extLst>
                    <a:ext uri="{FF2B5EF4-FFF2-40B4-BE49-F238E27FC236}">
                      <a16:creationId xmlns:a16="http://schemas.microsoft.com/office/drawing/2014/main" id="{E9547257-5380-B20D-C289-6C1E7E6DE2EE}"/>
                    </a:ext>
                  </a:extLst>
                </p:cNvPr>
                <p:cNvPicPr/>
                <p:nvPr/>
              </p:nvPicPr>
              <p:blipFill>
                <a:blip r:embed="rId33"/>
                <a:stretch>
                  <a:fillRect/>
                </a:stretch>
              </p:blipFill>
              <p:spPr>
                <a:xfrm>
                  <a:off x="8364596" y="1015167"/>
                  <a:ext cx="29088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DC85278A-F62A-D7ED-881D-14A575578D7E}"/>
                    </a:ext>
                  </a:extLst>
                </p14:cNvPr>
                <p14:cNvContentPartPr/>
                <p14:nvPr/>
              </p14:nvContentPartPr>
              <p14:xfrm>
                <a:off x="8040596" y="1408287"/>
                <a:ext cx="256320" cy="52560"/>
              </p14:xfrm>
            </p:contentPart>
          </mc:Choice>
          <mc:Fallback>
            <p:pic>
              <p:nvPicPr>
                <p:cNvPr id="20" name="Ink 19">
                  <a:extLst>
                    <a:ext uri="{FF2B5EF4-FFF2-40B4-BE49-F238E27FC236}">
                      <a16:creationId xmlns:a16="http://schemas.microsoft.com/office/drawing/2014/main" id="{DC85278A-F62A-D7ED-881D-14A575578D7E}"/>
                    </a:ext>
                  </a:extLst>
                </p:cNvPr>
                <p:cNvPicPr/>
                <p:nvPr/>
              </p:nvPicPr>
              <p:blipFill>
                <a:blip r:embed="rId35"/>
                <a:stretch>
                  <a:fillRect/>
                </a:stretch>
              </p:blipFill>
              <p:spPr>
                <a:xfrm>
                  <a:off x="8036276" y="1403967"/>
                  <a:ext cx="2649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79299C83-5C76-2EBA-0F2B-489B9FAD61A2}"/>
                    </a:ext>
                  </a:extLst>
                </p14:cNvPr>
                <p14:cNvContentPartPr/>
                <p14:nvPr/>
              </p14:nvContentPartPr>
              <p14:xfrm>
                <a:off x="8685356" y="725007"/>
                <a:ext cx="347760" cy="1254960"/>
              </p14:xfrm>
            </p:contentPart>
          </mc:Choice>
          <mc:Fallback>
            <p:pic>
              <p:nvPicPr>
                <p:cNvPr id="21" name="Ink 20">
                  <a:extLst>
                    <a:ext uri="{FF2B5EF4-FFF2-40B4-BE49-F238E27FC236}">
                      <a16:creationId xmlns:a16="http://schemas.microsoft.com/office/drawing/2014/main" id="{79299C83-5C76-2EBA-0F2B-489B9FAD61A2}"/>
                    </a:ext>
                  </a:extLst>
                </p:cNvPr>
                <p:cNvPicPr/>
                <p:nvPr/>
              </p:nvPicPr>
              <p:blipFill>
                <a:blip r:embed="rId37"/>
                <a:stretch>
                  <a:fillRect/>
                </a:stretch>
              </p:blipFill>
              <p:spPr>
                <a:xfrm>
                  <a:off x="8681036" y="720687"/>
                  <a:ext cx="356400" cy="1263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2187BCF6-CCE1-7800-0558-B5807B00FCF9}"/>
                    </a:ext>
                  </a:extLst>
                </p14:cNvPr>
                <p14:cNvContentPartPr/>
                <p14:nvPr/>
              </p14:nvContentPartPr>
              <p14:xfrm>
                <a:off x="7174076" y="578127"/>
                <a:ext cx="256680" cy="1557360"/>
              </p14:xfrm>
            </p:contentPart>
          </mc:Choice>
          <mc:Fallback>
            <p:pic>
              <p:nvPicPr>
                <p:cNvPr id="22" name="Ink 21">
                  <a:extLst>
                    <a:ext uri="{FF2B5EF4-FFF2-40B4-BE49-F238E27FC236}">
                      <a16:creationId xmlns:a16="http://schemas.microsoft.com/office/drawing/2014/main" id="{2187BCF6-CCE1-7800-0558-B5807B00FCF9}"/>
                    </a:ext>
                  </a:extLst>
                </p:cNvPr>
                <p:cNvPicPr/>
                <p:nvPr/>
              </p:nvPicPr>
              <p:blipFill>
                <a:blip r:embed="rId39"/>
                <a:stretch>
                  <a:fillRect/>
                </a:stretch>
              </p:blipFill>
              <p:spPr>
                <a:xfrm>
                  <a:off x="7169756" y="573807"/>
                  <a:ext cx="265320" cy="1566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AA12FF11-CDE0-7751-E8EC-7F0C8DC00017}"/>
                    </a:ext>
                  </a:extLst>
                </p14:cNvPr>
                <p14:cNvContentPartPr/>
                <p14:nvPr/>
              </p14:nvContentPartPr>
              <p14:xfrm>
                <a:off x="9384836" y="578127"/>
                <a:ext cx="263880" cy="1321200"/>
              </p14:xfrm>
            </p:contentPart>
          </mc:Choice>
          <mc:Fallback>
            <p:pic>
              <p:nvPicPr>
                <p:cNvPr id="23" name="Ink 22">
                  <a:extLst>
                    <a:ext uri="{FF2B5EF4-FFF2-40B4-BE49-F238E27FC236}">
                      <a16:creationId xmlns:a16="http://schemas.microsoft.com/office/drawing/2014/main" id="{AA12FF11-CDE0-7751-E8EC-7F0C8DC00017}"/>
                    </a:ext>
                  </a:extLst>
                </p:cNvPr>
                <p:cNvPicPr/>
                <p:nvPr/>
              </p:nvPicPr>
              <p:blipFill>
                <a:blip r:embed="rId41"/>
                <a:stretch>
                  <a:fillRect/>
                </a:stretch>
              </p:blipFill>
              <p:spPr>
                <a:xfrm>
                  <a:off x="9380516" y="573807"/>
                  <a:ext cx="272520" cy="1329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C2103C7A-55E0-8032-7452-9AD18A1B7713}"/>
                    </a:ext>
                  </a:extLst>
                </p14:cNvPr>
                <p14:cNvContentPartPr/>
                <p14:nvPr/>
              </p14:nvContentPartPr>
              <p14:xfrm>
                <a:off x="9745196" y="977007"/>
                <a:ext cx="374400" cy="789120"/>
              </p14:xfrm>
            </p:contentPart>
          </mc:Choice>
          <mc:Fallback>
            <p:pic>
              <p:nvPicPr>
                <p:cNvPr id="24" name="Ink 23">
                  <a:extLst>
                    <a:ext uri="{FF2B5EF4-FFF2-40B4-BE49-F238E27FC236}">
                      <a16:creationId xmlns:a16="http://schemas.microsoft.com/office/drawing/2014/main" id="{C2103C7A-55E0-8032-7452-9AD18A1B7713}"/>
                    </a:ext>
                  </a:extLst>
                </p:cNvPr>
                <p:cNvPicPr/>
                <p:nvPr/>
              </p:nvPicPr>
              <p:blipFill>
                <a:blip r:embed="rId43"/>
                <a:stretch>
                  <a:fillRect/>
                </a:stretch>
              </p:blipFill>
              <p:spPr>
                <a:xfrm>
                  <a:off x="9740876" y="972687"/>
                  <a:ext cx="383040" cy="797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9729B044-5AF1-C267-040C-ABD47C9440F0}"/>
                    </a:ext>
                  </a:extLst>
                </p14:cNvPr>
                <p14:cNvContentPartPr/>
                <p14:nvPr/>
              </p14:nvContentPartPr>
              <p14:xfrm>
                <a:off x="10352516" y="1380207"/>
                <a:ext cx="186840" cy="28440"/>
              </p14:xfrm>
            </p:contentPart>
          </mc:Choice>
          <mc:Fallback>
            <p:pic>
              <p:nvPicPr>
                <p:cNvPr id="25" name="Ink 24">
                  <a:extLst>
                    <a:ext uri="{FF2B5EF4-FFF2-40B4-BE49-F238E27FC236}">
                      <a16:creationId xmlns:a16="http://schemas.microsoft.com/office/drawing/2014/main" id="{9729B044-5AF1-C267-040C-ABD47C9440F0}"/>
                    </a:ext>
                  </a:extLst>
                </p:cNvPr>
                <p:cNvPicPr/>
                <p:nvPr/>
              </p:nvPicPr>
              <p:blipFill>
                <a:blip r:embed="rId45"/>
                <a:stretch>
                  <a:fillRect/>
                </a:stretch>
              </p:blipFill>
              <p:spPr>
                <a:xfrm>
                  <a:off x="10348196" y="1375887"/>
                  <a:ext cx="195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C5D97E34-388A-85FB-7DE3-054C015F1C6D}"/>
                    </a:ext>
                  </a:extLst>
                </p14:cNvPr>
                <p14:cNvContentPartPr/>
                <p14:nvPr/>
              </p14:nvContentPartPr>
              <p14:xfrm>
                <a:off x="10677236" y="1061247"/>
                <a:ext cx="450000" cy="771840"/>
              </p14:xfrm>
            </p:contentPart>
          </mc:Choice>
          <mc:Fallback>
            <p:pic>
              <p:nvPicPr>
                <p:cNvPr id="26" name="Ink 25">
                  <a:extLst>
                    <a:ext uri="{FF2B5EF4-FFF2-40B4-BE49-F238E27FC236}">
                      <a16:creationId xmlns:a16="http://schemas.microsoft.com/office/drawing/2014/main" id="{C5D97E34-388A-85FB-7DE3-054C015F1C6D}"/>
                    </a:ext>
                  </a:extLst>
                </p:cNvPr>
                <p:cNvPicPr/>
                <p:nvPr/>
              </p:nvPicPr>
              <p:blipFill>
                <a:blip r:embed="rId47"/>
                <a:stretch>
                  <a:fillRect/>
                </a:stretch>
              </p:blipFill>
              <p:spPr>
                <a:xfrm>
                  <a:off x="10672916" y="1056927"/>
                  <a:ext cx="458640" cy="78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31597B1A-346C-1C76-8353-56D19419316C}"/>
                    </a:ext>
                  </a:extLst>
                </p14:cNvPr>
                <p14:cNvContentPartPr/>
                <p14:nvPr/>
              </p14:nvContentPartPr>
              <p14:xfrm>
                <a:off x="11156396" y="704127"/>
                <a:ext cx="411480" cy="1242000"/>
              </p14:xfrm>
            </p:contentPart>
          </mc:Choice>
          <mc:Fallback>
            <p:pic>
              <p:nvPicPr>
                <p:cNvPr id="27" name="Ink 26">
                  <a:extLst>
                    <a:ext uri="{FF2B5EF4-FFF2-40B4-BE49-F238E27FC236}">
                      <a16:creationId xmlns:a16="http://schemas.microsoft.com/office/drawing/2014/main" id="{31597B1A-346C-1C76-8353-56D19419316C}"/>
                    </a:ext>
                  </a:extLst>
                </p:cNvPr>
                <p:cNvPicPr/>
                <p:nvPr/>
              </p:nvPicPr>
              <p:blipFill>
                <a:blip r:embed="rId49"/>
                <a:stretch>
                  <a:fillRect/>
                </a:stretch>
              </p:blipFill>
              <p:spPr>
                <a:xfrm>
                  <a:off x="11152076" y="699807"/>
                  <a:ext cx="420120" cy="1250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46F1B032-7706-43DD-7EB1-9FAD1A912835}"/>
                    </a:ext>
                  </a:extLst>
                </p14:cNvPr>
                <p14:cNvContentPartPr/>
                <p14:nvPr/>
              </p14:nvContentPartPr>
              <p14:xfrm>
                <a:off x="7935116" y="2731647"/>
                <a:ext cx="659160" cy="95400"/>
              </p14:xfrm>
            </p:contentPart>
          </mc:Choice>
          <mc:Fallback>
            <p:pic>
              <p:nvPicPr>
                <p:cNvPr id="30" name="Ink 29">
                  <a:extLst>
                    <a:ext uri="{FF2B5EF4-FFF2-40B4-BE49-F238E27FC236}">
                      <a16:creationId xmlns:a16="http://schemas.microsoft.com/office/drawing/2014/main" id="{46F1B032-7706-43DD-7EB1-9FAD1A912835}"/>
                    </a:ext>
                  </a:extLst>
                </p:cNvPr>
                <p:cNvPicPr/>
                <p:nvPr/>
              </p:nvPicPr>
              <p:blipFill>
                <a:blip r:embed="rId51"/>
                <a:stretch>
                  <a:fillRect/>
                </a:stretch>
              </p:blipFill>
              <p:spPr>
                <a:xfrm>
                  <a:off x="7930796" y="2727327"/>
                  <a:ext cx="6678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52E9A765-2076-07DD-1F51-B51692A5613D}"/>
                    </a:ext>
                  </a:extLst>
                </p14:cNvPr>
                <p14:cNvContentPartPr/>
                <p14:nvPr/>
              </p14:nvContentPartPr>
              <p14:xfrm>
                <a:off x="6122876" y="4102527"/>
                <a:ext cx="542880" cy="101880"/>
              </p14:xfrm>
            </p:contentPart>
          </mc:Choice>
          <mc:Fallback>
            <p:pic>
              <p:nvPicPr>
                <p:cNvPr id="35" name="Ink 34">
                  <a:extLst>
                    <a:ext uri="{FF2B5EF4-FFF2-40B4-BE49-F238E27FC236}">
                      <a16:creationId xmlns:a16="http://schemas.microsoft.com/office/drawing/2014/main" id="{52E9A765-2076-07DD-1F51-B51692A5613D}"/>
                    </a:ext>
                  </a:extLst>
                </p:cNvPr>
                <p:cNvPicPr/>
                <p:nvPr/>
              </p:nvPicPr>
              <p:blipFill>
                <a:blip r:embed="rId53"/>
                <a:stretch>
                  <a:fillRect/>
                </a:stretch>
              </p:blipFill>
              <p:spPr>
                <a:xfrm>
                  <a:off x="6118556" y="4098207"/>
                  <a:ext cx="5515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4D56296B-BD72-0660-6FA4-15999EAE61C6}"/>
                    </a:ext>
                  </a:extLst>
                </p14:cNvPr>
                <p14:cNvContentPartPr/>
                <p14:nvPr/>
              </p14:nvContentPartPr>
              <p14:xfrm>
                <a:off x="6043316" y="4445607"/>
                <a:ext cx="618120" cy="189720"/>
              </p14:xfrm>
            </p:contentPart>
          </mc:Choice>
          <mc:Fallback>
            <p:pic>
              <p:nvPicPr>
                <p:cNvPr id="36" name="Ink 35">
                  <a:extLst>
                    <a:ext uri="{FF2B5EF4-FFF2-40B4-BE49-F238E27FC236}">
                      <a16:creationId xmlns:a16="http://schemas.microsoft.com/office/drawing/2014/main" id="{4D56296B-BD72-0660-6FA4-15999EAE61C6}"/>
                    </a:ext>
                  </a:extLst>
                </p:cNvPr>
                <p:cNvPicPr/>
                <p:nvPr/>
              </p:nvPicPr>
              <p:blipFill>
                <a:blip r:embed="rId55"/>
                <a:stretch>
                  <a:fillRect/>
                </a:stretch>
              </p:blipFill>
              <p:spPr>
                <a:xfrm>
                  <a:off x="6038996" y="4441287"/>
                  <a:ext cx="6267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B1A37D13-61BC-CF5B-C511-14320BF64E40}"/>
                    </a:ext>
                  </a:extLst>
                </p14:cNvPr>
                <p14:cNvContentPartPr/>
                <p14:nvPr/>
              </p14:nvContentPartPr>
              <p14:xfrm>
                <a:off x="9030236" y="2468847"/>
                <a:ext cx="554040" cy="819360"/>
              </p14:xfrm>
            </p:contentPart>
          </mc:Choice>
          <mc:Fallback>
            <p:pic>
              <p:nvPicPr>
                <p:cNvPr id="31" name="Ink 30">
                  <a:extLst>
                    <a:ext uri="{FF2B5EF4-FFF2-40B4-BE49-F238E27FC236}">
                      <a16:creationId xmlns:a16="http://schemas.microsoft.com/office/drawing/2014/main" id="{B1A37D13-61BC-CF5B-C511-14320BF64E40}"/>
                    </a:ext>
                  </a:extLst>
                </p:cNvPr>
                <p:cNvPicPr/>
                <p:nvPr/>
              </p:nvPicPr>
              <p:blipFill>
                <a:blip r:embed="rId57"/>
                <a:stretch>
                  <a:fillRect/>
                </a:stretch>
              </p:blipFill>
              <p:spPr>
                <a:xfrm>
                  <a:off x="9025916" y="2464527"/>
                  <a:ext cx="562680" cy="828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4EBD3E77-FD44-7733-C77D-D12993C9557D}"/>
                    </a:ext>
                  </a:extLst>
                </p14:cNvPr>
                <p14:cNvContentPartPr/>
                <p14:nvPr/>
              </p14:nvContentPartPr>
              <p14:xfrm>
                <a:off x="9806036" y="2658927"/>
                <a:ext cx="560160" cy="567720"/>
              </p14:xfrm>
            </p:contentPart>
          </mc:Choice>
          <mc:Fallback>
            <p:pic>
              <p:nvPicPr>
                <p:cNvPr id="32" name="Ink 31">
                  <a:extLst>
                    <a:ext uri="{FF2B5EF4-FFF2-40B4-BE49-F238E27FC236}">
                      <a16:creationId xmlns:a16="http://schemas.microsoft.com/office/drawing/2014/main" id="{4EBD3E77-FD44-7733-C77D-D12993C9557D}"/>
                    </a:ext>
                  </a:extLst>
                </p:cNvPr>
                <p:cNvPicPr/>
                <p:nvPr/>
              </p:nvPicPr>
              <p:blipFill>
                <a:blip r:embed="rId59"/>
                <a:stretch>
                  <a:fillRect/>
                </a:stretch>
              </p:blipFill>
              <p:spPr>
                <a:xfrm>
                  <a:off x="9801716" y="2654607"/>
                  <a:ext cx="56880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23BCEDD2-E27C-CC92-0585-B974FB1E266F}"/>
                    </a:ext>
                  </a:extLst>
                </p14:cNvPr>
                <p14:cNvContentPartPr/>
                <p14:nvPr/>
              </p14:nvContentPartPr>
              <p14:xfrm>
                <a:off x="9793076" y="2711127"/>
                <a:ext cx="475920" cy="657000"/>
              </p14:xfrm>
            </p:contentPart>
          </mc:Choice>
          <mc:Fallback>
            <p:pic>
              <p:nvPicPr>
                <p:cNvPr id="33" name="Ink 32">
                  <a:extLst>
                    <a:ext uri="{FF2B5EF4-FFF2-40B4-BE49-F238E27FC236}">
                      <a16:creationId xmlns:a16="http://schemas.microsoft.com/office/drawing/2014/main" id="{23BCEDD2-E27C-CC92-0585-B974FB1E266F}"/>
                    </a:ext>
                  </a:extLst>
                </p:cNvPr>
                <p:cNvPicPr/>
                <p:nvPr/>
              </p:nvPicPr>
              <p:blipFill>
                <a:blip r:embed="rId61"/>
                <a:stretch>
                  <a:fillRect/>
                </a:stretch>
              </p:blipFill>
              <p:spPr>
                <a:xfrm>
                  <a:off x="9788756" y="2706807"/>
                  <a:ext cx="48456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A209F005-4D57-AF15-63A3-383EADE2DDF5}"/>
                    </a:ext>
                  </a:extLst>
                </p14:cNvPr>
                <p14:cNvContentPartPr/>
                <p14:nvPr/>
              </p14:nvContentPartPr>
              <p14:xfrm>
                <a:off x="10555556" y="2585487"/>
                <a:ext cx="175680" cy="725040"/>
              </p14:xfrm>
            </p:contentPart>
          </mc:Choice>
          <mc:Fallback>
            <p:pic>
              <p:nvPicPr>
                <p:cNvPr id="34" name="Ink 33">
                  <a:extLst>
                    <a:ext uri="{FF2B5EF4-FFF2-40B4-BE49-F238E27FC236}">
                      <a16:creationId xmlns:a16="http://schemas.microsoft.com/office/drawing/2014/main" id="{A209F005-4D57-AF15-63A3-383EADE2DDF5}"/>
                    </a:ext>
                  </a:extLst>
                </p:cNvPr>
                <p:cNvPicPr/>
                <p:nvPr/>
              </p:nvPicPr>
              <p:blipFill>
                <a:blip r:embed="rId63"/>
                <a:stretch>
                  <a:fillRect/>
                </a:stretch>
              </p:blipFill>
              <p:spPr>
                <a:xfrm>
                  <a:off x="10551236" y="2581167"/>
                  <a:ext cx="18432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E769DF5D-FBC9-5AF9-07C2-919436F15032}"/>
                    </a:ext>
                  </a:extLst>
                </p14:cNvPr>
                <p14:cNvContentPartPr/>
                <p14:nvPr/>
              </p14:nvContentPartPr>
              <p14:xfrm>
                <a:off x="7125836" y="3783927"/>
                <a:ext cx="401040" cy="891000"/>
              </p14:xfrm>
            </p:contentPart>
          </mc:Choice>
          <mc:Fallback>
            <p:pic>
              <p:nvPicPr>
                <p:cNvPr id="39" name="Ink 38">
                  <a:extLst>
                    <a:ext uri="{FF2B5EF4-FFF2-40B4-BE49-F238E27FC236}">
                      <a16:creationId xmlns:a16="http://schemas.microsoft.com/office/drawing/2014/main" id="{E769DF5D-FBC9-5AF9-07C2-919436F15032}"/>
                    </a:ext>
                  </a:extLst>
                </p:cNvPr>
                <p:cNvPicPr/>
                <p:nvPr/>
              </p:nvPicPr>
              <p:blipFill>
                <a:blip r:embed="rId65"/>
                <a:stretch>
                  <a:fillRect/>
                </a:stretch>
              </p:blipFill>
              <p:spPr>
                <a:xfrm>
                  <a:off x="7121516" y="3779607"/>
                  <a:ext cx="409680" cy="899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F60D3F51-01D2-3FDA-A01F-C997486589B2}"/>
                    </a:ext>
                  </a:extLst>
                </p14:cNvPr>
                <p14:cNvContentPartPr/>
                <p14:nvPr/>
              </p14:nvContentPartPr>
              <p14:xfrm>
                <a:off x="7735316" y="3500247"/>
                <a:ext cx="333360" cy="427320"/>
              </p14:xfrm>
            </p:contentPart>
          </mc:Choice>
          <mc:Fallback>
            <p:pic>
              <p:nvPicPr>
                <p:cNvPr id="40" name="Ink 39">
                  <a:extLst>
                    <a:ext uri="{FF2B5EF4-FFF2-40B4-BE49-F238E27FC236}">
                      <a16:creationId xmlns:a16="http://schemas.microsoft.com/office/drawing/2014/main" id="{F60D3F51-01D2-3FDA-A01F-C997486589B2}"/>
                    </a:ext>
                  </a:extLst>
                </p:cNvPr>
                <p:cNvPicPr/>
                <p:nvPr/>
              </p:nvPicPr>
              <p:blipFill>
                <a:blip r:embed="rId67"/>
                <a:stretch>
                  <a:fillRect/>
                </a:stretch>
              </p:blipFill>
              <p:spPr>
                <a:xfrm>
                  <a:off x="7730996" y="3495927"/>
                  <a:ext cx="34200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6A302E31-BCD6-CF7A-CA89-504D1B0D618C}"/>
                    </a:ext>
                  </a:extLst>
                </p14:cNvPr>
                <p14:cNvContentPartPr/>
                <p14:nvPr/>
              </p14:nvContentPartPr>
              <p14:xfrm>
                <a:off x="7998116" y="4345167"/>
                <a:ext cx="334440" cy="79560"/>
              </p14:xfrm>
            </p:contentPart>
          </mc:Choice>
          <mc:Fallback>
            <p:pic>
              <p:nvPicPr>
                <p:cNvPr id="41" name="Ink 40">
                  <a:extLst>
                    <a:ext uri="{FF2B5EF4-FFF2-40B4-BE49-F238E27FC236}">
                      <a16:creationId xmlns:a16="http://schemas.microsoft.com/office/drawing/2014/main" id="{6A302E31-BCD6-CF7A-CA89-504D1B0D618C}"/>
                    </a:ext>
                  </a:extLst>
                </p:cNvPr>
                <p:cNvPicPr/>
                <p:nvPr/>
              </p:nvPicPr>
              <p:blipFill>
                <a:blip r:embed="rId69"/>
                <a:stretch>
                  <a:fillRect/>
                </a:stretch>
              </p:blipFill>
              <p:spPr>
                <a:xfrm>
                  <a:off x="7993796" y="4340847"/>
                  <a:ext cx="3430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C26E23D4-ED74-51B6-9D20-113657AA3166}"/>
                    </a:ext>
                  </a:extLst>
                </p14:cNvPr>
                <p14:cNvContentPartPr/>
                <p14:nvPr/>
              </p14:nvContentPartPr>
              <p14:xfrm>
                <a:off x="8460716" y="3855567"/>
                <a:ext cx="284040" cy="744480"/>
              </p14:xfrm>
            </p:contentPart>
          </mc:Choice>
          <mc:Fallback>
            <p:pic>
              <p:nvPicPr>
                <p:cNvPr id="42" name="Ink 41">
                  <a:extLst>
                    <a:ext uri="{FF2B5EF4-FFF2-40B4-BE49-F238E27FC236}">
                      <a16:creationId xmlns:a16="http://schemas.microsoft.com/office/drawing/2014/main" id="{C26E23D4-ED74-51B6-9D20-113657AA3166}"/>
                    </a:ext>
                  </a:extLst>
                </p:cNvPr>
                <p:cNvPicPr/>
                <p:nvPr/>
              </p:nvPicPr>
              <p:blipFill>
                <a:blip r:embed="rId71"/>
                <a:stretch>
                  <a:fillRect/>
                </a:stretch>
              </p:blipFill>
              <p:spPr>
                <a:xfrm>
                  <a:off x="8456396" y="3851247"/>
                  <a:ext cx="292680" cy="753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09396A43-1421-05D8-2A16-468B9E4EEB9F}"/>
                    </a:ext>
                  </a:extLst>
                </p14:cNvPr>
                <p14:cNvContentPartPr/>
                <p14:nvPr/>
              </p14:nvContentPartPr>
              <p14:xfrm>
                <a:off x="8934116" y="4015047"/>
                <a:ext cx="358200" cy="741960"/>
              </p14:xfrm>
            </p:contentPart>
          </mc:Choice>
          <mc:Fallback>
            <p:pic>
              <p:nvPicPr>
                <p:cNvPr id="43" name="Ink 42">
                  <a:extLst>
                    <a:ext uri="{FF2B5EF4-FFF2-40B4-BE49-F238E27FC236}">
                      <a16:creationId xmlns:a16="http://schemas.microsoft.com/office/drawing/2014/main" id="{09396A43-1421-05D8-2A16-468B9E4EEB9F}"/>
                    </a:ext>
                  </a:extLst>
                </p:cNvPr>
                <p:cNvPicPr/>
                <p:nvPr/>
              </p:nvPicPr>
              <p:blipFill>
                <a:blip r:embed="rId73"/>
                <a:stretch>
                  <a:fillRect/>
                </a:stretch>
              </p:blipFill>
              <p:spPr>
                <a:xfrm>
                  <a:off x="8929796" y="4010727"/>
                  <a:ext cx="366840" cy="750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E97DCC29-3B94-4DFF-E7B6-73A0AAB109E6}"/>
                    </a:ext>
                  </a:extLst>
                </p14:cNvPr>
                <p14:cNvContentPartPr/>
                <p14:nvPr/>
              </p14:nvContentPartPr>
              <p14:xfrm>
                <a:off x="9427676" y="4352007"/>
                <a:ext cx="452880" cy="10080"/>
              </p14:xfrm>
            </p:contentPart>
          </mc:Choice>
          <mc:Fallback>
            <p:pic>
              <p:nvPicPr>
                <p:cNvPr id="44" name="Ink 43">
                  <a:extLst>
                    <a:ext uri="{FF2B5EF4-FFF2-40B4-BE49-F238E27FC236}">
                      <a16:creationId xmlns:a16="http://schemas.microsoft.com/office/drawing/2014/main" id="{E97DCC29-3B94-4DFF-E7B6-73A0AAB109E6}"/>
                    </a:ext>
                  </a:extLst>
                </p:cNvPr>
                <p:cNvPicPr/>
                <p:nvPr/>
              </p:nvPicPr>
              <p:blipFill>
                <a:blip r:embed="rId75"/>
                <a:stretch>
                  <a:fillRect/>
                </a:stretch>
              </p:blipFill>
              <p:spPr>
                <a:xfrm>
                  <a:off x="9423356" y="4347687"/>
                  <a:ext cx="46152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B378CBAF-8F16-77FA-95F0-421A6E8ADCE1}"/>
                    </a:ext>
                  </a:extLst>
                </p14:cNvPr>
                <p14:cNvContentPartPr/>
                <p14:nvPr/>
              </p14:nvContentPartPr>
              <p14:xfrm>
                <a:off x="9694436" y="4235367"/>
                <a:ext cx="38160" cy="481680"/>
              </p14:xfrm>
            </p:contentPart>
          </mc:Choice>
          <mc:Fallback>
            <p:pic>
              <p:nvPicPr>
                <p:cNvPr id="45" name="Ink 44">
                  <a:extLst>
                    <a:ext uri="{FF2B5EF4-FFF2-40B4-BE49-F238E27FC236}">
                      <a16:creationId xmlns:a16="http://schemas.microsoft.com/office/drawing/2014/main" id="{B378CBAF-8F16-77FA-95F0-421A6E8ADCE1}"/>
                    </a:ext>
                  </a:extLst>
                </p:cNvPr>
                <p:cNvPicPr/>
                <p:nvPr/>
              </p:nvPicPr>
              <p:blipFill>
                <a:blip r:embed="rId77"/>
                <a:stretch>
                  <a:fillRect/>
                </a:stretch>
              </p:blipFill>
              <p:spPr>
                <a:xfrm>
                  <a:off x="9690116" y="4231047"/>
                  <a:ext cx="4680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46A62A62-51B5-2A31-773B-05A6B186F619}"/>
                    </a:ext>
                  </a:extLst>
                </p14:cNvPr>
                <p14:cNvContentPartPr/>
                <p14:nvPr/>
              </p14:nvContentPartPr>
              <p14:xfrm>
                <a:off x="10154876" y="4098927"/>
                <a:ext cx="27000" cy="401400"/>
              </p14:xfrm>
            </p:contentPart>
          </mc:Choice>
          <mc:Fallback>
            <p:pic>
              <p:nvPicPr>
                <p:cNvPr id="46" name="Ink 45">
                  <a:extLst>
                    <a:ext uri="{FF2B5EF4-FFF2-40B4-BE49-F238E27FC236}">
                      <a16:creationId xmlns:a16="http://schemas.microsoft.com/office/drawing/2014/main" id="{46A62A62-51B5-2A31-773B-05A6B186F619}"/>
                    </a:ext>
                  </a:extLst>
                </p:cNvPr>
                <p:cNvPicPr/>
                <p:nvPr/>
              </p:nvPicPr>
              <p:blipFill>
                <a:blip r:embed="rId79"/>
                <a:stretch>
                  <a:fillRect/>
                </a:stretch>
              </p:blipFill>
              <p:spPr>
                <a:xfrm>
                  <a:off x="10150556" y="4094607"/>
                  <a:ext cx="3564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8E3DB4CA-DF71-5647-1141-F1DF56A16BAE}"/>
                    </a:ext>
                  </a:extLst>
                </p14:cNvPr>
                <p14:cNvContentPartPr/>
                <p14:nvPr/>
              </p14:nvContentPartPr>
              <p14:xfrm>
                <a:off x="10324076" y="4298367"/>
                <a:ext cx="165960" cy="479880"/>
              </p14:xfrm>
            </p:contentPart>
          </mc:Choice>
          <mc:Fallback>
            <p:pic>
              <p:nvPicPr>
                <p:cNvPr id="47" name="Ink 46">
                  <a:extLst>
                    <a:ext uri="{FF2B5EF4-FFF2-40B4-BE49-F238E27FC236}">
                      <a16:creationId xmlns:a16="http://schemas.microsoft.com/office/drawing/2014/main" id="{8E3DB4CA-DF71-5647-1141-F1DF56A16BAE}"/>
                    </a:ext>
                  </a:extLst>
                </p:cNvPr>
                <p:cNvPicPr/>
                <p:nvPr/>
              </p:nvPicPr>
              <p:blipFill>
                <a:blip r:embed="rId81"/>
                <a:stretch>
                  <a:fillRect/>
                </a:stretch>
              </p:blipFill>
              <p:spPr>
                <a:xfrm>
                  <a:off x="10319756" y="4294047"/>
                  <a:ext cx="17460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DF18159C-DDE5-81E6-80FF-44491ACD7AF9}"/>
                    </a:ext>
                  </a:extLst>
                </p14:cNvPr>
                <p14:cNvContentPartPr/>
                <p14:nvPr/>
              </p14:nvContentPartPr>
              <p14:xfrm>
                <a:off x="10678316" y="4414287"/>
                <a:ext cx="456120" cy="63720"/>
              </p14:xfrm>
            </p:contentPart>
          </mc:Choice>
          <mc:Fallback>
            <p:pic>
              <p:nvPicPr>
                <p:cNvPr id="48" name="Ink 47">
                  <a:extLst>
                    <a:ext uri="{FF2B5EF4-FFF2-40B4-BE49-F238E27FC236}">
                      <a16:creationId xmlns:a16="http://schemas.microsoft.com/office/drawing/2014/main" id="{DF18159C-DDE5-81E6-80FF-44491ACD7AF9}"/>
                    </a:ext>
                  </a:extLst>
                </p:cNvPr>
                <p:cNvPicPr/>
                <p:nvPr/>
              </p:nvPicPr>
              <p:blipFill>
                <a:blip r:embed="rId83"/>
                <a:stretch>
                  <a:fillRect/>
                </a:stretch>
              </p:blipFill>
              <p:spPr>
                <a:xfrm>
                  <a:off x="10673996" y="4409967"/>
                  <a:ext cx="4647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ECAE5618-0E5E-EA07-4D80-FA0532E7A5EA}"/>
                    </a:ext>
                  </a:extLst>
                </p14:cNvPr>
                <p14:cNvContentPartPr/>
                <p14:nvPr/>
              </p14:nvContentPartPr>
              <p14:xfrm>
                <a:off x="10720076" y="4626327"/>
                <a:ext cx="358920" cy="92520"/>
              </p14:xfrm>
            </p:contentPart>
          </mc:Choice>
          <mc:Fallback>
            <p:pic>
              <p:nvPicPr>
                <p:cNvPr id="49" name="Ink 48">
                  <a:extLst>
                    <a:ext uri="{FF2B5EF4-FFF2-40B4-BE49-F238E27FC236}">
                      <a16:creationId xmlns:a16="http://schemas.microsoft.com/office/drawing/2014/main" id="{ECAE5618-0E5E-EA07-4D80-FA0532E7A5EA}"/>
                    </a:ext>
                  </a:extLst>
                </p:cNvPr>
                <p:cNvPicPr/>
                <p:nvPr/>
              </p:nvPicPr>
              <p:blipFill>
                <a:blip r:embed="rId85"/>
                <a:stretch>
                  <a:fillRect/>
                </a:stretch>
              </p:blipFill>
              <p:spPr>
                <a:xfrm>
                  <a:off x="10715756" y="4622007"/>
                  <a:ext cx="3675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2B89B19A-907E-650E-3248-CDFDA69404F0}"/>
                    </a:ext>
                  </a:extLst>
                </p14:cNvPr>
                <p14:cNvContentPartPr/>
                <p14:nvPr/>
              </p14:nvContentPartPr>
              <p14:xfrm>
                <a:off x="11313356" y="4435527"/>
                <a:ext cx="239400" cy="472320"/>
              </p14:xfrm>
            </p:contentPart>
          </mc:Choice>
          <mc:Fallback>
            <p:pic>
              <p:nvPicPr>
                <p:cNvPr id="50" name="Ink 49">
                  <a:extLst>
                    <a:ext uri="{FF2B5EF4-FFF2-40B4-BE49-F238E27FC236}">
                      <a16:creationId xmlns:a16="http://schemas.microsoft.com/office/drawing/2014/main" id="{2B89B19A-907E-650E-3248-CDFDA69404F0}"/>
                    </a:ext>
                  </a:extLst>
                </p:cNvPr>
                <p:cNvPicPr/>
                <p:nvPr/>
              </p:nvPicPr>
              <p:blipFill>
                <a:blip r:embed="rId87"/>
                <a:stretch>
                  <a:fillRect/>
                </a:stretch>
              </p:blipFill>
              <p:spPr>
                <a:xfrm>
                  <a:off x="11309036" y="4431207"/>
                  <a:ext cx="24804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E751309A-8962-519D-7A90-E8B61FC4127D}"/>
                    </a:ext>
                  </a:extLst>
                </p14:cNvPr>
                <p14:cNvContentPartPr/>
                <p14:nvPr/>
              </p14:nvContentPartPr>
              <p14:xfrm>
                <a:off x="4254476" y="4908207"/>
                <a:ext cx="717120" cy="1303200"/>
              </p14:xfrm>
            </p:contentPart>
          </mc:Choice>
          <mc:Fallback>
            <p:pic>
              <p:nvPicPr>
                <p:cNvPr id="52" name="Ink 51">
                  <a:extLst>
                    <a:ext uri="{FF2B5EF4-FFF2-40B4-BE49-F238E27FC236}">
                      <a16:creationId xmlns:a16="http://schemas.microsoft.com/office/drawing/2014/main" id="{E751309A-8962-519D-7A90-E8B61FC4127D}"/>
                    </a:ext>
                  </a:extLst>
                </p:cNvPr>
                <p:cNvPicPr/>
                <p:nvPr/>
              </p:nvPicPr>
              <p:blipFill>
                <a:blip r:embed="rId89"/>
                <a:stretch>
                  <a:fillRect/>
                </a:stretch>
              </p:blipFill>
              <p:spPr>
                <a:xfrm>
                  <a:off x="4250156" y="4903887"/>
                  <a:ext cx="725760" cy="1311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72788015-BD3A-6EC2-CEDF-4106581DB341}"/>
                    </a:ext>
                  </a:extLst>
                </p14:cNvPr>
                <p14:cNvContentPartPr/>
                <p14:nvPr/>
              </p14:nvContentPartPr>
              <p14:xfrm>
                <a:off x="5328716" y="5317527"/>
                <a:ext cx="569160" cy="53280"/>
              </p14:xfrm>
            </p:contentPart>
          </mc:Choice>
          <mc:Fallback>
            <p:pic>
              <p:nvPicPr>
                <p:cNvPr id="53" name="Ink 52">
                  <a:extLst>
                    <a:ext uri="{FF2B5EF4-FFF2-40B4-BE49-F238E27FC236}">
                      <a16:creationId xmlns:a16="http://schemas.microsoft.com/office/drawing/2014/main" id="{72788015-BD3A-6EC2-CEDF-4106581DB341}"/>
                    </a:ext>
                  </a:extLst>
                </p:cNvPr>
                <p:cNvPicPr/>
                <p:nvPr/>
              </p:nvPicPr>
              <p:blipFill>
                <a:blip r:embed="rId91"/>
                <a:stretch>
                  <a:fillRect/>
                </a:stretch>
              </p:blipFill>
              <p:spPr>
                <a:xfrm>
                  <a:off x="5324396" y="5313207"/>
                  <a:ext cx="5778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A763D391-50D4-3906-7BF0-1C299FB9BD9A}"/>
                    </a:ext>
                  </a:extLst>
                </p14:cNvPr>
                <p14:cNvContentPartPr/>
                <p14:nvPr/>
              </p14:nvContentPartPr>
              <p14:xfrm>
                <a:off x="5307836" y="5578527"/>
                <a:ext cx="607320" cy="234000"/>
              </p14:xfrm>
            </p:contentPart>
          </mc:Choice>
          <mc:Fallback>
            <p:pic>
              <p:nvPicPr>
                <p:cNvPr id="54" name="Ink 53">
                  <a:extLst>
                    <a:ext uri="{FF2B5EF4-FFF2-40B4-BE49-F238E27FC236}">
                      <a16:creationId xmlns:a16="http://schemas.microsoft.com/office/drawing/2014/main" id="{A763D391-50D4-3906-7BF0-1C299FB9BD9A}"/>
                    </a:ext>
                  </a:extLst>
                </p:cNvPr>
                <p:cNvPicPr/>
                <p:nvPr/>
              </p:nvPicPr>
              <p:blipFill>
                <a:blip r:embed="rId93"/>
                <a:stretch>
                  <a:fillRect/>
                </a:stretch>
              </p:blipFill>
              <p:spPr>
                <a:xfrm>
                  <a:off x="5303516" y="5574207"/>
                  <a:ext cx="6159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E41C0261-F02D-F37D-2467-5189E44EC83B}"/>
                    </a:ext>
                  </a:extLst>
                </p14:cNvPr>
                <p14:cNvContentPartPr/>
                <p14:nvPr/>
              </p14:nvContentPartPr>
              <p14:xfrm>
                <a:off x="6684476" y="4749807"/>
                <a:ext cx="55440" cy="22320"/>
              </p14:xfrm>
            </p:contentPart>
          </mc:Choice>
          <mc:Fallback>
            <p:pic>
              <p:nvPicPr>
                <p:cNvPr id="55" name="Ink 54">
                  <a:extLst>
                    <a:ext uri="{FF2B5EF4-FFF2-40B4-BE49-F238E27FC236}">
                      <a16:creationId xmlns:a16="http://schemas.microsoft.com/office/drawing/2014/main" id="{E41C0261-F02D-F37D-2467-5189E44EC83B}"/>
                    </a:ext>
                  </a:extLst>
                </p:cNvPr>
                <p:cNvPicPr/>
                <p:nvPr/>
              </p:nvPicPr>
              <p:blipFill>
                <a:blip r:embed="rId95"/>
                <a:stretch>
                  <a:fillRect/>
                </a:stretch>
              </p:blipFill>
              <p:spPr>
                <a:xfrm>
                  <a:off x="6680156" y="4745487"/>
                  <a:ext cx="640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16D67B37-7B5D-32E6-9ECE-D0C1971D6122}"/>
                    </a:ext>
                  </a:extLst>
                </p14:cNvPr>
                <p14:cNvContentPartPr/>
                <p14:nvPr/>
              </p14:nvContentPartPr>
              <p14:xfrm>
                <a:off x="6083276" y="4918287"/>
                <a:ext cx="517680" cy="1102320"/>
              </p14:xfrm>
            </p:contentPart>
          </mc:Choice>
          <mc:Fallback>
            <p:pic>
              <p:nvPicPr>
                <p:cNvPr id="56" name="Ink 55">
                  <a:extLst>
                    <a:ext uri="{FF2B5EF4-FFF2-40B4-BE49-F238E27FC236}">
                      <a16:creationId xmlns:a16="http://schemas.microsoft.com/office/drawing/2014/main" id="{16D67B37-7B5D-32E6-9ECE-D0C1971D6122}"/>
                    </a:ext>
                  </a:extLst>
                </p:cNvPr>
                <p:cNvPicPr/>
                <p:nvPr/>
              </p:nvPicPr>
              <p:blipFill>
                <a:blip r:embed="rId97"/>
                <a:stretch>
                  <a:fillRect/>
                </a:stretch>
              </p:blipFill>
              <p:spPr>
                <a:xfrm>
                  <a:off x="6078956" y="4913967"/>
                  <a:ext cx="526320" cy="1110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C82AAEEE-6367-44D5-0966-3230BECEE186}"/>
                    </a:ext>
                  </a:extLst>
                </p14:cNvPr>
                <p14:cNvContentPartPr/>
                <p14:nvPr/>
              </p14:nvContentPartPr>
              <p14:xfrm>
                <a:off x="6642356" y="5801367"/>
                <a:ext cx="263520" cy="453960"/>
              </p14:xfrm>
            </p:contentPart>
          </mc:Choice>
          <mc:Fallback>
            <p:pic>
              <p:nvPicPr>
                <p:cNvPr id="57" name="Ink 56">
                  <a:extLst>
                    <a:ext uri="{FF2B5EF4-FFF2-40B4-BE49-F238E27FC236}">
                      <a16:creationId xmlns:a16="http://schemas.microsoft.com/office/drawing/2014/main" id="{C82AAEEE-6367-44D5-0966-3230BECEE186}"/>
                    </a:ext>
                  </a:extLst>
                </p:cNvPr>
                <p:cNvPicPr/>
                <p:nvPr/>
              </p:nvPicPr>
              <p:blipFill>
                <a:blip r:embed="rId99"/>
                <a:stretch>
                  <a:fillRect/>
                </a:stretch>
              </p:blipFill>
              <p:spPr>
                <a:xfrm>
                  <a:off x="6638036" y="5797047"/>
                  <a:ext cx="27216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9798D489-9607-EB81-2A1B-F901B5D82942}"/>
                    </a:ext>
                  </a:extLst>
                </p14:cNvPr>
                <p14:cNvContentPartPr/>
                <p14:nvPr/>
              </p14:nvContentPartPr>
              <p14:xfrm>
                <a:off x="6295676" y="4877247"/>
                <a:ext cx="650160" cy="73080"/>
              </p14:xfrm>
            </p:contentPart>
          </mc:Choice>
          <mc:Fallback>
            <p:pic>
              <p:nvPicPr>
                <p:cNvPr id="58" name="Ink 57">
                  <a:extLst>
                    <a:ext uri="{FF2B5EF4-FFF2-40B4-BE49-F238E27FC236}">
                      <a16:creationId xmlns:a16="http://schemas.microsoft.com/office/drawing/2014/main" id="{9798D489-9607-EB81-2A1B-F901B5D82942}"/>
                    </a:ext>
                  </a:extLst>
                </p:cNvPr>
                <p:cNvPicPr/>
                <p:nvPr/>
              </p:nvPicPr>
              <p:blipFill>
                <a:blip r:embed="rId101"/>
                <a:stretch>
                  <a:fillRect/>
                </a:stretch>
              </p:blipFill>
              <p:spPr>
                <a:xfrm>
                  <a:off x="6291356" y="4872927"/>
                  <a:ext cx="6588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8BA182F6-9DEE-BA4C-8BEA-6BEB2F9C267F}"/>
                    </a:ext>
                  </a:extLst>
                </p14:cNvPr>
                <p14:cNvContentPartPr/>
                <p14:nvPr/>
              </p14:nvContentPartPr>
              <p14:xfrm>
                <a:off x="7460276" y="4907487"/>
                <a:ext cx="914760" cy="842400"/>
              </p14:xfrm>
            </p:contentPart>
          </mc:Choice>
          <mc:Fallback>
            <p:pic>
              <p:nvPicPr>
                <p:cNvPr id="59" name="Ink 58">
                  <a:extLst>
                    <a:ext uri="{FF2B5EF4-FFF2-40B4-BE49-F238E27FC236}">
                      <a16:creationId xmlns:a16="http://schemas.microsoft.com/office/drawing/2014/main" id="{8BA182F6-9DEE-BA4C-8BEA-6BEB2F9C267F}"/>
                    </a:ext>
                  </a:extLst>
                </p:cNvPr>
                <p:cNvPicPr/>
                <p:nvPr/>
              </p:nvPicPr>
              <p:blipFill>
                <a:blip r:embed="rId103"/>
                <a:stretch>
                  <a:fillRect/>
                </a:stretch>
              </p:blipFill>
              <p:spPr>
                <a:xfrm>
                  <a:off x="7455956" y="4903167"/>
                  <a:ext cx="923400" cy="851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E4489F95-C870-A092-FD87-C62DF9AB7D41}"/>
                    </a:ext>
                  </a:extLst>
                </p14:cNvPr>
                <p14:cNvContentPartPr/>
                <p14:nvPr/>
              </p14:nvContentPartPr>
              <p14:xfrm>
                <a:off x="3918236" y="4449207"/>
                <a:ext cx="4888800" cy="2016720"/>
              </p14:xfrm>
            </p:contentPart>
          </mc:Choice>
          <mc:Fallback>
            <p:pic>
              <p:nvPicPr>
                <p:cNvPr id="60" name="Ink 59">
                  <a:extLst>
                    <a:ext uri="{FF2B5EF4-FFF2-40B4-BE49-F238E27FC236}">
                      <a16:creationId xmlns:a16="http://schemas.microsoft.com/office/drawing/2014/main" id="{E4489F95-C870-A092-FD87-C62DF9AB7D41}"/>
                    </a:ext>
                  </a:extLst>
                </p:cNvPr>
                <p:cNvPicPr/>
                <p:nvPr/>
              </p:nvPicPr>
              <p:blipFill>
                <a:blip r:embed="rId105"/>
                <a:stretch>
                  <a:fillRect/>
                </a:stretch>
              </p:blipFill>
              <p:spPr>
                <a:xfrm>
                  <a:off x="3913916" y="4444887"/>
                  <a:ext cx="4897440" cy="2025360"/>
                </a:xfrm>
                <a:prstGeom prst="rect">
                  <a:avLst/>
                </a:prstGeom>
              </p:spPr>
            </p:pic>
          </mc:Fallback>
        </mc:AlternateContent>
      </p:grpSp>
    </p:spTree>
    <p:extLst>
      <p:ext uri="{BB962C8B-B14F-4D97-AF65-F5344CB8AC3E}">
        <p14:creationId xmlns:p14="http://schemas.microsoft.com/office/powerpoint/2010/main" val="1465307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998DD-488B-A07E-2039-3B13C18E2A59}"/>
            </a:ext>
          </a:extLst>
        </p:cNvPr>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805F1BE-854A-513D-5B08-B8C843CC7F93}"/>
                  </a:ext>
                </a:extLst>
              </p14:cNvPr>
              <p14:cNvContentPartPr/>
              <p14:nvPr/>
            </p14:nvContentPartPr>
            <p14:xfrm>
              <a:off x="1249556" y="514767"/>
              <a:ext cx="581400" cy="1116000"/>
            </p14:xfrm>
          </p:contentPart>
        </mc:Choice>
        <mc:Fallback>
          <p:pic>
            <p:nvPicPr>
              <p:cNvPr id="2" name="Ink 1">
                <a:extLst>
                  <a:ext uri="{FF2B5EF4-FFF2-40B4-BE49-F238E27FC236}">
                    <a16:creationId xmlns:a16="http://schemas.microsoft.com/office/drawing/2014/main" id="{C805F1BE-854A-513D-5B08-B8C843CC7F93}"/>
                  </a:ext>
                </a:extLst>
              </p:cNvPr>
              <p:cNvPicPr/>
              <p:nvPr/>
            </p:nvPicPr>
            <p:blipFill>
              <a:blip r:embed="rId3"/>
              <a:stretch>
                <a:fillRect/>
              </a:stretch>
            </p:blipFill>
            <p:spPr>
              <a:xfrm>
                <a:off x="1245236" y="510447"/>
                <a:ext cx="590040" cy="1124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5FB085E-86CF-ED6F-7257-2EE220509D6F}"/>
                  </a:ext>
                </a:extLst>
              </p14:cNvPr>
              <p14:cNvContentPartPr/>
              <p14:nvPr/>
            </p14:nvContentPartPr>
            <p14:xfrm>
              <a:off x="1271516" y="1470927"/>
              <a:ext cx="381240" cy="32760"/>
            </p14:xfrm>
          </p:contentPart>
        </mc:Choice>
        <mc:Fallback>
          <p:pic>
            <p:nvPicPr>
              <p:cNvPr id="3" name="Ink 2">
                <a:extLst>
                  <a:ext uri="{FF2B5EF4-FFF2-40B4-BE49-F238E27FC236}">
                    <a16:creationId xmlns:a16="http://schemas.microsoft.com/office/drawing/2014/main" id="{85FB085E-86CF-ED6F-7257-2EE220509D6F}"/>
                  </a:ext>
                </a:extLst>
              </p:cNvPr>
              <p:cNvPicPr/>
              <p:nvPr/>
            </p:nvPicPr>
            <p:blipFill>
              <a:blip r:embed="rId5"/>
              <a:stretch>
                <a:fillRect/>
              </a:stretch>
            </p:blipFill>
            <p:spPr>
              <a:xfrm>
                <a:off x="1267196" y="1466607"/>
                <a:ext cx="3898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56B24A5-E75F-6FE0-DF2D-E37DBB5501B8}"/>
                  </a:ext>
                </a:extLst>
              </p14:cNvPr>
              <p14:cNvContentPartPr/>
              <p14:nvPr/>
            </p14:nvContentPartPr>
            <p14:xfrm>
              <a:off x="2154596" y="1234767"/>
              <a:ext cx="474480" cy="141840"/>
            </p14:xfrm>
          </p:contentPart>
        </mc:Choice>
        <mc:Fallback>
          <p:pic>
            <p:nvPicPr>
              <p:cNvPr id="4" name="Ink 3">
                <a:extLst>
                  <a:ext uri="{FF2B5EF4-FFF2-40B4-BE49-F238E27FC236}">
                    <a16:creationId xmlns:a16="http://schemas.microsoft.com/office/drawing/2014/main" id="{D56B24A5-E75F-6FE0-DF2D-E37DBB5501B8}"/>
                  </a:ext>
                </a:extLst>
              </p:cNvPr>
              <p:cNvPicPr/>
              <p:nvPr/>
            </p:nvPicPr>
            <p:blipFill>
              <a:blip r:embed="rId7"/>
              <a:stretch>
                <a:fillRect/>
              </a:stretch>
            </p:blipFill>
            <p:spPr>
              <a:xfrm>
                <a:off x="2150276" y="1230447"/>
                <a:ext cx="4831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B31309E9-AC21-7225-6034-248DA9F0130F}"/>
                  </a:ext>
                </a:extLst>
              </p14:cNvPr>
              <p14:cNvContentPartPr/>
              <p14:nvPr/>
            </p14:nvContentPartPr>
            <p14:xfrm>
              <a:off x="2742116" y="493887"/>
              <a:ext cx="495360" cy="984960"/>
            </p14:xfrm>
          </p:contentPart>
        </mc:Choice>
        <mc:Fallback>
          <p:pic>
            <p:nvPicPr>
              <p:cNvPr id="6" name="Ink 5">
                <a:extLst>
                  <a:ext uri="{FF2B5EF4-FFF2-40B4-BE49-F238E27FC236}">
                    <a16:creationId xmlns:a16="http://schemas.microsoft.com/office/drawing/2014/main" id="{B31309E9-AC21-7225-6034-248DA9F0130F}"/>
                  </a:ext>
                </a:extLst>
              </p:cNvPr>
              <p:cNvPicPr/>
              <p:nvPr/>
            </p:nvPicPr>
            <p:blipFill>
              <a:blip r:embed="rId9"/>
              <a:stretch>
                <a:fillRect/>
              </a:stretch>
            </p:blipFill>
            <p:spPr>
              <a:xfrm>
                <a:off x="2737796" y="489567"/>
                <a:ext cx="504000" cy="993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9D0AC0E1-D68A-232A-1A30-1026D715D024}"/>
                  </a:ext>
                </a:extLst>
              </p14:cNvPr>
              <p14:cNvContentPartPr/>
              <p14:nvPr/>
            </p14:nvContentPartPr>
            <p14:xfrm>
              <a:off x="3373556" y="800247"/>
              <a:ext cx="585720" cy="9720"/>
            </p14:xfrm>
          </p:contentPart>
        </mc:Choice>
        <mc:Fallback>
          <p:pic>
            <p:nvPicPr>
              <p:cNvPr id="7" name="Ink 6">
                <a:extLst>
                  <a:ext uri="{FF2B5EF4-FFF2-40B4-BE49-F238E27FC236}">
                    <a16:creationId xmlns:a16="http://schemas.microsoft.com/office/drawing/2014/main" id="{9D0AC0E1-D68A-232A-1A30-1026D715D024}"/>
                  </a:ext>
                </a:extLst>
              </p:cNvPr>
              <p:cNvPicPr/>
              <p:nvPr/>
            </p:nvPicPr>
            <p:blipFill>
              <a:blip r:embed="rId11"/>
              <a:stretch>
                <a:fillRect/>
              </a:stretch>
            </p:blipFill>
            <p:spPr>
              <a:xfrm>
                <a:off x="3369236" y="795927"/>
                <a:ext cx="59436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68FCF972-A09F-B5B3-1830-A448D5D70FE2}"/>
                  </a:ext>
                </a:extLst>
              </p14:cNvPr>
              <p14:cNvContentPartPr/>
              <p14:nvPr/>
            </p14:nvContentPartPr>
            <p14:xfrm>
              <a:off x="3615476" y="956487"/>
              <a:ext cx="31680" cy="568080"/>
            </p14:xfrm>
          </p:contentPart>
        </mc:Choice>
        <mc:Fallback>
          <p:pic>
            <p:nvPicPr>
              <p:cNvPr id="8" name="Ink 7">
                <a:extLst>
                  <a:ext uri="{FF2B5EF4-FFF2-40B4-BE49-F238E27FC236}">
                    <a16:creationId xmlns:a16="http://schemas.microsoft.com/office/drawing/2014/main" id="{68FCF972-A09F-B5B3-1830-A448D5D70FE2}"/>
                  </a:ext>
                </a:extLst>
              </p:cNvPr>
              <p:cNvPicPr/>
              <p:nvPr/>
            </p:nvPicPr>
            <p:blipFill>
              <a:blip r:embed="rId13"/>
              <a:stretch>
                <a:fillRect/>
              </a:stretch>
            </p:blipFill>
            <p:spPr>
              <a:xfrm>
                <a:off x="3611156" y="952167"/>
                <a:ext cx="4032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60D5828D-6B55-DA5B-335F-219FB1B0FE9B}"/>
                  </a:ext>
                </a:extLst>
              </p14:cNvPr>
              <p14:cNvContentPartPr/>
              <p14:nvPr/>
            </p14:nvContentPartPr>
            <p14:xfrm>
              <a:off x="3446996" y="1427007"/>
              <a:ext cx="565920" cy="118440"/>
            </p14:xfrm>
          </p:contentPart>
        </mc:Choice>
        <mc:Fallback>
          <p:pic>
            <p:nvPicPr>
              <p:cNvPr id="9" name="Ink 8">
                <a:extLst>
                  <a:ext uri="{FF2B5EF4-FFF2-40B4-BE49-F238E27FC236}">
                    <a16:creationId xmlns:a16="http://schemas.microsoft.com/office/drawing/2014/main" id="{60D5828D-6B55-DA5B-335F-219FB1B0FE9B}"/>
                  </a:ext>
                </a:extLst>
              </p:cNvPr>
              <p:cNvPicPr/>
              <p:nvPr/>
            </p:nvPicPr>
            <p:blipFill>
              <a:blip r:embed="rId15"/>
              <a:stretch>
                <a:fillRect/>
              </a:stretch>
            </p:blipFill>
            <p:spPr>
              <a:xfrm>
                <a:off x="3442676" y="1422687"/>
                <a:ext cx="5745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BCE9384E-C3FB-FBC3-79C1-9A0AED1A69D9}"/>
                  </a:ext>
                </a:extLst>
              </p14:cNvPr>
              <p14:cNvContentPartPr/>
              <p14:nvPr/>
            </p14:nvContentPartPr>
            <p14:xfrm>
              <a:off x="3857036" y="294447"/>
              <a:ext cx="633240" cy="1690560"/>
            </p14:xfrm>
          </p:contentPart>
        </mc:Choice>
        <mc:Fallback>
          <p:pic>
            <p:nvPicPr>
              <p:cNvPr id="10" name="Ink 9">
                <a:extLst>
                  <a:ext uri="{FF2B5EF4-FFF2-40B4-BE49-F238E27FC236}">
                    <a16:creationId xmlns:a16="http://schemas.microsoft.com/office/drawing/2014/main" id="{BCE9384E-C3FB-FBC3-79C1-9A0AED1A69D9}"/>
                  </a:ext>
                </a:extLst>
              </p:cNvPr>
              <p:cNvPicPr/>
              <p:nvPr/>
            </p:nvPicPr>
            <p:blipFill>
              <a:blip r:embed="rId17"/>
              <a:stretch>
                <a:fillRect/>
              </a:stretch>
            </p:blipFill>
            <p:spPr>
              <a:xfrm>
                <a:off x="3852716" y="290127"/>
                <a:ext cx="641880" cy="1699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F91F0C44-AF48-0115-D01D-17CD697299B5}"/>
                  </a:ext>
                </a:extLst>
              </p14:cNvPr>
              <p14:cNvContentPartPr/>
              <p14:nvPr/>
            </p14:nvContentPartPr>
            <p14:xfrm>
              <a:off x="500396" y="483087"/>
              <a:ext cx="656640" cy="2183400"/>
            </p14:xfrm>
          </p:contentPart>
        </mc:Choice>
        <mc:Fallback>
          <p:pic>
            <p:nvPicPr>
              <p:cNvPr id="11" name="Ink 10">
                <a:extLst>
                  <a:ext uri="{FF2B5EF4-FFF2-40B4-BE49-F238E27FC236}">
                    <a16:creationId xmlns:a16="http://schemas.microsoft.com/office/drawing/2014/main" id="{F91F0C44-AF48-0115-D01D-17CD697299B5}"/>
                  </a:ext>
                </a:extLst>
              </p:cNvPr>
              <p:cNvPicPr/>
              <p:nvPr/>
            </p:nvPicPr>
            <p:blipFill>
              <a:blip r:embed="rId19"/>
              <a:stretch>
                <a:fillRect/>
              </a:stretch>
            </p:blipFill>
            <p:spPr>
              <a:xfrm>
                <a:off x="496076" y="478767"/>
                <a:ext cx="665280" cy="2192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17E7C92D-66A8-5A5B-A312-22A1651E46B6}"/>
                  </a:ext>
                </a:extLst>
              </p14:cNvPr>
              <p14:cNvContentPartPr/>
              <p14:nvPr/>
            </p14:nvContentPartPr>
            <p14:xfrm>
              <a:off x="4907876" y="691167"/>
              <a:ext cx="930240" cy="746640"/>
            </p14:xfrm>
          </p:contentPart>
        </mc:Choice>
        <mc:Fallback>
          <p:pic>
            <p:nvPicPr>
              <p:cNvPr id="12" name="Ink 11">
                <a:extLst>
                  <a:ext uri="{FF2B5EF4-FFF2-40B4-BE49-F238E27FC236}">
                    <a16:creationId xmlns:a16="http://schemas.microsoft.com/office/drawing/2014/main" id="{17E7C92D-66A8-5A5B-A312-22A1651E46B6}"/>
                  </a:ext>
                </a:extLst>
              </p:cNvPr>
              <p:cNvPicPr/>
              <p:nvPr/>
            </p:nvPicPr>
            <p:blipFill>
              <a:blip r:embed="rId21"/>
              <a:stretch>
                <a:fillRect/>
              </a:stretch>
            </p:blipFill>
            <p:spPr>
              <a:xfrm>
                <a:off x="4903556" y="686847"/>
                <a:ext cx="938880" cy="755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75F3B67E-CEC5-75BD-07D3-355C31092B1D}"/>
                  </a:ext>
                </a:extLst>
              </p14:cNvPr>
              <p14:cNvContentPartPr/>
              <p14:nvPr/>
            </p14:nvContentPartPr>
            <p14:xfrm>
              <a:off x="6074636" y="1103367"/>
              <a:ext cx="515880" cy="21600"/>
            </p14:xfrm>
          </p:contentPart>
        </mc:Choice>
        <mc:Fallback>
          <p:pic>
            <p:nvPicPr>
              <p:cNvPr id="13" name="Ink 12">
                <a:extLst>
                  <a:ext uri="{FF2B5EF4-FFF2-40B4-BE49-F238E27FC236}">
                    <a16:creationId xmlns:a16="http://schemas.microsoft.com/office/drawing/2014/main" id="{75F3B67E-CEC5-75BD-07D3-355C31092B1D}"/>
                  </a:ext>
                </a:extLst>
              </p:cNvPr>
              <p:cNvPicPr/>
              <p:nvPr/>
            </p:nvPicPr>
            <p:blipFill>
              <a:blip r:embed="rId23"/>
              <a:stretch>
                <a:fillRect/>
              </a:stretch>
            </p:blipFill>
            <p:spPr>
              <a:xfrm>
                <a:off x="6070316" y="1099047"/>
                <a:ext cx="5245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C962DEEE-7E75-CB8C-66B6-EA3A71A5547A}"/>
                  </a:ext>
                </a:extLst>
              </p14:cNvPr>
              <p14:cNvContentPartPr/>
              <p14:nvPr/>
            </p14:nvContentPartPr>
            <p14:xfrm>
              <a:off x="5864396" y="1546887"/>
              <a:ext cx="403560" cy="82440"/>
            </p14:xfrm>
          </p:contentPart>
        </mc:Choice>
        <mc:Fallback>
          <p:pic>
            <p:nvPicPr>
              <p:cNvPr id="14" name="Ink 13">
                <a:extLst>
                  <a:ext uri="{FF2B5EF4-FFF2-40B4-BE49-F238E27FC236}">
                    <a16:creationId xmlns:a16="http://schemas.microsoft.com/office/drawing/2014/main" id="{C962DEEE-7E75-CB8C-66B6-EA3A71A5547A}"/>
                  </a:ext>
                </a:extLst>
              </p:cNvPr>
              <p:cNvPicPr/>
              <p:nvPr/>
            </p:nvPicPr>
            <p:blipFill>
              <a:blip r:embed="rId25"/>
              <a:stretch>
                <a:fillRect/>
              </a:stretch>
            </p:blipFill>
            <p:spPr>
              <a:xfrm>
                <a:off x="5860076" y="1542567"/>
                <a:ext cx="412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75E8CD21-D165-9D83-C35E-23CBCFE2E0E1}"/>
                  </a:ext>
                </a:extLst>
              </p14:cNvPr>
              <p14:cNvContentPartPr/>
              <p14:nvPr/>
            </p14:nvContentPartPr>
            <p14:xfrm>
              <a:off x="6690236" y="745527"/>
              <a:ext cx="656280" cy="628560"/>
            </p14:xfrm>
          </p:contentPart>
        </mc:Choice>
        <mc:Fallback>
          <p:pic>
            <p:nvPicPr>
              <p:cNvPr id="15" name="Ink 14">
                <a:extLst>
                  <a:ext uri="{FF2B5EF4-FFF2-40B4-BE49-F238E27FC236}">
                    <a16:creationId xmlns:a16="http://schemas.microsoft.com/office/drawing/2014/main" id="{75E8CD21-D165-9D83-C35E-23CBCFE2E0E1}"/>
                  </a:ext>
                </a:extLst>
              </p:cNvPr>
              <p:cNvPicPr/>
              <p:nvPr/>
            </p:nvPicPr>
            <p:blipFill>
              <a:blip r:embed="rId27"/>
              <a:stretch>
                <a:fillRect/>
              </a:stretch>
            </p:blipFill>
            <p:spPr>
              <a:xfrm>
                <a:off x="6685916" y="741207"/>
                <a:ext cx="664920" cy="637200"/>
              </a:xfrm>
              <a:prstGeom prst="rect">
                <a:avLst/>
              </a:prstGeom>
            </p:spPr>
          </p:pic>
        </mc:Fallback>
      </mc:AlternateContent>
      <p:grpSp>
        <p:nvGrpSpPr>
          <p:cNvPr id="42" name="Group 41">
            <a:extLst>
              <a:ext uri="{FF2B5EF4-FFF2-40B4-BE49-F238E27FC236}">
                <a16:creationId xmlns:a16="http://schemas.microsoft.com/office/drawing/2014/main" id="{383D4C8E-7A62-9E8D-CEA3-9A586D15B41D}"/>
              </a:ext>
            </a:extLst>
          </p:cNvPr>
          <p:cNvGrpSpPr/>
          <p:nvPr/>
        </p:nvGrpSpPr>
        <p:grpSpPr>
          <a:xfrm>
            <a:off x="2237396" y="2247807"/>
            <a:ext cx="8662680" cy="3017880"/>
            <a:chOff x="2237396" y="2247807"/>
            <a:chExt cx="8662680" cy="3017880"/>
          </a:xfrm>
        </p:grpSpPr>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DD390FED-994F-1A5A-5E60-44FB66ECF2E6}"/>
                    </a:ext>
                  </a:extLst>
                </p14:cNvPr>
                <p14:cNvContentPartPr/>
                <p14:nvPr/>
              </p14:nvContentPartPr>
              <p14:xfrm>
                <a:off x="2237396" y="2259687"/>
                <a:ext cx="433080" cy="904680"/>
              </p14:xfrm>
            </p:contentPart>
          </mc:Choice>
          <mc:Fallback>
            <p:pic>
              <p:nvPicPr>
                <p:cNvPr id="16" name="Ink 15">
                  <a:extLst>
                    <a:ext uri="{FF2B5EF4-FFF2-40B4-BE49-F238E27FC236}">
                      <a16:creationId xmlns:a16="http://schemas.microsoft.com/office/drawing/2014/main" id="{DD390FED-994F-1A5A-5E60-44FB66ECF2E6}"/>
                    </a:ext>
                  </a:extLst>
                </p:cNvPr>
                <p:cNvPicPr/>
                <p:nvPr/>
              </p:nvPicPr>
              <p:blipFill>
                <a:blip r:embed="rId29"/>
                <a:stretch>
                  <a:fillRect/>
                </a:stretch>
              </p:blipFill>
              <p:spPr>
                <a:xfrm>
                  <a:off x="2233076" y="2255367"/>
                  <a:ext cx="441720" cy="913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F649F9EE-2A5C-0571-03F4-D4B5E49B54E0}"/>
                    </a:ext>
                  </a:extLst>
                </p14:cNvPr>
                <p14:cNvContentPartPr/>
                <p14:nvPr/>
              </p14:nvContentPartPr>
              <p14:xfrm>
                <a:off x="2764076" y="2701047"/>
                <a:ext cx="690840" cy="36720"/>
              </p14:xfrm>
            </p:contentPart>
          </mc:Choice>
          <mc:Fallback>
            <p:pic>
              <p:nvPicPr>
                <p:cNvPr id="17" name="Ink 16">
                  <a:extLst>
                    <a:ext uri="{FF2B5EF4-FFF2-40B4-BE49-F238E27FC236}">
                      <a16:creationId xmlns:a16="http://schemas.microsoft.com/office/drawing/2014/main" id="{F649F9EE-2A5C-0571-03F4-D4B5E49B54E0}"/>
                    </a:ext>
                  </a:extLst>
                </p:cNvPr>
                <p:cNvPicPr/>
                <p:nvPr/>
              </p:nvPicPr>
              <p:blipFill>
                <a:blip r:embed="rId31"/>
                <a:stretch>
                  <a:fillRect/>
                </a:stretch>
              </p:blipFill>
              <p:spPr>
                <a:xfrm>
                  <a:off x="2759756" y="2696727"/>
                  <a:ext cx="699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6344D599-D09C-979A-EA0B-860B14582122}"/>
                    </a:ext>
                  </a:extLst>
                </p14:cNvPr>
                <p14:cNvContentPartPr/>
                <p14:nvPr/>
              </p14:nvContentPartPr>
              <p14:xfrm>
                <a:off x="3058556" y="3111447"/>
                <a:ext cx="522360" cy="83880"/>
              </p14:xfrm>
            </p:contentPart>
          </mc:Choice>
          <mc:Fallback>
            <p:pic>
              <p:nvPicPr>
                <p:cNvPr id="18" name="Ink 17">
                  <a:extLst>
                    <a:ext uri="{FF2B5EF4-FFF2-40B4-BE49-F238E27FC236}">
                      <a16:creationId xmlns:a16="http://schemas.microsoft.com/office/drawing/2014/main" id="{6344D599-D09C-979A-EA0B-860B14582122}"/>
                    </a:ext>
                  </a:extLst>
                </p:cNvPr>
                <p:cNvPicPr/>
                <p:nvPr/>
              </p:nvPicPr>
              <p:blipFill>
                <a:blip r:embed="rId33"/>
                <a:stretch>
                  <a:fillRect/>
                </a:stretch>
              </p:blipFill>
              <p:spPr>
                <a:xfrm>
                  <a:off x="3054236" y="3107127"/>
                  <a:ext cx="5310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2C6B1630-7BC0-BB78-C326-2E960C643A0A}"/>
                    </a:ext>
                  </a:extLst>
                </p14:cNvPr>
                <p14:cNvContentPartPr/>
                <p14:nvPr/>
              </p14:nvContentPartPr>
              <p14:xfrm>
                <a:off x="4277516" y="2343207"/>
                <a:ext cx="175320" cy="21600"/>
              </p14:xfrm>
            </p:contentPart>
          </mc:Choice>
          <mc:Fallback>
            <p:pic>
              <p:nvPicPr>
                <p:cNvPr id="19" name="Ink 18">
                  <a:extLst>
                    <a:ext uri="{FF2B5EF4-FFF2-40B4-BE49-F238E27FC236}">
                      <a16:creationId xmlns:a16="http://schemas.microsoft.com/office/drawing/2014/main" id="{2C6B1630-7BC0-BB78-C326-2E960C643A0A}"/>
                    </a:ext>
                  </a:extLst>
                </p:cNvPr>
                <p:cNvPicPr/>
                <p:nvPr/>
              </p:nvPicPr>
              <p:blipFill>
                <a:blip r:embed="rId35"/>
                <a:stretch>
                  <a:fillRect/>
                </a:stretch>
              </p:blipFill>
              <p:spPr>
                <a:xfrm>
                  <a:off x="4273196" y="2338887"/>
                  <a:ext cx="1839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7D5AC20E-CB4F-4805-5CB7-911386DDAC1C}"/>
                    </a:ext>
                  </a:extLst>
                </p14:cNvPr>
                <p14:cNvContentPartPr/>
                <p14:nvPr/>
              </p14:nvContentPartPr>
              <p14:xfrm>
                <a:off x="3757316" y="2459127"/>
                <a:ext cx="611280" cy="797760"/>
              </p14:xfrm>
            </p:contentPart>
          </mc:Choice>
          <mc:Fallback>
            <p:pic>
              <p:nvPicPr>
                <p:cNvPr id="20" name="Ink 19">
                  <a:extLst>
                    <a:ext uri="{FF2B5EF4-FFF2-40B4-BE49-F238E27FC236}">
                      <a16:creationId xmlns:a16="http://schemas.microsoft.com/office/drawing/2014/main" id="{7D5AC20E-CB4F-4805-5CB7-911386DDAC1C}"/>
                    </a:ext>
                  </a:extLst>
                </p:cNvPr>
                <p:cNvPicPr/>
                <p:nvPr/>
              </p:nvPicPr>
              <p:blipFill>
                <a:blip r:embed="rId37"/>
                <a:stretch>
                  <a:fillRect/>
                </a:stretch>
              </p:blipFill>
              <p:spPr>
                <a:xfrm>
                  <a:off x="3752996" y="2454807"/>
                  <a:ext cx="619920" cy="806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AF5E330C-6C54-676D-A504-327A22D8EEA9}"/>
                    </a:ext>
                  </a:extLst>
                </p14:cNvPr>
                <p14:cNvContentPartPr/>
                <p14:nvPr/>
              </p14:nvContentPartPr>
              <p14:xfrm>
                <a:off x="3173036" y="3523287"/>
                <a:ext cx="623160" cy="802080"/>
              </p14:xfrm>
            </p:contentPart>
          </mc:Choice>
          <mc:Fallback>
            <p:pic>
              <p:nvPicPr>
                <p:cNvPr id="21" name="Ink 20">
                  <a:extLst>
                    <a:ext uri="{FF2B5EF4-FFF2-40B4-BE49-F238E27FC236}">
                      <a16:creationId xmlns:a16="http://schemas.microsoft.com/office/drawing/2014/main" id="{AF5E330C-6C54-676D-A504-327A22D8EEA9}"/>
                    </a:ext>
                  </a:extLst>
                </p:cNvPr>
                <p:cNvPicPr/>
                <p:nvPr/>
              </p:nvPicPr>
              <p:blipFill>
                <a:blip r:embed="rId39"/>
                <a:stretch>
                  <a:fillRect/>
                </a:stretch>
              </p:blipFill>
              <p:spPr>
                <a:xfrm>
                  <a:off x="3168716" y="3518967"/>
                  <a:ext cx="631800" cy="810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64DE0CBE-C252-DA54-F7DF-E19A7BD01E5C}"/>
                    </a:ext>
                  </a:extLst>
                </p14:cNvPr>
                <p14:cNvContentPartPr/>
                <p14:nvPr/>
              </p14:nvContentPartPr>
              <p14:xfrm>
                <a:off x="3331436" y="4035567"/>
                <a:ext cx="411120" cy="11880"/>
              </p14:xfrm>
            </p:contentPart>
          </mc:Choice>
          <mc:Fallback>
            <p:pic>
              <p:nvPicPr>
                <p:cNvPr id="22" name="Ink 21">
                  <a:extLst>
                    <a:ext uri="{FF2B5EF4-FFF2-40B4-BE49-F238E27FC236}">
                      <a16:creationId xmlns:a16="http://schemas.microsoft.com/office/drawing/2014/main" id="{64DE0CBE-C252-DA54-F7DF-E19A7BD01E5C}"/>
                    </a:ext>
                  </a:extLst>
                </p:cNvPr>
                <p:cNvPicPr/>
                <p:nvPr/>
              </p:nvPicPr>
              <p:blipFill>
                <a:blip r:embed="rId41"/>
                <a:stretch>
                  <a:fillRect/>
                </a:stretch>
              </p:blipFill>
              <p:spPr>
                <a:xfrm>
                  <a:off x="3327116" y="4031247"/>
                  <a:ext cx="4197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12EDCFC3-1020-12AF-648C-D640BF65900D}"/>
                    </a:ext>
                  </a:extLst>
                </p14:cNvPr>
                <p14:cNvContentPartPr/>
                <p14:nvPr/>
              </p14:nvContentPartPr>
              <p14:xfrm>
                <a:off x="4298396" y="3849447"/>
                <a:ext cx="303480" cy="102960"/>
              </p14:xfrm>
            </p:contentPart>
          </mc:Choice>
          <mc:Fallback>
            <p:pic>
              <p:nvPicPr>
                <p:cNvPr id="23" name="Ink 22">
                  <a:extLst>
                    <a:ext uri="{FF2B5EF4-FFF2-40B4-BE49-F238E27FC236}">
                      <a16:creationId xmlns:a16="http://schemas.microsoft.com/office/drawing/2014/main" id="{12EDCFC3-1020-12AF-648C-D640BF65900D}"/>
                    </a:ext>
                  </a:extLst>
                </p:cNvPr>
                <p:cNvPicPr/>
                <p:nvPr/>
              </p:nvPicPr>
              <p:blipFill>
                <a:blip r:embed="rId43"/>
                <a:stretch>
                  <a:fillRect/>
                </a:stretch>
              </p:blipFill>
              <p:spPr>
                <a:xfrm>
                  <a:off x="4294076" y="3845127"/>
                  <a:ext cx="3121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75FF1F61-5E8E-4030-4A3A-6DAF6456FC4C}"/>
                    </a:ext>
                  </a:extLst>
                </p14:cNvPr>
                <p14:cNvContentPartPr/>
                <p14:nvPr/>
              </p14:nvContentPartPr>
              <p14:xfrm>
                <a:off x="5191556" y="3404487"/>
                <a:ext cx="314640" cy="53640"/>
              </p14:xfrm>
            </p:contentPart>
          </mc:Choice>
          <mc:Fallback>
            <p:pic>
              <p:nvPicPr>
                <p:cNvPr id="24" name="Ink 23">
                  <a:extLst>
                    <a:ext uri="{FF2B5EF4-FFF2-40B4-BE49-F238E27FC236}">
                      <a16:creationId xmlns:a16="http://schemas.microsoft.com/office/drawing/2014/main" id="{75FF1F61-5E8E-4030-4A3A-6DAF6456FC4C}"/>
                    </a:ext>
                  </a:extLst>
                </p:cNvPr>
                <p:cNvPicPr/>
                <p:nvPr/>
              </p:nvPicPr>
              <p:blipFill>
                <a:blip r:embed="rId45"/>
                <a:stretch>
                  <a:fillRect/>
                </a:stretch>
              </p:blipFill>
              <p:spPr>
                <a:xfrm>
                  <a:off x="5187236" y="3400167"/>
                  <a:ext cx="323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11A8ECF9-7A20-7F3E-1AA0-CEAE23062192}"/>
                    </a:ext>
                  </a:extLst>
                </p14:cNvPr>
                <p14:cNvContentPartPr/>
                <p14:nvPr/>
              </p14:nvContentPartPr>
              <p14:xfrm>
                <a:off x="4838756" y="3552447"/>
                <a:ext cx="532800" cy="851760"/>
              </p14:xfrm>
            </p:contentPart>
          </mc:Choice>
          <mc:Fallback>
            <p:pic>
              <p:nvPicPr>
                <p:cNvPr id="25" name="Ink 24">
                  <a:extLst>
                    <a:ext uri="{FF2B5EF4-FFF2-40B4-BE49-F238E27FC236}">
                      <a16:creationId xmlns:a16="http://schemas.microsoft.com/office/drawing/2014/main" id="{11A8ECF9-7A20-7F3E-1AA0-CEAE23062192}"/>
                    </a:ext>
                  </a:extLst>
                </p:cNvPr>
                <p:cNvPicPr/>
                <p:nvPr/>
              </p:nvPicPr>
              <p:blipFill>
                <a:blip r:embed="rId47"/>
                <a:stretch>
                  <a:fillRect/>
                </a:stretch>
              </p:blipFill>
              <p:spPr>
                <a:xfrm>
                  <a:off x="4834436" y="3548127"/>
                  <a:ext cx="541440" cy="860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FFB64804-AF4D-D723-78A1-DA176A1B8452}"/>
                    </a:ext>
                  </a:extLst>
                </p14:cNvPr>
                <p14:cNvContentPartPr/>
                <p14:nvPr/>
              </p14:nvContentPartPr>
              <p14:xfrm>
                <a:off x="5896076" y="3565767"/>
                <a:ext cx="423720" cy="165240"/>
              </p14:xfrm>
            </p:contentPart>
          </mc:Choice>
          <mc:Fallback>
            <p:pic>
              <p:nvPicPr>
                <p:cNvPr id="26" name="Ink 25">
                  <a:extLst>
                    <a:ext uri="{FF2B5EF4-FFF2-40B4-BE49-F238E27FC236}">
                      <a16:creationId xmlns:a16="http://schemas.microsoft.com/office/drawing/2014/main" id="{FFB64804-AF4D-D723-78A1-DA176A1B8452}"/>
                    </a:ext>
                  </a:extLst>
                </p:cNvPr>
                <p:cNvPicPr/>
                <p:nvPr/>
              </p:nvPicPr>
              <p:blipFill>
                <a:blip r:embed="rId49"/>
                <a:stretch>
                  <a:fillRect/>
                </a:stretch>
              </p:blipFill>
              <p:spPr>
                <a:xfrm>
                  <a:off x="5891756" y="3561447"/>
                  <a:ext cx="4323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501F63DE-81DA-0CA0-9BCD-DAC9F1D11D40}"/>
                    </a:ext>
                  </a:extLst>
                </p14:cNvPr>
                <p14:cNvContentPartPr/>
                <p14:nvPr/>
              </p14:nvContentPartPr>
              <p14:xfrm>
                <a:off x="6095876" y="3605007"/>
                <a:ext cx="178920" cy="641880"/>
              </p14:xfrm>
            </p:contentPart>
          </mc:Choice>
          <mc:Fallback>
            <p:pic>
              <p:nvPicPr>
                <p:cNvPr id="27" name="Ink 26">
                  <a:extLst>
                    <a:ext uri="{FF2B5EF4-FFF2-40B4-BE49-F238E27FC236}">
                      <a16:creationId xmlns:a16="http://schemas.microsoft.com/office/drawing/2014/main" id="{501F63DE-81DA-0CA0-9BCD-DAC9F1D11D40}"/>
                    </a:ext>
                  </a:extLst>
                </p:cNvPr>
                <p:cNvPicPr/>
                <p:nvPr/>
              </p:nvPicPr>
              <p:blipFill>
                <a:blip r:embed="rId51"/>
                <a:stretch>
                  <a:fillRect/>
                </a:stretch>
              </p:blipFill>
              <p:spPr>
                <a:xfrm>
                  <a:off x="6091556" y="3600687"/>
                  <a:ext cx="18756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EE187EB1-0B8A-E54B-DB92-8B84F35BD21A}"/>
                    </a:ext>
                  </a:extLst>
                </p14:cNvPr>
                <p14:cNvContentPartPr/>
                <p14:nvPr/>
              </p14:nvContentPartPr>
              <p14:xfrm>
                <a:off x="5822636" y="4255887"/>
                <a:ext cx="568080" cy="74880"/>
              </p14:xfrm>
            </p:contentPart>
          </mc:Choice>
          <mc:Fallback>
            <p:pic>
              <p:nvPicPr>
                <p:cNvPr id="28" name="Ink 27">
                  <a:extLst>
                    <a:ext uri="{FF2B5EF4-FFF2-40B4-BE49-F238E27FC236}">
                      <a16:creationId xmlns:a16="http://schemas.microsoft.com/office/drawing/2014/main" id="{EE187EB1-0B8A-E54B-DB92-8B84F35BD21A}"/>
                    </a:ext>
                  </a:extLst>
                </p:cNvPr>
                <p:cNvPicPr/>
                <p:nvPr/>
              </p:nvPicPr>
              <p:blipFill>
                <a:blip r:embed="rId53"/>
                <a:stretch>
                  <a:fillRect/>
                </a:stretch>
              </p:blipFill>
              <p:spPr>
                <a:xfrm>
                  <a:off x="5818316" y="4251567"/>
                  <a:ext cx="5767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C6A5CDBB-C653-EE43-2C3F-7112E21CE107}"/>
                    </a:ext>
                  </a:extLst>
                </p14:cNvPr>
                <p14:cNvContentPartPr/>
                <p14:nvPr/>
              </p14:nvContentPartPr>
              <p14:xfrm>
                <a:off x="6663596" y="3804087"/>
                <a:ext cx="695160" cy="64080"/>
              </p14:xfrm>
            </p:contentPart>
          </mc:Choice>
          <mc:Fallback>
            <p:pic>
              <p:nvPicPr>
                <p:cNvPr id="31" name="Ink 30">
                  <a:extLst>
                    <a:ext uri="{FF2B5EF4-FFF2-40B4-BE49-F238E27FC236}">
                      <a16:creationId xmlns:a16="http://schemas.microsoft.com/office/drawing/2014/main" id="{C6A5CDBB-C653-EE43-2C3F-7112E21CE107}"/>
                    </a:ext>
                  </a:extLst>
                </p:cNvPr>
                <p:cNvPicPr/>
                <p:nvPr/>
              </p:nvPicPr>
              <p:blipFill>
                <a:blip r:embed="rId55"/>
                <a:stretch>
                  <a:fillRect/>
                </a:stretch>
              </p:blipFill>
              <p:spPr>
                <a:xfrm>
                  <a:off x="6659276" y="3799767"/>
                  <a:ext cx="7038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605499F1-F188-EE83-2873-333F0AD80F51}"/>
                    </a:ext>
                  </a:extLst>
                </p14:cNvPr>
                <p14:cNvContentPartPr/>
                <p14:nvPr/>
              </p14:nvContentPartPr>
              <p14:xfrm>
                <a:off x="6652796" y="4111887"/>
                <a:ext cx="601560" cy="291960"/>
              </p14:xfrm>
            </p:contentPart>
          </mc:Choice>
          <mc:Fallback>
            <p:pic>
              <p:nvPicPr>
                <p:cNvPr id="32" name="Ink 31">
                  <a:extLst>
                    <a:ext uri="{FF2B5EF4-FFF2-40B4-BE49-F238E27FC236}">
                      <a16:creationId xmlns:a16="http://schemas.microsoft.com/office/drawing/2014/main" id="{605499F1-F188-EE83-2873-333F0AD80F51}"/>
                    </a:ext>
                  </a:extLst>
                </p:cNvPr>
                <p:cNvPicPr/>
                <p:nvPr/>
              </p:nvPicPr>
              <p:blipFill>
                <a:blip r:embed="rId57"/>
                <a:stretch>
                  <a:fillRect/>
                </a:stretch>
              </p:blipFill>
              <p:spPr>
                <a:xfrm>
                  <a:off x="6648476" y="4107567"/>
                  <a:ext cx="6102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7BB93427-D7C4-6CC3-DA08-882D2A5B9D66}"/>
                    </a:ext>
                  </a:extLst>
                </p14:cNvPr>
                <p14:cNvContentPartPr/>
                <p14:nvPr/>
              </p14:nvContentPartPr>
              <p14:xfrm>
                <a:off x="7354436" y="2647767"/>
                <a:ext cx="812160" cy="2617920"/>
              </p14:xfrm>
            </p:contentPart>
          </mc:Choice>
          <mc:Fallback>
            <p:pic>
              <p:nvPicPr>
                <p:cNvPr id="34" name="Ink 33">
                  <a:extLst>
                    <a:ext uri="{FF2B5EF4-FFF2-40B4-BE49-F238E27FC236}">
                      <a16:creationId xmlns:a16="http://schemas.microsoft.com/office/drawing/2014/main" id="{7BB93427-D7C4-6CC3-DA08-882D2A5B9D66}"/>
                    </a:ext>
                  </a:extLst>
                </p:cNvPr>
                <p:cNvPicPr/>
                <p:nvPr/>
              </p:nvPicPr>
              <p:blipFill>
                <a:blip r:embed="rId59"/>
                <a:stretch>
                  <a:fillRect/>
                </a:stretch>
              </p:blipFill>
              <p:spPr>
                <a:xfrm>
                  <a:off x="7350116" y="2643447"/>
                  <a:ext cx="820800" cy="2626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A41839F6-85CD-FCCC-D6D2-CCC532893A2D}"/>
                    </a:ext>
                  </a:extLst>
                </p14:cNvPr>
                <p14:cNvContentPartPr/>
                <p14:nvPr/>
              </p14:nvContentPartPr>
              <p14:xfrm>
                <a:off x="8050676" y="3273447"/>
                <a:ext cx="322200" cy="163080"/>
              </p14:xfrm>
            </p:contentPart>
          </mc:Choice>
          <mc:Fallback>
            <p:pic>
              <p:nvPicPr>
                <p:cNvPr id="35" name="Ink 34">
                  <a:extLst>
                    <a:ext uri="{FF2B5EF4-FFF2-40B4-BE49-F238E27FC236}">
                      <a16:creationId xmlns:a16="http://schemas.microsoft.com/office/drawing/2014/main" id="{A41839F6-85CD-FCCC-D6D2-CCC532893A2D}"/>
                    </a:ext>
                  </a:extLst>
                </p:cNvPr>
                <p:cNvPicPr/>
                <p:nvPr/>
              </p:nvPicPr>
              <p:blipFill>
                <a:blip r:embed="rId61"/>
                <a:stretch>
                  <a:fillRect/>
                </a:stretch>
              </p:blipFill>
              <p:spPr>
                <a:xfrm>
                  <a:off x="8046356" y="3269127"/>
                  <a:ext cx="3308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889B6DC1-09B0-58A1-500F-AE350365CE65}"/>
                    </a:ext>
                  </a:extLst>
                </p14:cNvPr>
                <p14:cNvContentPartPr/>
                <p14:nvPr/>
              </p14:nvContentPartPr>
              <p14:xfrm>
                <a:off x="8736116" y="2816607"/>
                <a:ext cx="239760" cy="710640"/>
              </p14:xfrm>
            </p:contentPart>
          </mc:Choice>
          <mc:Fallback>
            <p:pic>
              <p:nvPicPr>
                <p:cNvPr id="36" name="Ink 35">
                  <a:extLst>
                    <a:ext uri="{FF2B5EF4-FFF2-40B4-BE49-F238E27FC236}">
                      <a16:creationId xmlns:a16="http://schemas.microsoft.com/office/drawing/2014/main" id="{889B6DC1-09B0-58A1-500F-AE350365CE65}"/>
                    </a:ext>
                  </a:extLst>
                </p:cNvPr>
                <p:cNvPicPr/>
                <p:nvPr/>
              </p:nvPicPr>
              <p:blipFill>
                <a:blip r:embed="rId63"/>
                <a:stretch>
                  <a:fillRect/>
                </a:stretch>
              </p:blipFill>
              <p:spPr>
                <a:xfrm>
                  <a:off x="8731796" y="2812287"/>
                  <a:ext cx="248400" cy="719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4D94B46C-5033-0631-8A58-D40F488F6658}"/>
                    </a:ext>
                  </a:extLst>
                </p14:cNvPr>
                <p14:cNvContentPartPr/>
                <p14:nvPr/>
              </p14:nvContentPartPr>
              <p14:xfrm>
                <a:off x="9795236" y="2846847"/>
                <a:ext cx="345960" cy="465480"/>
              </p14:xfrm>
            </p:contentPart>
          </mc:Choice>
          <mc:Fallback>
            <p:pic>
              <p:nvPicPr>
                <p:cNvPr id="37" name="Ink 36">
                  <a:extLst>
                    <a:ext uri="{FF2B5EF4-FFF2-40B4-BE49-F238E27FC236}">
                      <a16:creationId xmlns:a16="http://schemas.microsoft.com/office/drawing/2014/main" id="{4D94B46C-5033-0631-8A58-D40F488F6658}"/>
                    </a:ext>
                  </a:extLst>
                </p:cNvPr>
                <p:cNvPicPr/>
                <p:nvPr/>
              </p:nvPicPr>
              <p:blipFill>
                <a:blip r:embed="rId65"/>
                <a:stretch>
                  <a:fillRect/>
                </a:stretch>
              </p:blipFill>
              <p:spPr>
                <a:xfrm>
                  <a:off x="9790916" y="2842527"/>
                  <a:ext cx="35460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D6B64718-14EC-2930-5626-7F992D32F508}"/>
                    </a:ext>
                  </a:extLst>
                </p14:cNvPr>
                <p14:cNvContentPartPr/>
                <p14:nvPr/>
              </p14:nvContentPartPr>
              <p14:xfrm>
                <a:off x="8270996" y="4319607"/>
                <a:ext cx="32040" cy="450360"/>
              </p14:xfrm>
            </p:contentPart>
          </mc:Choice>
          <mc:Fallback>
            <p:pic>
              <p:nvPicPr>
                <p:cNvPr id="38" name="Ink 37">
                  <a:extLst>
                    <a:ext uri="{FF2B5EF4-FFF2-40B4-BE49-F238E27FC236}">
                      <a16:creationId xmlns:a16="http://schemas.microsoft.com/office/drawing/2014/main" id="{D6B64718-14EC-2930-5626-7F992D32F508}"/>
                    </a:ext>
                  </a:extLst>
                </p:cNvPr>
                <p:cNvPicPr/>
                <p:nvPr/>
              </p:nvPicPr>
              <p:blipFill>
                <a:blip r:embed="rId67"/>
                <a:stretch>
                  <a:fillRect/>
                </a:stretch>
              </p:blipFill>
              <p:spPr>
                <a:xfrm>
                  <a:off x="8266676" y="4315287"/>
                  <a:ext cx="4068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41ECFB6C-01C7-7D71-D639-ED9AA8C5DC21}"/>
                    </a:ext>
                  </a:extLst>
                </p14:cNvPr>
                <p14:cNvContentPartPr/>
                <p14:nvPr/>
              </p14:nvContentPartPr>
              <p14:xfrm>
                <a:off x="9185756" y="4352727"/>
                <a:ext cx="434160" cy="51120"/>
              </p14:xfrm>
            </p:contentPart>
          </mc:Choice>
          <mc:Fallback>
            <p:pic>
              <p:nvPicPr>
                <p:cNvPr id="39" name="Ink 38">
                  <a:extLst>
                    <a:ext uri="{FF2B5EF4-FFF2-40B4-BE49-F238E27FC236}">
                      <a16:creationId xmlns:a16="http://schemas.microsoft.com/office/drawing/2014/main" id="{41ECFB6C-01C7-7D71-D639-ED9AA8C5DC21}"/>
                    </a:ext>
                  </a:extLst>
                </p:cNvPr>
                <p:cNvPicPr/>
                <p:nvPr/>
              </p:nvPicPr>
              <p:blipFill>
                <a:blip r:embed="rId69"/>
                <a:stretch>
                  <a:fillRect/>
                </a:stretch>
              </p:blipFill>
              <p:spPr>
                <a:xfrm>
                  <a:off x="9181436" y="4348407"/>
                  <a:ext cx="4428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40AE3365-58DA-E874-249E-0FB68B9153C5}"/>
                    </a:ext>
                  </a:extLst>
                </p14:cNvPr>
                <p14:cNvContentPartPr/>
                <p14:nvPr/>
              </p14:nvContentPartPr>
              <p14:xfrm>
                <a:off x="9849596" y="4118727"/>
                <a:ext cx="534240" cy="475920"/>
              </p14:xfrm>
            </p:contentPart>
          </mc:Choice>
          <mc:Fallback>
            <p:pic>
              <p:nvPicPr>
                <p:cNvPr id="40" name="Ink 39">
                  <a:extLst>
                    <a:ext uri="{FF2B5EF4-FFF2-40B4-BE49-F238E27FC236}">
                      <a16:creationId xmlns:a16="http://schemas.microsoft.com/office/drawing/2014/main" id="{40AE3365-58DA-E874-249E-0FB68B9153C5}"/>
                    </a:ext>
                  </a:extLst>
                </p:cNvPr>
                <p:cNvPicPr/>
                <p:nvPr/>
              </p:nvPicPr>
              <p:blipFill>
                <a:blip r:embed="rId71"/>
                <a:stretch>
                  <a:fillRect/>
                </a:stretch>
              </p:blipFill>
              <p:spPr>
                <a:xfrm>
                  <a:off x="9845276" y="4114407"/>
                  <a:ext cx="54288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E491CF0D-131E-237E-12A3-7FF8257A0B86}"/>
                    </a:ext>
                  </a:extLst>
                </p14:cNvPr>
                <p14:cNvContentPartPr/>
                <p14:nvPr/>
              </p14:nvContentPartPr>
              <p14:xfrm>
                <a:off x="9732236" y="2247807"/>
                <a:ext cx="1167840" cy="2839320"/>
              </p14:xfrm>
            </p:contentPart>
          </mc:Choice>
          <mc:Fallback>
            <p:pic>
              <p:nvPicPr>
                <p:cNvPr id="41" name="Ink 40">
                  <a:extLst>
                    <a:ext uri="{FF2B5EF4-FFF2-40B4-BE49-F238E27FC236}">
                      <a16:creationId xmlns:a16="http://schemas.microsoft.com/office/drawing/2014/main" id="{E491CF0D-131E-237E-12A3-7FF8257A0B86}"/>
                    </a:ext>
                  </a:extLst>
                </p:cNvPr>
                <p:cNvPicPr/>
                <p:nvPr/>
              </p:nvPicPr>
              <p:blipFill>
                <a:blip r:embed="rId73"/>
                <a:stretch>
                  <a:fillRect/>
                </a:stretch>
              </p:blipFill>
              <p:spPr>
                <a:xfrm>
                  <a:off x="9727916" y="2243487"/>
                  <a:ext cx="1176480" cy="2847960"/>
                </a:xfrm>
                <a:prstGeom prst="rect">
                  <a:avLst/>
                </a:prstGeom>
              </p:spPr>
            </p:pic>
          </mc:Fallback>
        </mc:AlternateContent>
      </p:grpSp>
    </p:spTree>
    <p:extLst>
      <p:ext uri="{BB962C8B-B14F-4D97-AF65-F5344CB8AC3E}">
        <p14:creationId xmlns:p14="http://schemas.microsoft.com/office/powerpoint/2010/main" val="45318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9431DDA-F1AB-D41C-3841-0433F0078133}"/>
              </a:ext>
            </a:extLst>
          </p:cNvPr>
          <p:cNvGrpSpPr/>
          <p:nvPr/>
        </p:nvGrpSpPr>
        <p:grpSpPr>
          <a:xfrm>
            <a:off x="849956" y="107607"/>
            <a:ext cx="8776080" cy="2705400"/>
            <a:chOff x="849956" y="107607"/>
            <a:chExt cx="8776080" cy="27054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AA050C3-403E-52BC-7939-C124F3A00622}"/>
                    </a:ext>
                  </a:extLst>
                </p14:cNvPr>
                <p14:cNvContentPartPr/>
                <p14:nvPr/>
              </p14:nvContentPartPr>
              <p14:xfrm>
                <a:off x="849956" y="492447"/>
                <a:ext cx="816120" cy="2059200"/>
              </p14:xfrm>
            </p:contentPart>
          </mc:Choice>
          <mc:Fallback>
            <p:pic>
              <p:nvPicPr>
                <p:cNvPr id="2" name="Ink 1">
                  <a:extLst>
                    <a:ext uri="{FF2B5EF4-FFF2-40B4-BE49-F238E27FC236}">
                      <a16:creationId xmlns:a16="http://schemas.microsoft.com/office/drawing/2014/main" id="{AAA050C3-403E-52BC-7939-C124F3A00622}"/>
                    </a:ext>
                  </a:extLst>
                </p:cNvPr>
                <p:cNvPicPr/>
                <p:nvPr/>
              </p:nvPicPr>
              <p:blipFill>
                <a:blip r:embed="rId3"/>
                <a:stretch>
                  <a:fillRect/>
                </a:stretch>
              </p:blipFill>
              <p:spPr>
                <a:xfrm>
                  <a:off x="845636" y="488127"/>
                  <a:ext cx="824760" cy="2067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9286C55-81E1-83E8-9844-E914FF31B045}"/>
                    </a:ext>
                  </a:extLst>
                </p14:cNvPr>
                <p14:cNvContentPartPr/>
                <p14:nvPr/>
              </p14:nvContentPartPr>
              <p14:xfrm>
                <a:off x="1323716" y="1102647"/>
                <a:ext cx="357840" cy="86040"/>
              </p14:xfrm>
            </p:contentPart>
          </mc:Choice>
          <mc:Fallback>
            <p:pic>
              <p:nvPicPr>
                <p:cNvPr id="3" name="Ink 2">
                  <a:extLst>
                    <a:ext uri="{FF2B5EF4-FFF2-40B4-BE49-F238E27FC236}">
                      <a16:creationId xmlns:a16="http://schemas.microsoft.com/office/drawing/2014/main" id="{19286C55-81E1-83E8-9844-E914FF31B045}"/>
                    </a:ext>
                  </a:extLst>
                </p:cNvPr>
                <p:cNvPicPr/>
                <p:nvPr/>
              </p:nvPicPr>
              <p:blipFill>
                <a:blip r:embed="rId5"/>
                <a:stretch>
                  <a:fillRect/>
                </a:stretch>
              </p:blipFill>
              <p:spPr>
                <a:xfrm>
                  <a:off x="1319396" y="1098327"/>
                  <a:ext cx="3664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2B97836-34F7-B2FE-BCE4-43528F6B0432}"/>
                    </a:ext>
                  </a:extLst>
                </p14:cNvPr>
                <p14:cNvContentPartPr/>
                <p14:nvPr/>
              </p14:nvContentPartPr>
              <p14:xfrm>
                <a:off x="1977836" y="662007"/>
                <a:ext cx="156240" cy="653400"/>
              </p14:xfrm>
            </p:contentPart>
          </mc:Choice>
          <mc:Fallback>
            <p:pic>
              <p:nvPicPr>
                <p:cNvPr id="4" name="Ink 3">
                  <a:extLst>
                    <a:ext uri="{FF2B5EF4-FFF2-40B4-BE49-F238E27FC236}">
                      <a16:creationId xmlns:a16="http://schemas.microsoft.com/office/drawing/2014/main" id="{82B97836-34F7-B2FE-BCE4-43528F6B0432}"/>
                    </a:ext>
                  </a:extLst>
                </p:cNvPr>
                <p:cNvPicPr/>
                <p:nvPr/>
              </p:nvPicPr>
              <p:blipFill>
                <a:blip r:embed="rId7"/>
                <a:stretch>
                  <a:fillRect/>
                </a:stretch>
              </p:blipFill>
              <p:spPr>
                <a:xfrm>
                  <a:off x="1973516" y="657687"/>
                  <a:ext cx="164880" cy="662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C53AD0C2-437F-00D3-B850-F9A4D967BED5}"/>
                    </a:ext>
                  </a:extLst>
                </p14:cNvPr>
                <p14:cNvContentPartPr/>
                <p14:nvPr/>
              </p14:nvContentPartPr>
              <p14:xfrm>
                <a:off x="1470236" y="1976007"/>
                <a:ext cx="43200" cy="425160"/>
              </p14:xfrm>
            </p:contentPart>
          </mc:Choice>
          <mc:Fallback>
            <p:pic>
              <p:nvPicPr>
                <p:cNvPr id="6" name="Ink 5">
                  <a:extLst>
                    <a:ext uri="{FF2B5EF4-FFF2-40B4-BE49-F238E27FC236}">
                      <a16:creationId xmlns:a16="http://schemas.microsoft.com/office/drawing/2014/main" id="{C53AD0C2-437F-00D3-B850-F9A4D967BED5}"/>
                    </a:ext>
                  </a:extLst>
                </p:cNvPr>
                <p:cNvPicPr/>
                <p:nvPr/>
              </p:nvPicPr>
              <p:blipFill>
                <a:blip r:embed="rId9"/>
                <a:stretch>
                  <a:fillRect/>
                </a:stretch>
              </p:blipFill>
              <p:spPr>
                <a:xfrm>
                  <a:off x="1465916" y="1971687"/>
                  <a:ext cx="5184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718586E7-28E7-E639-29CA-CA4F7C1BF0EC}"/>
                    </a:ext>
                  </a:extLst>
                </p14:cNvPr>
                <p14:cNvContentPartPr/>
                <p14:nvPr/>
              </p14:nvContentPartPr>
              <p14:xfrm>
                <a:off x="2816276" y="1861167"/>
                <a:ext cx="411480" cy="409320"/>
              </p14:xfrm>
            </p:contentPart>
          </mc:Choice>
          <mc:Fallback>
            <p:pic>
              <p:nvPicPr>
                <p:cNvPr id="8" name="Ink 7">
                  <a:extLst>
                    <a:ext uri="{FF2B5EF4-FFF2-40B4-BE49-F238E27FC236}">
                      <a16:creationId xmlns:a16="http://schemas.microsoft.com/office/drawing/2014/main" id="{718586E7-28E7-E639-29CA-CA4F7C1BF0EC}"/>
                    </a:ext>
                  </a:extLst>
                </p:cNvPr>
                <p:cNvPicPr/>
                <p:nvPr/>
              </p:nvPicPr>
              <p:blipFill>
                <a:blip r:embed="rId11"/>
                <a:stretch>
                  <a:fillRect/>
                </a:stretch>
              </p:blipFill>
              <p:spPr>
                <a:xfrm>
                  <a:off x="2811956" y="1856847"/>
                  <a:ext cx="42012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F9BB701B-E5B3-9484-3C9F-FBD7CCEB945E}"/>
                    </a:ext>
                  </a:extLst>
                </p14:cNvPr>
                <p14:cNvContentPartPr/>
                <p14:nvPr/>
              </p14:nvContentPartPr>
              <p14:xfrm>
                <a:off x="2448716" y="2195967"/>
                <a:ext cx="108360" cy="11520"/>
              </p14:xfrm>
            </p:contentPart>
          </mc:Choice>
          <mc:Fallback>
            <p:pic>
              <p:nvPicPr>
                <p:cNvPr id="9" name="Ink 8">
                  <a:extLst>
                    <a:ext uri="{FF2B5EF4-FFF2-40B4-BE49-F238E27FC236}">
                      <a16:creationId xmlns:a16="http://schemas.microsoft.com/office/drawing/2014/main" id="{F9BB701B-E5B3-9484-3C9F-FBD7CCEB945E}"/>
                    </a:ext>
                  </a:extLst>
                </p:cNvPr>
                <p:cNvPicPr/>
                <p:nvPr/>
              </p:nvPicPr>
              <p:blipFill>
                <a:blip r:embed="rId13"/>
                <a:stretch>
                  <a:fillRect/>
                </a:stretch>
              </p:blipFill>
              <p:spPr>
                <a:xfrm>
                  <a:off x="2444396" y="2191647"/>
                  <a:ext cx="1170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5A089291-37B7-4DC0-3CEF-407B6DEF703F}"/>
                    </a:ext>
                  </a:extLst>
                </p14:cNvPr>
                <p14:cNvContentPartPr/>
                <p14:nvPr/>
              </p14:nvContentPartPr>
              <p14:xfrm>
                <a:off x="2828156" y="745887"/>
                <a:ext cx="354240" cy="380160"/>
              </p14:xfrm>
            </p:contentPart>
          </mc:Choice>
          <mc:Fallback>
            <p:pic>
              <p:nvPicPr>
                <p:cNvPr id="11" name="Ink 10">
                  <a:extLst>
                    <a:ext uri="{FF2B5EF4-FFF2-40B4-BE49-F238E27FC236}">
                      <a16:creationId xmlns:a16="http://schemas.microsoft.com/office/drawing/2014/main" id="{5A089291-37B7-4DC0-3CEF-407B6DEF703F}"/>
                    </a:ext>
                  </a:extLst>
                </p:cNvPr>
                <p:cNvPicPr/>
                <p:nvPr/>
              </p:nvPicPr>
              <p:blipFill>
                <a:blip r:embed="rId15"/>
                <a:stretch>
                  <a:fillRect/>
                </a:stretch>
              </p:blipFill>
              <p:spPr>
                <a:xfrm>
                  <a:off x="2823836" y="741567"/>
                  <a:ext cx="36288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8BFEC64B-594F-BFD9-BB00-775B8B4D019E}"/>
                    </a:ext>
                  </a:extLst>
                </p14:cNvPr>
                <p14:cNvContentPartPr/>
                <p14:nvPr/>
              </p14:nvContentPartPr>
              <p14:xfrm>
                <a:off x="3362756" y="284007"/>
                <a:ext cx="592200" cy="2368080"/>
              </p14:xfrm>
            </p:contentPart>
          </mc:Choice>
          <mc:Fallback>
            <p:pic>
              <p:nvPicPr>
                <p:cNvPr id="12" name="Ink 11">
                  <a:extLst>
                    <a:ext uri="{FF2B5EF4-FFF2-40B4-BE49-F238E27FC236}">
                      <a16:creationId xmlns:a16="http://schemas.microsoft.com/office/drawing/2014/main" id="{8BFEC64B-594F-BFD9-BB00-775B8B4D019E}"/>
                    </a:ext>
                  </a:extLst>
                </p:cNvPr>
                <p:cNvPicPr/>
                <p:nvPr/>
              </p:nvPicPr>
              <p:blipFill>
                <a:blip r:embed="rId17"/>
                <a:stretch>
                  <a:fillRect/>
                </a:stretch>
              </p:blipFill>
              <p:spPr>
                <a:xfrm>
                  <a:off x="3358436" y="279687"/>
                  <a:ext cx="600840" cy="2376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F6C359D5-C290-5828-2095-64057EE33E21}"/>
                    </a:ext>
                  </a:extLst>
                </p14:cNvPr>
                <p14:cNvContentPartPr/>
                <p14:nvPr/>
              </p14:nvContentPartPr>
              <p14:xfrm>
                <a:off x="4340156" y="209127"/>
                <a:ext cx="443160" cy="2272680"/>
              </p14:xfrm>
            </p:contentPart>
          </mc:Choice>
          <mc:Fallback>
            <p:pic>
              <p:nvPicPr>
                <p:cNvPr id="13" name="Ink 12">
                  <a:extLst>
                    <a:ext uri="{FF2B5EF4-FFF2-40B4-BE49-F238E27FC236}">
                      <a16:creationId xmlns:a16="http://schemas.microsoft.com/office/drawing/2014/main" id="{F6C359D5-C290-5828-2095-64057EE33E21}"/>
                    </a:ext>
                  </a:extLst>
                </p:cNvPr>
                <p:cNvPicPr/>
                <p:nvPr/>
              </p:nvPicPr>
              <p:blipFill>
                <a:blip r:embed="rId19"/>
                <a:stretch>
                  <a:fillRect/>
                </a:stretch>
              </p:blipFill>
              <p:spPr>
                <a:xfrm>
                  <a:off x="4335836" y="204807"/>
                  <a:ext cx="451800" cy="2281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BA8A7B3B-9C13-F151-5273-B0B284F89D8A}"/>
                    </a:ext>
                  </a:extLst>
                </p14:cNvPr>
                <p14:cNvContentPartPr/>
                <p14:nvPr/>
              </p14:nvContentPartPr>
              <p14:xfrm>
                <a:off x="5065916" y="361407"/>
                <a:ext cx="662040" cy="676440"/>
              </p14:xfrm>
            </p:contentPart>
          </mc:Choice>
          <mc:Fallback>
            <p:pic>
              <p:nvPicPr>
                <p:cNvPr id="14" name="Ink 13">
                  <a:extLst>
                    <a:ext uri="{FF2B5EF4-FFF2-40B4-BE49-F238E27FC236}">
                      <a16:creationId xmlns:a16="http://schemas.microsoft.com/office/drawing/2014/main" id="{BA8A7B3B-9C13-F151-5273-B0B284F89D8A}"/>
                    </a:ext>
                  </a:extLst>
                </p:cNvPr>
                <p:cNvPicPr/>
                <p:nvPr/>
              </p:nvPicPr>
              <p:blipFill>
                <a:blip r:embed="rId21"/>
                <a:stretch>
                  <a:fillRect/>
                </a:stretch>
              </p:blipFill>
              <p:spPr>
                <a:xfrm>
                  <a:off x="5061596" y="357087"/>
                  <a:ext cx="670680" cy="685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10DF5D64-0D83-0BAB-A88E-14D03DBAA749}"/>
                    </a:ext>
                  </a:extLst>
                </p14:cNvPr>
                <p14:cNvContentPartPr/>
                <p14:nvPr/>
              </p14:nvContentPartPr>
              <p14:xfrm>
                <a:off x="5275436" y="1597647"/>
                <a:ext cx="444600" cy="954000"/>
              </p14:xfrm>
            </p:contentPart>
          </mc:Choice>
          <mc:Fallback>
            <p:pic>
              <p:nvPicPr>
                <p:cNvPr id="15" name="Ink 14">
                  <a:extLst>
                    <a:ext uri="{FF2B5EF4-FFF2-40B4-BE49-F238E27FC236}">
                      <a16:creationId xmlns:a16="http://schemas.microsoft.com/office/drawing/2014/main" id="{10DF5D64-0D83-0BAB-A88E-14D03DBAA749}"/>
                    </a:ext>
                  </a:extLst>
                </p:cNvPr>
                <p:cNvPicPr/>
                <p:nvPr/>
              </p:nvPicPr>
              <p:blipFill>
                <a:blip r:embed="rId23"/>
                <a:stretch>
                  <a:fillRect/>
                </a:stretch>
              </p:blipFill>
              <p:spPr>
                <a:xfrm>
                  <a:off x="5271116" y="1593327"/>
                  <a:ext cx="453240" cy="962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3D759875-1350-263C-E7D1-DA303C869446}"/>
                    </a:ext>
                  </a:extLst>
                </p14:cNvPr>
                <p14:cNvContentPartPr/>
                <p14:nvPr/>
              </p14:nvContentPartPr>
              <p14:xfrm>
                <a:off x="6081836" y="107607"/>
                <a:ext cx="593640" cy="2350440"/>
              </p14:xfrm>
            </p:contentPart>
          </mc:Choice>
          <mc:Fallback>
            <p:pic>
              <p:nvPicPr>
                <p:cNvPr id="16" name="Ink 15">
                  <a:extLst>
                    <a:ext uri="{FF2B5EF4-FFF2-40B4-BE49-F238E27FC236}">
                      <a16:creationId xmlns:a16="http://schemas.microsoft.com/office/drawing/2014/main" id="{3D759875-1350-263C-E7D1-DA303C869446}"/>
                    </a:ext>
                  </a:extLst>
                </p:cNvPr>
                <p:cNvPicPr/>
                <p:nvPr/>
              </p:nvPicPr>
              <p:blipFill>
                <a:blip r:embed="rId25"/>
                <a:stretch>
                  <a:fillRect/>
                </a:stretch>
              </p:blipFill>
              <p:spPr>
                <a:xfrm>
                  <a:off x="6077516" y="103287"/>
                  <a:ext cx="602280" cy="2359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BE399A8A-003C-A1C9-C621-99D1377AFC44}"/>
                    </a:ext>
                  </a:extLst>
                </p14:cNvPr>
                <p14:cNvContentPartPr/>
                <p14:nvPr/>
              </p14:nvContentPartPr>
              <p14:xfrm>
                <a:off x="6810476" y="1338447"/>
                <a:ext cx="441000" cy="69840"/>
              </p14:xfrm>
            </p:contentPart>
          </mc:Choice>
          <mc:Fallback>
            <p:pic>
              <p:nvPicPr>
                <p:cNvPr id="18" name="Ink 17">
                  <a:extLst>
                    <a:ext uri="{FF2B5EF4-FFF2-40B4-BE49-F238E27FC236}">
                      <a16:creationId xmlns:a16="http://schemas.microsoft.com/office/drawing/2014/main" id="{BE399A8A-003C-A1C9-C621-99D1377AFC44}"/>
                    </a:ext>
                  </a:extLst>
                </p:cNvPr>
                <p:cNvPicPr/>
                <p:nvPr/>
              </p:nvPicPr>
              <p:blipFill>
                <a:blip r:embed="rId27"/>
                <a:stretch>
                  <a:fillRect/>
                </a:stretch>
              </p:blipFill>
              <p:spPr>
                <a:xfrm>
                  <a:off x="6806156" y="1334127"/>
                  <a:ext cx="4496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DB1DDA3D-A7A5-CA4D-AF81-3BEC68A51F8B}"/>
                    </a:ext>
                  </a:extLst>
                </p14:cNvPr>
                <p14:cNvContentPartPr/>
                <p14:nvPr/>
              </p14:nvContentPartPr>
              <p14:xfrm>
                <a:off x="6820916" y="1720047"/>
                <a:ext cx="415800" cy="203760"/>
              </p14:xfrm>
            </p:contentPart>
          </mc:Choice>
          <mc:Fallback>
            <p:pic>
              <p:nvPicPr>
                <p:cNvPr id="19" name="Ink 18">
                  <a:extLst>
                    <a:ext uri="{FF2B5EF4-FFF2-40B4-BE49-F238E27FC236}">
                      <a16:creationId xmlns:a16="http://schemas.microsoft.com/office/drawing/2014/main" id="{DB1DDA3D-A7A5-CA4D-AF81-3BEC68A51F8B}"/>
                    </a:ext>
                  </a:extLst>
                </p:cNvPr>
                <p:cNvPicPr/>
                <p:nvPr/>
              </p:nvPicPr>
              <p:blipFill>
                <a:blip r:embed="rId29"/>
                <a:stretch>
                  <a:fillRect/>
                </a:stretch>
              </p:blipFill>
              <p:spPr>
                <a:xfrm>
                  <a:off x="6816596" y="1715727"/>
                  <a:ext cx="4244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ADBC24DA-5396-11E1-6E32-09E5082FD080}"/>
                    </a:ext>
                  </a:extLst>
                </p14:cNvPr>
                <p14:cNvContentPartPr/>
                <p14:nvPr/>
              </p14:nvContentPartPr>
              <p14:xfrm>
                <a:off x="7682396" y="159807"/>
                <a:ext cx="642240" cy="2405880"/>
              </p14:xfrm>
            </p:contentPart>
          </mc:Choice>
          <mc:Fallback>
            <p:pic>
              <p:nvPicPr>
                <p:cNvPr id="20" name="Ink 19">
                  <a:extLst>
                    <a:ext uri="{FF2B5EF4-FFF2-40B4-BE49-F238E27FC236}">
                      <a16:creationId xmlns:a16="http://schemas.microsoft.com/office/drawing/2014/main" id="{ADBC24DA-5396-11E1-6E32-09E5082FD080}"/>
                    </a:ext>
                  </a:extLst>
                </p:cNvPr>
                <p:cNvPicPr/>
                <p:nvPr/>
              </p:nvPicPr>
              <p:blipFill>
                <a:blip r:embed="rId31"/>
                <a:stretch>
                  <a:fillRect/>
                </a:stretch>
              </p:blipFill>
              <p:spPr>
                <a:xfrm>
                  <a:off x="7678076" y="155487"/>
                  <a:ext cx="650880" cy="2414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9C44FAED-B5C2-46DC-5E40-A1C6C2EA3440}"/>
                    </a:ext>
                  </a:extLst>
                </p14:cNvPr>
                <p14:cNvContentPartPr/>
                <p14:nvPr/>
              </p14:nvContentPartPr>
              <p14:xfrm>
                <a:off x="8417516" y="514767"/>
                <a:ext cx="374760" cy="416520"/>
              </p14:xfrm>
            </p:contentPart>
          </mc:Choice>
          <mc:Fallback>
            <p:pic>
              <p:nvPicPr>
                <p:cNvPr id="21" name="Ink 20">
                  <a:extLst>
                    <a:ext uri="{FF2B5EF4-FFF2-40B4-BE49-F238E27FC236}">
                      <a16:creationId xmlns:a16="http://schemas.microsoft.com/office/drawing/2014/main" id="{9C44FAED-B5C2-46DC-5E40-A1C6C2EA3440}"/>
                    </a:ext>
                  </a:extLst>
                </p:cNvPr>
                <p:cNvPicPr/>
                <p:nvPr/>
              </p:nvPicPr>
              <p:blipFill>
                <a:blip r:embed="rId33"/>
                <a:stretch>
                  <a:fillRect/>
                </a:stretch>
              </p:blipFill>
              <p:spPr>
                <a:xfrm>
                  <a:off x="8413196" y="510447"/>
                  <a:ext cx="38340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61E7E970-3843-5B0A-9702-98E7C97D6E09}"/>
                    </a:ext>
                  </a:extLst>
                </p14:cNvPr>
                <p14:cNvContentPartPr/>
                <p14:nvPr/>
              </p14:nvContentPartPr>
              <p14:xfrm>
                <a:off x="8280716" y="1765407"/>
                <a:ext cx="275040" cy="486720"/>
              </p14:xfrm>
            </p:contentPart>
          </mc:Choice>
          <mc:Fallback>
            <p:pic>
              <p:nvPicPr>
                <p:cNvPr id="22" name="Ink 21">
                  <a:extLst>
                    <a:ext uri="{FF2B5EF4-FFF2-40B4-BE49-F238E27FC236}">
                      <a16:creationId xmlns:a16="http://schemas.microsoft.com/office/drawing/2014/main" id="{61E7E970-3843-5B0A-9702-98E7C97D6E09}"/>
                    </a:ext>
                  </a:extLst>
                </p:cNvPr>
                <p:cNvPicPr/>
                <p:nvPr/>
              </p:nvPicPr>
              <p:blipFill>
                <a:blip r:embed="rId35"/>
                <a:stretch>
                  <a:fillRect/>
                </a:stretch>
              </p:blipFill>
              <p:spPr>
                <a:xfrm>
                  <a:off x="8276396" y="1761087"/>
                  <a:ext cx="28368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2A51A051-3F7F-AE2B-8C03-1382D7BAB6E1}"/>
                    </a:ext>
                  </a:extLst>
                </p14:cNvPr>
                <p14:cNvContentPartPr/>
                <p14:nvPr/>
              </p14:nvContentPartPr>
              <p14:xfrm>
                <a:off x="8551436" y="120927"/>
                <a:ext cx="1074600" cy="2692080"/>
              </p14:xfrm>
            </p:contentPart>
          </mc:Choice>
          <mc:Fallback>
            <p:pic>
              <p:nvPicPr>
                <p:cNvPr id="23" name="Ink 22">
                  <a:extLst>
                    <a:ext uri="{FF2B5EF4-FFF2-40B4-BE49-F238E27FC236}">
                      <a16:creationId xmlns:a16="http://schemas.microsoft.com/office/drawing/2014/main" id="{2A51A051-3F7F-AE2B-8C03-1382D7BAB6E1}"/>
                    </a:ext>
                  </a:extLst>
                </p:cNvPr>
                <p:cNvPicPr/>
                <p:nvPr/>
              </p:nvPicPr>
              <p:blipFill>
                <a:blip r:embed="rId37"/>
                <a:stretch>
                  <a:fillRect/>
                </a:stretch>
              </p:blipFill>
              <p:spPr>
                <a:xfrm>
                  <a:off x="8547116" y="116607"/>
                  <a:ext cx="1083240" cy="2700720"/>
                </a:xfrm>
                <a:prstGeom prst="rect">
                  <a:avLst/>
                </a:prstGeom>
              </p:spPr>
            </p:pic>
          </mc:Fallback>
        </mc:AlternateContent>
      </p:grpSp>
      <p:grpSp>
        <p:nvGrpSpPr>
          <p:cNvPr id="52" name="Group 51">
            <a:extLst>
              <a:ext uri="{FF2B5EF4-FFF2-40B4-BE49-F238E27FC236}">
                <a16:creationId xmlns:a16="http://schemas.microsoft.com/office/drawing/2014/main" id="{DD41CC43-4BCE-0AD2-9BBF-C5B617320F5A}"/>
              </a:ext>
            </a:extLst>
          </p:cNvPr>
          <p:cNvGrpSpPr/>
          <p:nvPr/>
        </p:nvGrpSpPr>
        <p:grpSpPr>
          <a:xfrm>
            <a:off x="2312276" y="3325287"/>
            <a:ext cx="7998480" cy="3586320"/>
            <a:chOff x="2312276" y="3325287"/>
            <a:chExt cx="7998480" cy="3586320"/>
          </a:xfrm>
        </p:grpSpPr>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83A61658-60B4-4716-BBF4-83E0D17059ED}"/>
                    </a:ext>
                  </a:extLst>
                </p14:cNvPr>
                <p14:cNvContentPartPr/>
                <p14:nvPr/>
              </p14:nvContentPartPr>
              <p14:xfrm>
                <a:off x="2312276" y="3699327"/>
                <a:ext cx="300240" cy="27720"/>
              </p14:xfrm>
            </p:contentPart>
          </mc:Choice>
          <mc:Fallback>
            <p:pic>
              <p:nvPicPr>
                <p:cNvPr id="25" name="Ink 24">
                  <a:extLst>
                    <a:ext uri="{FF2B5EF4-FFF2-40B4-BE49-F238E27FC236}">
                      <a16:creationId xmlns:a16="http://schemas.microsoft.com/office/drawing/2014/main" id="{83A61658-60B4-4716-BBF4-83E0D17059ED}"/>
                    </a:ext>
                  </a:extLst>
                </p:cNvPr>
                <p:cNvPicPr/>
                <p:nvPr/>
              </p:nvPicPr>
              <p:blipFill>
                <a:blip r:embed="rId39"/>
                <a:stretch>
                  <a:fillRect/>
                </a:stretch>
              </p:blipFill>
              <p:spPr>
                <a:xfrm>
                  <a:off x="2307956" y="3695007"/>
                  <a:ext cx="308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3C0B23B5-6D72-16F7-1889-6B8A4CE00971}"/>
                    </a:ext>
                  </a:extLst>
                </p14:cNvPr>
                <p14:cNvContentPartPr/>
                <p14:nvPr/>
              </p14:nvContentPartPr>
              <p14:xfrm>
                <a:off x="2847956" y="3325287"/>
                <a:ext cx="594360" cy="597600"/>
              </p14:xfrm>
            </p:contentPart>
          </mc:Choice>
          <mc:Fallback>
            <p:pic>
              <p:nvPicPr>
                <p:cNvPr id="26" name="Ink 25">
                  <a:extLst>
                    <a:ext uri="{FF2B5EF4-FFF2-40B4-BE49-F238E27FC236}">
                      <a16:creationId xmlns:a16="http://schemas.microsoft.com/office/drawing/2014/main" id="{3C0B23B5-6D72-16F7-1889-6B8A4CE00971}"/>
                    </a:ext>
                  </a:extLst>
                </p:cNvPr>
                <p:cNvPicPr/>
                <p:nvPr/>
              </p:nvPicPr>
              <p:blipFill>
                <a:blip r:embed="rId41"/>
                <a:stretch>
                  <a:fillRect/>
                </a:stretch>
              </p:blipFill>
              <p:spPr>
                <a:xfrm>
                  <a:off x="2843636" y="3320967"/>
                  <a:ext cx="603000" cy="606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96D4F8B3-C065-B6DA-9791-CE9786AAFDBC}"/>
                    </a:ext>
                  </a:extLst>
                </p14:cNvPr>
                <p14:cNvContentPartPr/>
                <p14:nvPr/>
              </p14:nvContentPartPr>
              <p14:xfrm>
                <a:off x="3846596" y="3552447"/>
                <a:ext cx="550800" cy="360"/>
              </p14:xfrm>
            </p:contentPart>
          </mc:Choice>
          <mc:Fallback>
            <p:pic>
              <p:nvPicPr>
                <p:cNvPr id="27" name="Ink 26">
                  <a:extLst>
                    <a:ext uri="{FF2B5EF4-FFF2-40B4-BE49-F238E27FC236}">
                      <a16:creationId xmlns:a16="http://schemas.microsoft.com/office/drawing/2014/main" id="{96D4F8B3-C065-B6DA-9791-CE9786AAFDBC}"/>
                    </a:ext>
                  </a:extLst>
                </p:cNvPr>
                <p:cNvPicPr/>
                <p:nvPr/>
              </p:nvPicPr>
              <p:blipFill>
                <a:blip r:embed="rId43"/>
                <a:stretch>
                  <a:fillRect/>
                </a:stretch>
              </p:blipFill>
              <p:spPr>
                <a:xfrm>
                  <a:off x="3842276" y="3548127"/>
                  <a:ext cx="5594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5C8DCB44-146C-B998-95CF-6A6E5D721493}"/>
                    </a:ext>
                  </a:extLst>
                </p14:cNvPr>
                <p14:cNvContentPartPr/>
                <p14:nvPr/>
              </p14:nvContentPartPr>
              <p14:xfrm>
                <a:off x="4170956" y="3446967"/>
                <a:ext cx="43920" cy="431640"/>
              </p14:xfrm>
            </p:contentPart>
          </mc:Choice>
          <mc:Fallback>
            <p:pic>
              <p:nvPicPr>
                <p:cNvPr id="28" name="Ink 27">
                  <a:extLst>
                    <a:ext uri="{FF2B5EF4-FFF2-40B4-BE49-F238E27FC236}">
                      <a16:creationId xmlns:a16="http://schemas.microsoft.com/office/drawing/2014/main" id="{5C8DCB44-146C-B998-95CF-6A6E5D721493}"/>
                    </a:ext>
                  </a:extLst>
                </p:cNvPr>
                <p:cNvPicPr/>
                <p:nvPr/>
              </p:nvPicPr>
              <p:blipFill>
                <a:blip r:embed="rId45"/>
                <a:stretch>
                  <a:fillRect/>
                </a:stretch>
              </p:blipFill>
              <p:spPr>
                <a:xfrm>
                  <a:off x="4166636" y="3442647"/>
                  <a:ext cx="5256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6DA1F838-E8CA-50B1-73DD-8839CC934E30}"/>
                    </a:ext>
                  </a:extLst>
                </p14:cNvPr>
                <p14:cNvContentPartPr/>
                <p14:nvPr/>
              </p14:nvContentPartPr>
              <p14:xfrm>
                <a:off x="4750556" y="3353007"/>
                <a:ext cx="445680" cy="438480"/>
              </p14:xfrm>
            </p:contentPart>
          </mc:Choice>
          <mc:Fallback>
            <p:pic>
              <p:nvPicPr>
                <p:cNvPr id="29" name="Ink 28">
                  <a:extLst>
                    <a:ext uri="{FF2B5EF4-FFF2-40B4-BE49-F238E27FC236}">
                      <a16:creationId xmlns:a16="http://schemas.microsoft.com/office/drawing/2014/main" id="{6DA1F838-E8CA-50B1-73DD-8839CC934E30}"/>
                    </a:ext>
                  </a:extLst>
                </p:cNvPr>
                <p:cNvPicPr/>
                <p:nvPr/>
              </p:nvPicPr>
              <p:blipFill>
                <a:blip r:embed="rId47"/>
                <a:stretch>
                  <a:fillRect/>
                </a:stretch>
              </p:blipFill>
              <p:spPr>
                <a:xfrm>
                  <a:off x="4746236" y="3348687"/>
                  <a:ext cx="45432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1DD7DF3C-DC24-4781-E6DE-84B82D056FFA}"/>
                    </a:ext>
                  </a:extLst>
                </p14:cNvPr>
                <p14:cNvContentPartPr/>
                <p14:nvPr/>
              </p14:nvContentPartPr>
              <p14:xfrm>
                <a:off x="5320796" y="3405567"/>
                <a:ext cx="299880" cy="853560"/>
              </p14:xfrm>
            </p:contentPart>
          </mc:Choice>
          <mc:Fallback>
            <p:pic>
              <p:nvPicPr>
                <p:cNvPr id="31" name="Ink 30">
                  <a:extLst>
                    <a:ext uri="{FF2B5EF4-FFF2-40B4-BE49-F238E27FC236}">
                      <a16:creationId xmlns:a16="http://schemas.microsoft.com/office/drawing/2014/main" id="{1DD7DF3C-DC24-4781-E6DE-84B82D056FFA}"/>
                    </a:ext>
                  </a:extLst>
                </p:cNvPr>
                <p:cNvPicPr/>
                <p:nvPr/>
              </p:nvPicPr>
              <p:blipFill>
                <a:blip r:embed="rId49"/>
                <a:stretch>
                  <a:fillRect/>
                </a:stretch>
              </p:blipFill>
              <p:spPr>
                <a:xfrm>
                  <a:off x="5316476" y="3401247"/>
                  <a:ext cx="308520" cy="862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81344540-6B7A-21E9-87B3-3F960B072373}"/>
                    </a:ext>
                  </a:extLst>
                </p14:cNvPr>
                <p14:cNvContentPartPr/>
                <p14:nvPr/>
              </p14:nvContentPartPr>
              <p14:xfrm>
                <a:off x="6043316" y="3534807"/>
                <a:ext cx="347400" cy="112320"/>
              </p14:xfrm>
            </p:contentPart>
          </mc:Choice>
          <mc:Fallback>
            <p:pic>
              <p:nvPicPr>
                <p:cNvPr id="32" name="Ink 31">
                  <a:extLst>
                    <a:ext uri="{FF2B5EF4-FFF2-40B4-BE49-F238E27FC236}">
                      <a16:creationId xmlns:a16="http://schemas.microsoft.com/office/drawing/2014/main" id="{81344540-6B7A-21E9-87B3-3F960B072373}"/>
                    </a:ext>
                  </a:extLst>
                </p:cNvPr>
                <p:cNvPicPr/>
                <p:nvPr/>
              </p:nvPicPr>
              <p:blipFill>
                <a:blip r:embed="rId51"/>
                <a:stretch>
                  <a:fillRect/>
                </a:stretch>
              </p:blipFill>
              <p:spPr>
                <a:xfrm>
                  <a:off x="6038996" y="3530487"/>
                  <a:ext cx="3560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0380D9DC-4A38-5226-514E-04F9C37E4E39}"/>
                    </a:ext>
                  </a:extLst>
                </p14:cNvPr>
                <p14:cNvContentPartPr/>
                <p14:nvPr/>
              </p14:nvContentPartPr>
              <p14:xfrm>
                <a:off x="6001556" y="3804807"/>
                <a:ext cx="375480" cy="126000"/>
              </p14:xfrm>
            </p:contentPart>
          </mc:Choice>
          <mc:Fallback>
            <p:pic>
              <p:nvPicPr>
                <p:cNvPr id="33" name="Ink 32">
                  <a:extLst>
                    <a:ext uri="{FF2B5EF4-FFF2-40B4-BE49-F238E27FC236}">
                      <a16:creationId xmlns:a16="http://schemas.microsoft.com/office/drawing/2014/main" id="{0380D9DC-4A38-5226-514E-04F9C37E4E39}"/>
                    </a:ext>
                  </a:extLst>
                </p:cNvPr>
                <p:cNvPicPr/>
                <p:nvPr/>
              </p:nvPicPr>
              <p:blipFill>
                <a:blip r:embed="rId53"/>
                <a:stretch>
                  <a:fillRect/>
                </a:stretch>
              </p:blipFill>
              <p:spPr>
                <a:xfrm>
                  <a:off x="5997236" y="3800487"/>
                  <a:ext cx="3841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C302AAA0-C4E3-935C-51A2-723B0D3B0475}"/>
                    </a:ext>
                  </a:extLst>
                </p14:cNvPr>
                <p14:cNvContentPartPr/>
                <p14:nvPr/>
              </p14:nvContentPartPr>
              <p14:xfrm>
                <a:off x="6789236" y="3445527"/>
                <a:ext cx="225360" cy="340200"/>
              </p14:xfrm>
            </p:contentPart>
          </mc:Choice>
          <mc:Fallback>
            <p:pic>
              <p:nvPicPr>
                <p:cNvPr id="34" name="Ink 33">
                  <a:extLst>
                    <a:ext uri="{FF2B5EF4-FFF2-40B4-BE49-F238E27FC236}">
                      <a16:creationId xmlns:a16="http://schemas.microsoft.com/office/drawing/2014/main" id="{C302AAA0-C4E3-935C-51A2-723B0D3B0475}"/>
                    </a:ext>
                  </a:extLst>
                </p:cNvPr>
                <p:cNvPicPr/>
                <p:nvPr/>
              </p:nvPicPr>
              <p:blipFill>
                <a:blip r:embed="rId55"/>
                <a:stretch>
                  <a:fillRect/>
                </a:stretch>
              </p:blipFill>
              <p:spPr>
                <a:xfrm>
                  <a:off x="6784916" y="3441207"/>
                  <a:ext cx="23400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DC111969-CED4-B500-5E0E-2721BAC3B2E7}"/>
                    </a:ext>
                  </a:extLst>
                </p14:cNvPr>
                <p14:cNvContentPartPr/>
                <p14:nvPr/>
              </p14:nvContentPartPr>
              <p14:xfrm>
                <a:off x="7525076" y="4060047"/>
                <a:ext cx="626760" cy="439920"/>
              </p14:xfrm>
            </p:contentPart>
          </mc:Choice>
          <mc:Fallback>
            <p:pic>
              <p:nvPicPr>
                <p:cNvPr id="36" name="Ink 35">
                  <a:extLst>
                    <a:ext uri="{FF2B5EF4-FFF2-40B4-BE49-F238E27FC236}">
                      <a16:creationId xmlns:a16="http://schemas.microsoft.com/office/drawing/2014/main" id="{DC111969-CED4-B500-5E0E-2721BAC3B2E7}"/>
                    </a:ext>
                  </a:extLst>
                </p:cNvPr>
                <p:cNvPicPr/>
                <p:nvPr/>
              </p:nvPicPr>
              <p:blipFill>
                <a:blip r:embed="rId57"/>
                <a:stretch>
                  <a:fillRect/>
                </a:stretch>
              </p:blipFill>
              <p:spPr>
                <a:xfrm>
                  <a:off x="7520756" y="4055727"/>
                  <a:ext cx="63540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150452CD-482B-F3F9-94CA-FFFA96215A2D}"/>
                    </a:ext>
                  </a:extLst>
                </p14:cNvPr>
                <p14:cNvContentPartPr/>
                <p14:nvPr/>
              </p14:nvContentPartPr>
              <p14:xfrm>
                <a:off x="8544596" y="4163007"/>
                <a:ext cx="200160" cy="61920"/>
              </p14:xfrm>
            </p:contentPart>
          </mc:Choice>
          <mc:Fallback>
            <p:pic>
              <p:nvPicPr>
                <p:cNvPr id="37" name="Ink 36">
                  <a:extLst>
                    <a:ext uri="{FF2B5EF4-FFF2-40B4-BE49-F238E27FC236}">
                      <a16:creationId xmlns:a16="http://schemas.microsoft.com/office/drawing/2014/main" id="{150452CD-482B-F3F9-94CA-FFFA96215A2D}"/>
                    </a:ext>
                  </a:extLst>
                </p:cNvPr>
                <p:cNvPicPr/>
                <p:nvPr/>
              </p:nvPicPr>
              <p:blipFill>
                <a:blip r:embed="rId59"/>
                <a:stretch>
                  <a:fillRect/>
                </a:stretch>
              </p:blipFill>
              <p:spPr>
                <a:xfrm>
                  <a:off x="8540276" y="4158687"/>
                  <a:ext cx="2088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C8CA7C54-3577-85F5-E04C-87E713A23BEA}"/>
                    </a:ext>
                  </a:extLst>
                </p14:cNvPr>
                <p14:cNvContentPartPr/>
                <p14:nvPr/>
              </p14:nvContentPartPr>
              <p14:xfrm>
                <a:off x="8376476" y="4421847"/>
                <a:ext cx="285840" cy="181800"/>
              </p14:xfrm>
            </p:contentPart>
          </mc:Choice>
          <mc:Fallback>
            <p:pic>
              <p:nvPicPr>
                <p:cNvPr id="38" name="Ink 37">
                  <a:extLst>
                    <a:ext uri="{FF2B5EF4-FFF2-40B4-BE49-F238E27FC236}">
                      <a16:creationId xmlns:a16="http://schemas.microsoft.com/office/drawing/2014/main" id="{C8CA7C54-3577-85F5-E04C-87E713A23BEA}"/>
                    </a:ext>
                  </a:extLst>
                </p:cNvPr>
                <p:cNvPicPr/>
                <p:nvPr/>
              </p:nvPicPr>
              <p:blipFill>
                <a:blip r:embed="rId61"/>
                <a:stretch>
                  <a:fillRect/>
                </a:stretch>
              </p:blipFill>
              <p:spPr>
                <a:xfrm>
                  <a:off x="8372156" y="4417527"/>
                  <a:ext cx="29448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167B735F-7E0D-7A26-82ED-33CEF0598841}"/>
                    </a:ext>
                  </a:extLst>
                </p14:cNvPr>
                <p14:cNvContentPartPr/>
                <p14:nvPr/>
              </p14:nvContentPartPr>
              <p14:xfrm>
                <a:off x="9079916" y="3971127"/>
                <a:ext cx="223560" cy="588960"/>
              </p14:xfrm>
            </p:contentPart>
          </mc:Choice>
          <mc:Fallback>
            <p:pic>
              <p:nvPicPr>
                <p:cNvPr id="39" name="Ink 38">
                  <a:extLst>
                    <a:ext uri="{FF2B5EF4-FFF2-40B4-BE49-F238E27FC236}">
                      <a16:creationId xmlns:a16="http://schemas.microsoft.com/office/drawing/2014/main" id="{167B735F-7E0D-7A26-82ED-33CEF0598841}"/>
                    </a:ext>
                  </a:extLst>
                </p:cNvPr>
                <p:cNvPicPr/>
                <p:nvPr/>
              </p:nvPicPr>
              <p:blipFill>
                <a:blip r:embed="rId63"/>
                <a:stretch>
                  <a:fillRect/>
                </a:stretch>
              </p:blipFill>
              <p:spPr>
                <a:xfrm>
                  <a:off x="9075596" y="3966807"/>
                  <a:ext cx="232200" cy="597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DB4F6863-56F5-DB38-0059-A2FD99363B27}"/>
                    </a:ext>
                  </a:extLst>
                </p14:cNvPr>
                <p14:cNvContentPartPr/>
                <p14:nvPr/>
              </p14:nvContentPartPr>
              <p14:xfrm>
                <a:off x="9584996" y="4204047"/>
                <a:ext cx="417240" cy="801360"/>
              </p14:xfrm>
            </p:contentPart>
          </mc:Choice>
          <mc:Fallback>
            <p:pic>
              <p:nvPicPr>
                <p:cNvPr id="40" name="Ink 39">
                  <a:extLst>
                    <a:ext uri="{FF2B5EF4-FFF2-40B4-BE49-F238E27FC236}">
                      <a16:creationId xmlns:a16="http://schemas.microsoft.com/office/drawing/2014/main" id="{DB4F6863-56F5-DB38-0059-A2FD99363B27}"/>
                    </a:ext>
                  </a:extLst>
                </p:cNvPr>
                <p:cNvPicPr/>
                <p:nvPr/>
              </p:nvPicPr>
              <p:blipFill>
                <a:blip r:embed="rId65"/>
                <a:stretch>
                  <a:fillRect/>
                </a:stretch>
              </p:blipFill>
              <p:spPr>
                <a:xfrm>
                  <a:off x="9580676" y="4199727"/>
                  <a:ext cx="425880" cy="810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27A87162-516E-4639-B6E0-A533A76CB44F}"/>
                    </a:ext>
                  </a:extLst>
                </p14:cNvPr>
                <p14:cNvContentPartPr/>
                <p14:nvPr/>
              </p14:nvContentPartPr>
              <p14:xfrm>
                <a:off x="7297196" y="3509607"/>
                <a:ext cx="3013560" cy="1649160"/>
              </p14:xfrm>
            </p:contentPart>
          </mc:Choice>
          <mc:Fallback>
            <p:pic>
              <p:nvPicPr>
                <p:cNvPr id="41" name="Ink 40">
                  <a:extLst>
                    <a:ext uri="{FF2B5EF4-FFF2-40B4-BE49-F238E27FC236}">
                      <a16:creationId xmlns:a16="http://schemas.microsoft.com/office/drawing/2014/main" id="{27A87162-516E-4639-B6E0-A533A76CB44F}"/>
                    </a:ext>
                  </a:extLst>
                </p:cNvPr>
                <p:cNvPicPr/>
                <p:nvPr/>
              </p:nvPicPr>
              <p:blipFill>
                <a:blip r:embed="rId67"/>
                <a:stretch>
                  <a:fillRect/>
                </a:stretch>
              </p:blipFill>
              <p:spPr>
                <a:xfrm>
                  <a:off x="7292876" y="3505287"/>
                  <a:ext cx="3022200" cy="1657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30B73100-D7DC-0CE2-ECBD-A29F5091E963}"/>
                    </a:ext>
                  </a:extLst>
                </p14:cNvPr>
                <p14:cNvContentPartPr/>
                <p14:nvPr/>
              </p14:nvContentPartPr>
              <p14:xfrm>
                <a:off x="4328996" y="4805247"/>
                <a:ext cx="478440" cy="742680"/>
              </p14:xfrm>
            </p:contentPart>
          </mc:Choice>
          <mc:Fallback>
            <p:pic>
              <p:nvPicPr>
                <p:cNvPr id="43" name="Ink 42">
                  <a:extLst>
                    <a:ext uri="{FF2B5EF4-FFF2-40B4-BE49-F238E27FC236}">
                      <a16:creationId xmlns:a16="http://schemas.microsoft.com/office/drawing/2014/main" id="{30B73100-D7DC-0CE2-ECBD-A29F5091E963}"/>
                    </a:ext>
                  </a:extLst>
                </p:cNvPr>
                <p:cNvPicPr/>
                <p:nvPr/>
              </p:nvPicPr>
              <p:blipFill>
                <a:blip r:embed="rId69"/>
                <a:stretch>
                  <a:fillRect/>
                </a:stretch>
              </p:blipFill>
              <p:spPr>
                <a:xfrm>
                  <a:off x="4324676" y="4800927"/>
                  <a:ext cx="487080" cy="751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B861A99E-DC0D-9C27-8329-39AA9DAA7930}"/>
                    </a:ext>
                  </a:extLst>
                </p14:cNvPr>
                <p14:cNvContentPartPr/>
                <p14:nvPr/>
              </p14:nvContentPartPr>
              <p14:xfrm>
                <a:off x="4906796" y="5507247"/>
                <a:ext cx="106920" cy="573120"/>
              </p14:xfrm>
            </p:contentPart>
          </mc:Choice>
          <mc:Fallback>
            <p:pic>
              <p:nvPicPr>
                <p:cNvPr id="44" name="Ink 43">
                  <a:extLst>
                    <a:ext uri="{FF2B5EF4-FFF2-40B4-BE49-F238E27FC236}">
                      <a16:creationId xmlns:a16="http://schemas.microsoft.com/office/drawing/2014/main" id="{B861A99E-DC0D-9C27-8329-39AA9DAA7930}"/>
                    </a:ext>
                  </a:extLst>
                </p:cNvPr>
                <p:cNvPicPr/>
                <p:nvPr/>
              </p:nvPicPr>
              <p:blipFill>
                <a:blip r:embed="rId71"/>
                <a:stretch>
                  <a:fillRect/>
                </a:stretch>
              </p:blipFill>
              <p:spPr>
                <a:xfrm>
                  <a:off x="4902476" y="5502927"/>
                  <a:ext cx="115560" cy="581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607CFC25-7417-F506-9277-99DF300AD777}"/>
                    </a:ext>
                  </a:extLst>
                </p14:cNvPr>
                <p14:cNvContentPartPr/>
                <p14:nvPr/>
              </p14:nvContentPartPr>
              <p14:xfrm>
                <a:off x="5402156" y="5349927"/>
                <a:ext cx="366840" cy="35280"/>
              </p14:xfrm>
            </p:contentPart>
          </mc:Choice>
          <mc:Fallback>
            <p:pic>
              <p:nvPicPr>
                <p:cNvPr id="45" name="Ink 44">
                  <a:extLst>
                    <a:ext uri="{FF2B5EF4-FFF2-40B4-BE49-F238E27FC236}">
                      <a16:creationId xmlns:a16="http://schemas.microsoft.com/office/drawing/2014/main" id="{607CFC25-7417-F506-9277-99DF300AD777}"/>
                    </a:ext>
                  </a:extLst>
                </p:cNvPr>
                <p:cNvPicPr/>
                <p:nvPr/>
              </p:nvPicPr>
              <p:blipFill>
                <a:blip r:embed="rId73"/>
                <a:stretch>
                  <a:fillRect/>
                </a:stretch>
              </p:blipFill>
              <p:spPr>
                <a:xfrm>
                  <a:off x="5397836" y="5345607"/>
                  <a:ext cx="3754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A8750587-D1AD-10E2-E30A-4F5016EEEB4B}"/>
                    </a:ext>
                  </a:extLst>
                </p14:cNvPr>
                <p14:cNvContentPartPr/>
                <p14:nvPr/>
              </p14:nvContentPartPr>
              <p14:xfrm>
                <a:off x="5338796" y="5660967"/>
                <a:ext cx="380880" cy="172440"/>
              </p14:xfrm>
            </p:contentPart>
          </mc:Choice>
          <mc:Fallback>
            <p:pic>
              <p:nvPicPr>
                <p:cNvPr id="46" name="Ink 45">
                  <a:extLst>
                    <a:ext uri="{FF2B5EF4-FFF2-40B4-BE49-F238E27FC236}">
                      <a16:creationId xmlns:a16="http://schemas.microsoft.com/office/drawing/2014/main" id="{A8750587-D1AD-10E2-E30A-4F5016EEEB4B}"/>
                    </a:ext>
                  </a:extLst>
                </p:cNvPr>
                <p:cNvPicPr/>
                <p:nvPr/>
              </p:nvPicPr>
              <p:blipFill>
                <a:blip r:embed="rId75"/>
                <a:stretch>
                  <a:fillRect/>
                </a:stretch>
              </p:blipFill>
              <p:spPr>
                <a:xfrm>
                  <a:off x="5334476" y="5656647"/>
                  <a:ext cx="3895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920670F7-5133-E9CC-F4F8-558BC1FB303A}"/>
                    </a:ext>
                  </a:extLst>
                </p14:cNvPr>
                <p14:cNvContentPartPr/>
                <p14:nvPr/>
              </p14:nvContentPartPr>
              <p14:xfrm>
                <a:off x="6189476" y="4655487"/>
                <a:ext cx="358560" cy="1599480"/>
              </p14:xfrm>
            </p:contentPart>
          </mc:Choice>
          <mc:Fallback>
            <p:pic>
              <p:nvPicPr>
                <p:cNvPr id="47" name="Ink 46">
                  <a:extLst>
                    <a:ext uri="{FF2B5EF4-FFF2-40B4-BE49-F238E27FC236}">
                      <a16:creationId xmlns:a16="http://schemas.microsoft.com/office/drawing/2014/main" id="{920670F7-5133-E9CC-F4F8-558BC1FB303A}"/>
                    </a:ext>
                  </a:extLst>
                </p:cNvPr>
                <p:cNvPicPr/>
                <p:nvPr/>
              </p:nvPicPr>
              <p:blipFill>
                <a:blip r:embed="rId77"/>
                <a:stretch>
                  <a:fillRect/>
                </a:stretch>
              </p:blipFill>
              <p:spPr>
                <a:xfrm>
                  <a:off x="6185156" y="4651167"/>
                  <a:ext cx="367200" cy="1608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DBBA0C72-D83A-B0C1-A17F-81E51EA6B8BE}"/>
                    </a:ext>
                  </a:extLst>
                </p14:cNvPr>
                <p14:cNvContentPartPr/>
                <p14:nvPr/>
              </p14:nvContentPartPr>
              <p14:xfrm>
                <a:off x="6800036" y="5001807"/>
                <a:ext cx="302400" cy="363960"/>
              </p14:xfrm>
            </p:contentPart>
          </mc:Choice>
          <mc:Fallback>
            <p:pic>
              <p:nvPicPr>
                <p:cNvPr id="48" name="Ink 47">
                  <a:extLst>
                    <a:ext uri="{FF2B5EF4-FFF2-40B4-BE49-F238E27FC236}">
                      <a16:creationId xmlns:a16="http://schemas.microsoft.com/office/drawing/2014/main" id="{DBBA0C72-D83A-B0C1-A17F-81E51EA6B8BE}"/>
                    </a:ext>
                  </a:extLst>
                </p:cNvPr>
                <p:cNvPicPr/>
                <p:nvPr/>
              </p:nvPicPr>
              <p:blipFill>
                <a:blip r:embed="rId79"/>
                <a:stretch>
                  <a:fillRect/>
                </a:stretch>
              </p:blipFill>
              <p:spPr>
                <a:xfrm>
                  <a:off x="6795716" y="4997487"/>
                  <a:ext cx="31104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7D5A96CF-DFFE-5A15-F549-CF6CB807C2EC}"/>
                    </a:ext>
                  </a:extLst>
                </p14:cNvPr>
                <p14:cNvContentPartPr/>
                <p14:nvPr/>
              </p14:nvContentPartPr>
              <p14:xfrm>
                <a:off x="6810476" y="5790567"/>
                <a:ext cx="360" cy="277920"/>
              </p14:xfrm>
            </p:contentPart>
          </mc:Choice>
          <mc:Fallback>
            <p:pic>
              <p:nvPicPr>
                <p:cNvPr id="49" name="Ink 48">
                  <a:extLst>
                    <a:ext uri="{FF2B5EF4-FFF2-40B4-BE49-F238E27FC236}">
                      <a16:creationId xmlns:a16="http://schemas.microsoft.com/office/drawing/2014/main" id="{7D5A96CF-DFFE-5A15-F549-CF6CB807C2EC}"/>
                    </a:ext>
                  </a:extLst>
                </p:cNvPr>
                <p:cNvPicPr/>
                <p:nvPr/>
              </p:nvPicPr>
              <p:blipFill>
                <a:blip r:embed="rId81"/>
                <a:stretch>
                  <a:fillRect/>
                </a:stretch>
              </p:blipFill>
              <p:spPr>
                <a:xfrm>
                  <a:off x="6806156" y="5786247"/>
                  <a:ext cx="90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AC2B9B82-2DEE-ECFB-156A-CD40644B8681}"/>
                    </a:ext>
                  </a:extLst>
                </p14:cNvPr>
                <p14:cNvContentPartPr/>
                <p14:nvPr/>
              </p14:nvContentPartPr>
              <p14:xfrm>
                <a:off x="7073636" y="4749447"/>
                <a:ext cx="559440" cy="1437840"/>
              </p14:xfrm>
            </p:contentPart>
          </mc:Choice>
          <mc:Fallback>
            <p:pic>
              <p:nvPicPr>
                <p:cNvPr id="50" name="Ink 49">
                  <a:extLst>
                    <a:ext uri="{FF2B5EF4-FFF2-40B4-BE49-F238E27FC236}">
                      <a16:creationId xmlns:a16="http://schemas.microsoft.com/office/drawing/2014/main" id="{AC2B9B82-2DEE-ECFB-156A-CD40644B8681}"/>
                    </a:ext>
                  </a:extLst>
                </p:cNvPr>
                <p:cNvPicPr/>
                <p:nvPr/>
              </p:nvPicPr>
              <p:blipFill>
                <a:blip r:embed="rId83"/>
                <a:stretch>
                  <a:fillRect/>
                </a:stretch>
              </p:blipFill>
              <p:spPr>
                <a:xfrm>
                  <a:off x="7069316" y="4745127"/>
                  <a:ext cx="568080" cy="1446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52DB999F-BD30-6AE4-927C-B0050DAD4D7C}"/>
                    </a:ext>
                  </a:extLst>
                </p14:cNvPr>
                <p14:cNvContentPartPr/>
                <p14:nvPr/>
              </p14:nvContentPartPr>
              <p14:xfrm>
                <a:off x="3792596" y="3991287"/>
                <a:ext cx="4499280" cy="2920320"/>
              </p14:xfrm>
            </p:contentPart>
          </mc:Choice>
          <mc:Fallback>
            <p:pic>
              <p:nvPicPr>
                <p:cNvPr id="51" name="Ink 50">
                  <a:extLst>
                    <a:ext uri="{FF2B5EF4-FFF2-40B4-BE49-F238E27FC236}">
                      <a16:creationId xmlns:a16="http://schemas.microsoft.com/office/drawing/2014/main" id="{52DB999F-BD30-6AE4-927C-B0050DAD4D7C}"/>
                    </a:ext>
                  </a:extLst>
                </p:cNvPr>
                <p:cNvPicPr/>
                <p:nvPr/>
              </p:nvPicPr>
              <p:blipFill>
                <a:blip r:embed="rId85"/>
                <a:stretch>
                  <a:fillRect/>
                </a:stretch>
              </p:blipFill>
              <p:spPr>
                <a:xfrm>
                  <a:off x="3788276" y="3986967"/>
                  <a:ext cx="4507920" cy="2928960"/>
                </a:xfrm>
                <a:prstGeom prst="rect">
                  <a:avLst/>
                </a:prstGeom>
              </p:spPr>
            </p:pic>
          </mc:Fallback>
        </mc:AlternateContent>
      </p:grpSp>
    </p:spTree>
    <p:extLst>
      <p:ext uri="{BB962C8B-B14F-4D97-AF65-F5344CB8AC3E}">
        <p14:creationId xmlns:p14="http://schemas.microsoft.com/office/powerpoint/2010/main" val="189857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Introduction</a:t>
            </a:r>
            <a:endParaRPr lang="en-US" dirty="0"/>
          </a:p>
        </p:txBody>
      </p:sp>
      <p:sp>
        <p:nvSpPr>
          <p:cNvPr id="5" name="TextBox 4">
            <a:extLst>
              <a:ext uri="{FF2B5EF4-FFF2-40B4-BE49-F238E27FC236}">
                <a16:creationId xmlns:a16="http://schemas.microsoft.com/office/drawing/2014/main" id="{B57CF1B8-F2C4-EB23-B0B6-9EB1DA2A2A1D}"/>
              </a:ext>
            </a:extLst>
          </p:cNvPr>
          <p:cNvSpPr txBox="1"/>
          <p:nvPr/>
        </p:nvSpPr>
        <p:spPr>
          <a:xfrm>
            <a:off x="599440" y="830402"/>
            <a:ext cx="8402320" cy="1768497"/>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dirty="0"/>
              <a:t>Many Machine Learning problems involve thousands or even millions of features for each training instance. </a:t>
            </a:r>
          </a:p>
          <a:p>
            <a:pPr marL="342900" lvl="0" indent="-342900">
              <a:lnSpc>
                <a:spcPct val="107000"/>
              </a:lnSpc>
              <a:spcAft>
                <a:spcPts val="800"/>
              </a:spcAft>
              <a:buSzPts val="1000"/>
              <a:buFont typeface="Symbol" panose="05050102010706020507" pitchFamily="18" charset="2"/>
              <a:buChar char=""/>
              <a:tabLst>
                <a:tab pos="457200" algn="l"/>
              </a:tabLst>
            </a:pPr>
            <a:r>
              <a:rPr lang="en-US" dirty="0"/>
              <a:t>Not only do all these features make training extremely slow, but they can also make it much harder to find a good solution, as we will see. </a:t>
            </a:r>
          </a:p>
          <a:p>
            <a:pPr marL="342900" lvl="0" indent="-342900">
              <a:lnSpc>
                <a:spcPct val="107000"/>
              </a:lnSpc>
              <a:spcAft>
                <a:spcPts val="800"/>
              </a:spcAft>
              <a:buSzPts val="1000"/>
              <a:buFont typeface="Symbol" panose="05050102010706020507" pitchFamily="18" charset="2"/>
              <a:buChar char=""/>
              <a:tabLst>
                <a:tab pos="457200" algn="l"/>
              </a:tabLst>
            </a:pPr>
            <a:r>
              <a:rPr lang="en-US" dirty="0"/>
              <a:t>This problem is often referred to as the curse of dimensionality.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026" name="Picture 2" descr="Feature Extraction using Principal Component Analysis — A Simplified Visual  Demo | by Kai Zhao | Towards Data Science">
            <a:extLst>
              <a:ext uri="{FF2B5EF4-FFF2-40B4-BE49-F238E27FC236}">
                <a16:creationId xmlns:a16="http://schemas.microsoft.com/office/drawing/2014/main" id="{D3B88C2D-183F-8486-8E77-3ED8ACD07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544"/>
          <a:stretch/>
        </p:blipFill>
        <p:spPr bwMode="auto">
          <a:xfrm>
            <a:off x="1057983" y="2945902"/>
            <a:ext cx="10076033" cy="298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74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9AB47-AF71-28E9-2EB4-78A7D9C42AB0}"/>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1E721A31-7B4E-040C-BE8C-9B18B7BE01C8}"/>
              </a:ext>
            </a:extLst>
          </p:cNvPr>
          <p:cNvGrpSpPr/>
          <p:nvPr/>
        </p:nvGrpSpPr>
        <p:grpSpPr>
          <a:xfrm>
            <a:off x="1774436" y="399207"/>
            <a:ext cx="2311920" cy="1236960"/>
            <a:chOff x="1774436" y="399207"/>
            <a:chExt cx="2311920" cy="12369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8CC5ED6-4C00-20D6-4BEA-385DB40AF3E1}"/>
                    </a:ext>
                  </a:extLst>
                </p14:cNvPr>
                <p14:cNvContentPartPr/>
                <p14:nvPr/>
              </p14:nvContentPartPr>
              <p14:xfrm>
                <a:off x="1774436" y="399207"/>
                <a:ext cx="707040" cy="1236960"/>
              </p14:xfrm>
            </p:contentPart>
          </mc:Choice>
          <mc:Fallback>
            <p:pic>
              <p:nvPicPr>
                <p:cNvPr id="2" name="Ink 1">
                  <a:extLst>
                    <a:ext uri="{FF2B5EF4-FFF2-40B4-BE49-F238E27FC236}">
                      <a16:creationId xmlns:a16="http://schemas.microsoft.com/office/drawing/2014/main" id="{D8CC5ED6-4C00-20D6-4BEA-385DB40AF3E1}"/>
                    </a:ext>
                  </a:extLst>
                </p:cNvPr>
                <p:cNvPicPr/>
                <p:nvPr/>
              </p:nvPicPr>
              <p:blipFill>
                <a:blip r:embed="rId3"/>
                <a:stretch>
                  <a:fillRect/>
                </a:stretch>
              </p:blipFill>
              <p:spPr>
                <a:xfrm>
                  <a:off x="1770116" y="394887"/>
                  <a:ext cx="715680" cy="1245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6A008FD-CD43-F0C2-2692-E16EE3A27B49}"/>
                    </a:ext>
                  </a:extLst>
                </p14:cNvPr>
                <p14:cNvContentPartPr/>
                <p14:nvPr/>
              </p14:nvContentPartPr>
              <p14:xfrm>
                <a:off x="2659316" y="934887"/>
                <a:ext cx="710280" cy="68400"/>
              </p14:xfrm>
            </p:contentPart>
          </mc:Choice>
          <mc:Fallback>
            <p:pic>
              <p:nvPicPr>
                <p:cNvPr id="3" name="Ink 2">
                  <a:extLst>
                    <a:ext uri="{FF2B5EF4-FFF2-40B4-BE49-F238E27FC236}">
                      <a16:creationId xmlns:a16="http://schemas.microsoft.com/office/drawing/2014/main" id="{66A008FD-CD43-F0C2-2692-E16EE3A27B49}"/>
                    </a:ext>
                  </a:extLst>
                </p:cNvPr>
                <p:cNvPicPr/>
                <p:nvPr/>
              </p:nvPicPr>
              <p:blipFill>
                <a:blip r:embed="rId5"/>
                <a:stretch>
                  <a:fillRect/>
                </a:stretch>
              </p:blipFill>
              <p:spPr>
                <a:xfrm>
                  <a:off x="2654996" y="930567"/>
                  <a:ext cx="7189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6F6C553F-33DB-530D-831F-D1A9435B782D}"/>
                    </a:ext>
                  </a:extLst>
                </p14:cNvPr>
                <p14:cNvContentPartPr/>
                <p14:nvPr/>
              </p14:nvContentPartPr>
              <p14:xfrm>
                <a:off x="2721596" y="1354647"/>
                <a:ext cx="426600" cy="137880"/>
              </p14:xfrm>
            </p:contentPart>
          </mc:Choice>
          <mc:Fallback>
            <p:pic>
              <p:nvPicPr>
                <p:cNvPr id="4" name="Ink 3">
                  <a:extLst>
                    <a:ext uri="{FF2B5EF4-FFF2-40B4-BE49-F238E27FC236}">
                      <a16:creationId xmlns:a16="http://schemas.microsoft.com/office/drawing/2014/main" id="{6F6C553F-33DB-530D-831F-D1A9435B782D}"/>
                    </a:ext>
                  </a:extLst>
                </p:cNvPr>
                <p:cNvPicPr/>
                <p:nvPr/>
              </p:nvPicPr>
              <p:blipFill>
                <a:blip r:embed="rId7"/>
                <a:stretch>
                  <a:fillRect/>
                </a:stretch>
              </p:blipFill>
              <p:spPr>
                <a:xfrm>
                  <a:off x="2717276" y="1350327"/>
                  <a:ext cx="4352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5E1CDA37-8266-4ACF-986C-48A0E41E3E30}"/>
                    </a:ext>
                  </a:extLst>
                </p14:cNvPr>
                <p14:cNvContentPartPr/>
                <p14:nvPr/>
              </p14:nvContentPartPr>
              <p14:xfrm>
                <a:off x="3531596" y="830847"/>
                <a:ext cx="554760" cy="725400"/>
              </p14:xfrm>
            </p:contentPart>
          </mc:Choice>
          <mc:Fallback>
            <p:pic>
              <p:nvPicPr>
                <p:cNvPr id="5" name="Ink 4">
                  <a:extLst>
                    <a:ext uri="{FF2B5EF4-FFF2-40B4-BE49-F238E27FC236}">
                      <a16:creationId xmlns:a16="http://schemas.microsoft.com/office/drawing/2014/main" id="{5E1CDA37-8266-4ACF-986C-48A0E41E3E30}"/>
                    </a:ext>
                  </a:extLst>
                </p:cNvPr>
                <p:cNvPicPr/>
                <p:nvPr/>
              </p:nvPicPr>
              <p:blipFill>
                <a:blip r:embed="rId9"/>
                <a:stretch>
                  <a:fillRect/>
                </a:stretch>
              </p:blipFill>
              <p:spPr>
                <a:xfrm>
                  <a:off x="3527276" y="826527"/>
                  <a:ext cx="563400" cy="734040"/>
                </a:xfrm>
                <a:prstGeom prst="rect">
                  <a:avLst/>
                </a:prstGeom>
              </p:spPr>
            </p:pic>
          </mc:Fallback>
        </mc:AlternateContent>
      </p:grpSp>
      <p:grpSp>
        <p:nvGrpSpPr>
          <p:cNvPr id="23" name="Group 22">
            <a:extLst>
              <a:ext uri="{FF2B5EF4-FFF2-40B4-BE49-F238E27FC236}">
                <a16:creationId xmlns:a16="http://schemas.microsoft.com/office/drawing/2014/main" id="{83B731F3-8636-BFEE-B759-17C3BA84435E}"/>
              </a:ext>
            </a:extLst>
          </p:cNvPr>
          <p:cNvGrpSpPr/>
          <p:nvPr/>
        </p:nvGrpSpPr>
        <p:grpSpPr>
          <a:xfrm>
            <a:off x="1041116" y="2255727"/>
            <a:ext cx="486360" cy="858240"/>
            <a:chOff x="1041116" y="2255727"/>
            <a:chExt cx="486360" cy="858240"/>
          </a:xfrm>
        </p:grpSpPr>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C71036DB-7675-EBEC-6EB0-65492C209334}"/>
                    </a:ext>
                  </a:extLst>
                </p14:cNvPr>
                <p14:cNvContentPartPr/>
                <p14:nvPr/>
              </p14:nvContentPartPr>
              <p14:xfrm>
                <a:off x="1041116" y="2255727"/>
                <a:ext cx="483840" cy="858240"/>
              </p14:xfrm>
            </p:contentPart>
          </mc:Choice>
          <mc:Fallback>
            <p:pic>
              <p:nvPicPr>
                <p:cNvPr id="6" name="Ink 5">
                  <a:extLst>
                    <a:ext uri="{FF2B5EF4-FFF2-40B4-BE49-F238E27FC236}">
                      <a16:creationId xmlns:a16="http://schemas.microsoft.com/office/drawing/2014/main" id="{C71036DB-7675-EBEC-6EB0-65492C209334}"/>
                    </a:ext>
                  </a:extLst>
                </p:cNvPr>
                <p:cNvPicPr/>
                <p:nvPr/>
              </p:nvPicPr>
              <p:blipFill>
                <a:blip r:embed="rId11"/>
                <a:stretch>
                  <a:fillRect/>
                </a:stretch>
              </p:blipFill>
              <p:spPr>
                <a:xfrm>
                  <a:off x="1036796" y="2251407"/>
                  <a:ext cx="492480" cy="866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E14046C8-6AF5-3213-3107-16231089D354}"/>
                    </a:ext>
                  </a:extLst>
                </p14:cNvPr>
                <p14:cNvContentPartPr/>
                <p14:nvPr/>
              </p14:nvContentPartPr>
              <p14:xfrm>
                <a:off x="1124276" y="2868447"/>
                <a:ext cx="403200" cy="21600"/>
              </p14:xfrm>
            </p:contentPart>
          </mc:Choice>
          <mc:Fallback>
            <p:pic>
              <p:nvPicPr>
                <p:cNvPr id="7" name="Ink 6">
                  <a:extLst>
                    <a:ext uri="{FF2B5EF4-FFF2-40B4-BE49-F238E27FC236}">
                      <a16:creationId xmlns:a16="http://schemas.microsoft.com/office/drawing/2014/main" id="{E14046C8-6AF5-3213-3107-16231089D354}"/>
                    </a:ext>
                  </a:extLst>
                </p:cNvPr>
                <p:cNvPicPr/>
                <p:nvPr/>
              </p:nvPicPr>
              <p:blipFill>
                <a:blip r:embed="rId13"/>
                <a:stretch>
                  <a:fillRect/>
                </a:stretch>
              </p:blipFill>
              <p:spPr>
                <a:xfrm>
                  <a:off x="1119956" y="2864127"/>
                  <a:ext cx="411840" cy="30240"/>
                </a:xfrm>
                <a:prstGeom prst="rect">
                  <a:avLst/>
                </a:prstGeom>
              </p:spPr>
            </p:pic>
          </mc:Fallback>
        </mc:AlternateContent>
      </p:grpSp>
      <p:grpSp>
        <p:nvGrpSpPr>
          <p:cNvPr id="57" name="Group 56">
            <a:extLst>
              <a:ext uri="{FF2B5EF4-FFF2-40B4-BE49-F238E27FC236}">
                <a16:creationId xmlns:a16="http://schemas.microsoft.com/office/drawing/2014/main" id="{065CD3D4-F532-B434-8046-0C91423F4B69}"/>
              </a:ext>
            </a:extLst>
          </p:cNvPr>
          <p:cNvGrpSpPr/>
          <p:nvPr/>
        </p:nvGrpSpPr>
        <p:grpSpPr>
          <a:xfrm>
            <a:off x="2133716" y="1967727"/>
            <a:ext cx="9112320" cy="4182120"/>
            <a:chOff x="2133716" y="1967727"/>
            <a:chExt cx="9112320" cy="4182120"/>
          </a:xfrm>
        </p:grpSpPr>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3B986F4A-FC68-FD5D-5CE8-D72BC35BF61A}"/>
                    </a:ext>
                  </a:extLst>
                </p14:cNvPr>
                <p14:cNvContentPartPr/>
                <p14:nvPr/>
              </p14:nvContentPartPr>
              <p14:xfrm>
                <a:off x="2133716" y="2514567"/>
                <a:ext cx="183600" cy="102600"/>
              </p14:xfrm>
            </p:contentPart>
          </mc:Choice>
          <mc:Fallback>
            <p:pic>
              <p:nvPicPr>
                <p:cNvPr id="8" name="Ink 7">
                  <a:extLst>
                    <a:ext uri="{FF2B5EF4-FFF2-40B4-BE49-F238E27FC236}">
                      <a16:creationId xmlns:a16="http://schemas.microsoft.com/office/drawing/2014/main" id="{3B986F4A-FC68-FD5D-5CE8-D72BC35BF61A}"/>
                    </a:ext>
                  </a:extLst>
                </p:cNvPr>
                <p:cNvPicPr/>
                <p:nvPr/>
              </p:nvPicPr>
              <p:blipFill>
                <a:blip r:embed="rId15"/>
                <a:stretch>
                  <a:fillRect/>
                </a:stretch>
              </p:blipFill>
              <p:spPr>
                <a:xfrm>
                  <a:off x="2129396" y="2510247"/>
                  <a:ext cx="1922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59051C15-195D-4DDD-2A1D-4EAF36C9B92C}"/>
                    </a:ext>
                  </a:extLst>
                </p14:cNvPr>
                <p14:cNvContentPartPr/>
                <p14:nvPr/>
              </p14:nvContentPartPr>
              <p14:xfrm>
                <a:off x="2490476" y="2189487"/>
                <a:ext cx="386640" cy="608400"/>
              </p14:xfrm>
            </p:contentPart>
          </mc:Choice>
          <mc:Fallback>
            <p:pic>
              <p:nvPicPr>
                <p:cNvPr id="9" name="Ink 8">
                  <a:extLst>
                    <a:ext uri="{FF2B5EF4-FFF2-40B4-BE49-F238E27FC236}">
                      <a16:creationId xmlns:a16="http://schemas.microsoft.com/office/drawing/2014/main" id="{59051C15-195D-4DDD-2A1D-4EAF36C9B92C}"/>
                    </a:ext>
                  </a:extLst>
                </p:cNvPr>
                <p:cNvPicPr/>
                <p:nvPr/>
              </p:nvPicPr>
              <p:blipFill>
                <a:blip r:embed="rId17"/>
                <a:stretch>
                  <a:fillRect/>
                </a:stretch>
              </p:blipFill>
              <p:spPr>
                <a:xfrm>
                  <a:off x="2486156" y="2185167"/>
                  <a:ext cx="395280" cy="617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7C3ACFA4-F9D0-2F9B-48C6-129B648C4BC1}"/>
                    </a:ext>
                  </a:extLst>
                </p14:cNvPr>
                <p14:cNvContentPartPr/>
                <p14:nvPr/>
              </p14:nvContentPartPr>
              <p14:xfrm>
                <a:off x="2974316" y="2321967"/>
                <a:ext cx="463680" cy="85320"/>
              </p14:xfrm>
            </p:contentPart>
          </mc:Choice>
          <mc:Fallback>
            <p:pic>
              <p:nvPicPr>
                <p:cNvPr id="10" name="Ink 9">
                  <a:extLst>
                    <a:ext uri="{FF2B5EF4-FFF2-40B4-BE49-F238E27FC236}">
                      <a16:creationId xmlns:a16="http://schemas.microsoft.com/office/drawing/2014/main" id="{7C3ACFA4-F9D0-2F9B-48C6-129B648C4BC1}"/>
                    </a:ext>
                  </a:extLst>
                </p:cNvPr>
                <p:cNvPicPr/>
                <p:nvPr/>
              </p:nvPicPr>
              <p:blipFill>
                <a:blip r:embed="rId19"/>
                <a:stretch>
                  <a:fillRect/>
                </a:stretch>
              </p:blipFill>
              <p:spPr>
                <a:xfrm>
                  <a:off x="2969996" y="2317647"/>
                  <a:ext cx="4723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B5A48D52-12AA-4D85-DA43-81947D68C556}"/>
                    </a:ext>
                  </a:extLst>
                </p14:cNvPr>
                <p14:cNvContentPartPr/>
                <p14:nvPr/>
              </p14:nvContentPartPr>
              <p14:xfrm>
                <a:off x="3264116" y="2386047"/>
                <a:ext cx="25560" cy="509760"/>
              </p14:xfrm>
            </p:contentPart>
          </mc:Choice>
          <mc:Fallback>
            <p:pic>
              <p:nvPicPr>
                <p:cNvPr id="11" name="Ink 10">
                  <a:extLst>
                    <a:ext uri="{FF2B5EF4-FFF2-40B4-BE49-F238E27FC236}">
                      <a16:creationId xmlns:a16="http://schemas.microsoft.com/office/drawing/2014/main" id="{B5A48D52-12AA-4D85-DA43-81947D68C556}"/>
                    </a:ext>
                  </a:extLst>
                </p:cNvPr>
                <p:cNvPicPr/>
                <p:nvPr/>
              </p:nvPicPr>
              <p:blipFill>
                <a:blip r:embed="rId21"/>
                <a:stretch>
                  <a:fillRect/>
                </a:stretch>
              </p:blipFill>
              <p:spPr>
                <a:xfrm>
                  <a:off x="3259796" y="2381727"/>
                  <a:ext cx="3420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5536BF7E-7F6C-3DDB-E17E-C95280436F95}"/>
                    </a:ext>
                  </a:extLst>
                </p14:cNvPr>
                <p14:cNvContentPartPr/>
                <p14:nvPr/>
              </p14:nvContentPartPr>
              <p14:xfrm>
                <a:off x="3005996" y="2954487"/>
                <a:ext cx="398880" cy="51480"/>
              </p14:xfrm>
            </p:contentPart>
          </mc:Choice>
          <mc:Fallback>
            <p:pic>
              <p:nvPicPr>
                <p:cNvPr id="12" name="Ink 11">
                  <a:extLst>
                    <a:ext uri="{FF2B5EF4-FFF2-40B4-BE49-F238E27FC236}">
                      <a16:creationId xmlns:a16="http://schemas.microsoft.com/office/drawing/2014/main" id="{5536BF7E-7F6C-3DDB-E17E-C95280436F95}"/>
                    </a:ext>
                  </a:extLst>
                </p:cNvPr>
                <p:cNvPicPr/>
                <p:nvPr/>
              </p:nvPicPr>
              <p:blipFill>
                <a:blip r:embed="rId23"/>
                <a:stretch>
                  <a:fillRect/>
                </a:stretch>
              </p:blipFill>
              <p:spPr>
                <a:xfrm>
                  <a:off x="3001676" y="2950167"/>
                  <a:ext cx="4075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3398F821-6E78-88BA-10E7-0546D3B0AB58}"/>
                    </a:ext>
                  </a:extLst>
                </p14:cNvPr>
                <p14:cNvContentPartPr/>
                <p14:nvPr/>
              </p14:nvContentPartPr>
              <p14:xfrm>
                <a:off x="3731036" y="2639127"/>
                <a:ext cx="285480" cy="72360"/>
              </p14:xfrm>
            </p:contentPart>
          </mc:Choice>
          <mc:Fallback>
            <p:pic>
              <p:nvPicPr>
                <p:cNvPr id="13" name="Ink 12">
                  <a:extLst>
                    <a:ext uri="{FF2B5EF4-FFF2-40B4-BE49-F238E27FC236}">
                      <a16:creationId xmlns:a16="http://schemas.microsoft.com/office/drawing/2014/main" id="{3398F821-6E78-88BA-10E7-0546D3B0AB58}"/>
                    </a:ext>
                  </a:extLst>
                </p:cNvPr>
                <p:cNvPicPr/>
                <p:nvPr/>
              </p:nvPicPr>
              <p:blipFill>
                <a:blip r:embed="rId25"/>
                <a:stretch>
                  <a:fillRect/>
                </a:stretch>
              </p:blipFill>
              <p:spPr>
                <a:xfrm>
                  <a:off x="3726716" y="2634807"/>
                  <a:ext cx="2941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2C5D7090-9DD7-7E5A-5095-3BEF8FA7DDB4}"/>
                    </a:ext>
                  </a:extLst>
                </p14:cNvPr>
                <p14:cNvContentPartPr/>
                <p14:nvPr/>
              </p14:nvContentPartPr>
              <p14:xfrm>
                <a:off x="3615476" y="2982207"/>
                <a:ext cx="228960" cy="97920"/>
              </p14:xfrm>
            </p:contentPart>
          </mc:Choice>
          <mc:Fallback>
            <p:pic>
              <p:nvPicPr>
                <p:cNvPr id="14" name="Ink 13">
                  <a:extLst>
                    <a:ext uri="{FF2B5EF4-FFF2-40B4-BE49-F238E27FC236}">
                      <a16:creationId xmlns:a16="http://schemas.microsoft.com/office/drawing/2014/main" id="{2C5D7090-9DD7-7E5A-5095-3BEF8FA7DDB4}"/>
                    </a:ext>
                  </a:extLst>
                </p:cNvPr>
                <p:cNvPicPr/>
                <p:nvPr/>
              </p:nvPicPr>
              <p:blipFill>
                <a:blip r:embed="rId27"/>
                <a:stretch>
                  <a:fillRect/>
                </a:stretch>
              </p:blipFill>
              <p:spPr>
                <a:xfrm>
                  <a:off x="3611156" y="2977887"/>
                  <a:ext cx="2376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75A47BDC-A7FF-33DE-D944-3D5420D01393}"/>
                    </a:ext>
                  </a:extLst>
                </p14:cNvPr>
                <p14:cNvContentPartPr/>
                <p14:nvPr/>
              </p14:nvContentPartPr>
              <p14:xfrm>
                <a:off x="4285076" y="1967727"/>
                <a:ext cx="497520" cy="2278800"/>
              </p14:xfrm>
            </p:contentPart>
          </mc:Choice>
          <mc:Fallback>
            <p:pic>
              <p:nvPicPr>
                <p:cNvPr id="15" name="Ink 14">
                  <a:extLst>
                    <a:ext uri="{FF2B5EF4-FFF2-40B4-BE49-F238E27FC236}">
                      <a16:creationId xmlns:a16="http://schemas.microsoft.com/office/drawing/2014/main" id="{75A47BDC-A7FF-33DE-D944-3D5420D01393}"/>
                    </a:ext>
                  </a:extLst>
                </p:cNvPr>
                <p:cNvPicPr/>
                <p:nvPr/>
              </p:nvPicPr>
              <p:blipFill>
                <a:blip r:embed="rId29"/>
                <a:stretch>
                  <a:fillRect/>
                </a:stretch>
              </p:blipFill>
              <p:spPr>
                <a:xfrm>
                  <a:off x="4280756" y="1963407"/>
                  <a:ext cx="506160" cy="2287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FB7DAAD4-3179-27B0-2D23-FBCEBAFF968C}"/>
                    </a:ext>
                  </a:extLst>
                </p14:cNvPr>
                <p14:cNvContentPartPr/>
                <p14:nvPr/>
              </p14:nvContentPartPr>
              <p14:xfrm>
                <a:off x="4960436" y="2225847"/>
                <a:ext cx="440640" cy="559800"/>
              </p14:xfrm>
            </p:contentPart>
          </mc:Choice>
          <mc:Fallback>
            <p:pic>
              <p:nvPicPr>
                <p:cNvPr id="16" name="Ink 15">
                  <a:extLst>
                    <a:ext uri="{FF2B5EF4-FFF2-40B4-BE49-F238E27FC236}">
                      <a16:creationId xmlns:a16="http://schemas.microsoft.com/office/drawing/2014/main" id="{FB7DAAD4-3179-27B0-2D23-FBCEBAFF968C}"/>
                    </a:ext>
                  </a:extLst>
                </p:cNvPr>
                <p:cNvPicPr/>
                <p:nvPr/>
              </p:nvPicPr>
              <p:blipFill>
                <a:blip r:embed="rId31"/>
                <a:stretch>
                  <a:fillRect/>
                </a:stretch>
              </p:blipFill>
              <p:spPr>
                <a:xfrm>
                  <a:off x="4956116" y="2221527"/>
                  <a:ext cx="44928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6DA1BC1A-F894-CB54-E4FE-EE9FBE26E377}"/>
                    </a:ext>
                  </a:extLst>
                </p14:cNvPr>
                <p14:cNvContentPartPr/>
                <p14:nvPr/>
              </p14:nvContentPartPr>
              <p14:xfrm>
                <a:off x="4938836" y="3467847"/>
                <a:ext cx="32760" cy="490680"/>
              </p14:xfrm>
            </p:contentPart>
          </mc:Choice>
          <mc:Fallback>
            <p:pic>
              <p:nvPicPr>
                <p:cNvPr id="17" name="Ink 16">
                  <a:extLst>
                    <a:ext uri="{FF2B5EF4-FFF2-40B4-BE49-F238E27FC236}">
                      <a16:creationId xmlns:a16="http://schemas.microsoft.com/office/drawing/2014/main" id="{6DA1BC1A-F894-CB54-E4FE-EE9FBE26E377}"/>
                    </a:ext>
                  </a:extLst>
                </p:cNvPr>
                <p:cNvPicPr/>
                <p:nvPr/>
              </p:nvPicPr>
              <p:blipFill>
                <a:blip r:embed="rId33"/>
                <a:stretch>
                  <a:fillRect/>
                </a:stretch>
              </p:blipFill>
              <p:spPr>
                <a:xfrm>
                  <a:off x="4934516" y="3463527"/>
                  <a:ext cx="4140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4BEAC936-814B-91FE-DE67-75C18DBB4D1F}"/>
                    </a:ext>
                  </a:extLst>
                </p14:cNvPr>
                <p14:cNvContentPartPr/>
                <p14:nvPr/>
              </p14:nvContentPartPr>
              <p14:xfrm>
                <a:off x="5917316" y="2427087"/>
                <a:ext cx="379080" cy="538560"/>
              </p14:xfrm>
            </p:contentPart>
          </mc:Choice>
          <mc:Fallback>
            <p:pic>
              <p:nvPicPr>
                <p:cNvPr id="18" name="Ink 17">
                  <a:extLst>
                    <a:ext uri="{FF2B5EF4-FFF2-40B4-BE49-F238E27FC236}">
                      <a16:creationId xmlns:a16="http://schemas.microsoft.com/office/drawing/2014/main" id="{4BEAC936-814B-91FE-DE67-75C18DBB4D1F}"/>
                    </a:ext>
                  </a:extLst>
                </p:cNvPr>
                <p:cNvPicPr/>
                <p:nvPr/>
              </p:nvPicPr>
              <p:blipFill>
                <a:blip r:embed="rId35"/>
                <a:stretch>
                  <a:fillRect/>
                </a:stretch>
              </p:blipFill>
              <p:spPr>
                <a:xfrm>
                  <a:off x="5912996" y="2422767"/>
                  <a:ext cx="387720" cy="547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3C11EF61-D029-8CA8-0BBA-19FDB774FED5}"/>
                    </a:ext>
                  </a:extLst>
                </p14:cNvPr>
                <p14:cNvContentPartPr/>
                <p14:nvPr/>
              </p14:nvContentPartPr>
              <p14:xfrm>
                <a:off x="5971316" y="3741447"/>
                <a:ext cx="62280" cy="283320"/>
              </p14:xfrm>
            </p:contentPart>
          </mc:Choice>
          <mc:Fallback>
            <p:pic>
              <p:nvPicPr>
                <p:cNvPr id="19" name="Ink 18">
                  <a:extLst>
                    <a:ext uri="{FF2B5EF4-FFF2-40B4-BE49-F238E27FC236}">
                      <a16:creationId xmlns:a16="http://schemas.microsoft.com/office/drawing/2014/main" id="{3C11EF61-D029-8CA8-0BBA-19FDB774FED5}"/>
                    </a:ext>
                  </a:extLst>
                </p:cNvPr>
                <p:cNvPicPr/>
                <p:nvPr/>
              </p:nvPicPr>
              <p:blipFill>
                <a:blip r:embed="rId37"/>
                <a:stretch>
                  <a:fillRect/>
                </a:stretch>
              </p:blipFill>
              <p:spPr>
                <a:xfrm>
                  <a:off x="5966996" y="3737127"/>
                  <a:ext cx="709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C8FF9D6D-91E7-4464-B772-C472E2AAD294}"/>
                    </a:ext>
                  </a:extLst>
                </p14:cNvPr>
                <p14:cNvContentPartPr/>
                <p14:nvPr/>
              </p14:nvContentPartPr>
              <p14:xfrm>
                <a:off x="6200996" y="2060967"/>
                <a:ext cx="410040" cy="2071440"/>
              </p14:xfrm>
            </p:contentPart>
          </mc:Choice>
          <mc:Fallback>
            <p:pic>
              <p:nvPicPr>
                <p:cNvPr id="20" name="Ink 19">
                  <a:extLst>
                    <a:ext uri="{FF2B5EF4-FFF2-40B4-BE49-F238E27FC236}">
                      <a16:creationId xmlns:a16="http://schemas.microsoft.com/office/drawing/2014/main" id="{C8FF9D6D-91E7-4464-B772-C472E2AAD294}"/>
                    </a:ext>
                  </a:extLst>
                </p:cNvPr>
                <p:cNvPicPr/>
                <p:nvPr/>
              </p:nvPicPr>
              <p:blipFill>
                <a:blip r:embed="rId39"/>
                <a:stretch>
                  <a:fillRect/>
                </a:stretch>
              </p:blipFill>
              <p:spPr>
                <a:xfrm>
                  <a:off x="6196676" y="2056647"/>
                  <a:ext cx="418680" cy="2080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429B5344-6086-386C-D89F-B23A25656426}"/>
                    </a:ext>
                  </a:extLst>
                </p14:cNvPr>
                <p14:cNvContentPartPr/>
                <p14:nvPr/>
              </p14:nvContentPartPr>
              <p14:xfrm>
                <a:off x="7125836" y="2772687"/>
                <a:ext cx="510840" cy="138960"/>
              </p14:xfrm>
            </p:contentPart>
          </mc:Choice>
          <mc:Fallback>
            <p:pic>
              <p:nvPicPr>
                <p:cNvPr id="25" name="Ink 24">
                  <a:extLst>
                    <a:ext uri="{FF2B5EF4-FFF2-40B4-BE49-F238E27FC236}">
                      <a16:creationId xmlns:a16="http://schemas.microsoft.com/office/drawing/2014/main" id="{429B5344-6086-386C-D89F-B23A25656426}"/>
                    </a:ext>
                  </a:extLst>
                </p:cNvPr>
                <p:cNvPicPr/>
                <p:nvPr/>
              </p:nvPicPr>
              <p:blipFill>
                <a:blip r:embed="rId41"/>
                <a:stretch>
                  <a:fillRect/>
                </a:stretch>
              </p:blipFill>
              <p:spPr>
                <a:xfrm>
                  <a:off x="7121516" y="2768367"/>
                  <a:ext cx="5194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BF1E832C-5D05-52A9-FDC4-089FF94B2DC5}"/>
                    </a:ext>
                  </a:extLst>
                </p14:cNvPr>
                <p14:cNvContentPartPr/>
                <p14:nvPr/>
              </p14:nvContentPartPr>
              <p14:xfrm>
                <a:off x="6967796" y="3120447"/>
                <a:ext cx="489240" cy="211680"/>
              </p14:xfrm>
            </p:contentPart>
          </mc:Choice>
          <mc:Fallback>
            <p:pic>
              <p:nvPicPr>
                <p:cNvPr id="26" name="Ink 25">
                  <a:extLst>
                    <a:ext uri="{FF2B5EF4-FFF2-40B4-BE49-F238E27FC236}">
                      <a16:creationId xmlns:a16="http://schemas.microsoft.com/office/drawing/2014/main" id="{BF1E832C-5D05-52A9-FDC4-089FF94B2DC5}"/>
                    </a:ext>
                  </a:extLst>
                </p:cNvPr>
                <p:cNvPicPr/>
                <p:nvPr/>
              </p:nvPicPr>
              <p:blipFill>
                <a:blip r:embed="rId43"/>
                <a:stretch>
                  <a:fillRect/>
                </a:stretch>
              </p:blipFill>
              <p:spPr>
                <a:xfrm>
                  <a:off x="6963476" y="3116127"/>
                  <a:ext cx="4978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6E0C27E6-C7D7-296D-144F-2DA10D595D46}"/>
                    </a:ext>
                  </a:extLst>
                </p14:cNvPr>
                <p14:cNvContentPartPr/>
                <p14:nvPr/>
              </p14:nvContentPartPr>
              <p14:xfrm>
                <a:off x="7746116" y="2238447"/>
                <a:ext cx="411480" cy="922320"/>
              </p14:xfrm>
            </p:contentPart>
          </mc:Choice>
          <mc:Fallback>
            <p:pic>
              <p:nvPicPr>
                <p:cNvPr id="27" name="Ink 26">
                  <a:extLst>
                    <a:ext uri="{FF2B5EF4-FFF2-40B4-BE49-F238E27FC236}">
                      <a16:creationId xmlns:a16="http://schemas.microsoft.com/office/drawing/2014/main" id="{6E0C27E6-C7D7-296D-144F-2DA10D595D46}"/>
                    </a:ext>
                  </a:extLst>
                </p:cNvPr>
                <p:cNvPicPr/>
                <p:nvPr/>
              </p:nvPicPr>
              <p:blipFill>
                <a:blip r:embed="rId45"/>
                <a:stretch>
                  <a:fillRect/>
                </a:stretch>
              </p:blipFill>
              <p:spPr>
                <a:xfrm>
                  <a:off x="7741796" y="2234127"/>
                  <a:ext cx="420120" cy="930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7E14E123-5F88-9D04-7832-44B6F758F9AA}"/>
                    </a:ext>
                  </a:extLst>
                </p14:cNvPr>
                <p14:cNvContentPartPr/>
                <p14:nvPr/>
              </p14:nvContentPartPr>
              <p14:xfrm>
                <a:off x="8366036" y="2584767"/>
                <a:ext cx="235440" cy="421200"/>
              </p14:xfrm>
            </p:contentPart>
          </mc:Choice>
          <mc:Fallback>
            <p:pic>
              <p:nvPicPr>
                <p:cNvPr id="28" name="Ink 27">
                  <a:extLst>
                    <a:ext uri="{FF2B5EF4-FFF2-40B4-BE49-F238E27FC236}">
                      <a16:creationId xmlns:a16="http://schemas.microsoft.com/office/drawing/2014/main" id="{7E14E123-5F88-9D04-7832-44B6F758F9AA}"/>
                    </a:ext>
                  </a:extLst>
                </p:cNvPr>
                <p:cNvPicPr/>
                <p:nvPr/>
              </p:nvPicPr>
              <p:blipFill>
                <a:blip r:embed="rId47"/>
                <a:stretch>
                  <a:fillRect/>
                </a:stretch>
              </p:blipFill>
              <p:spPr>
                <a:xfrm>
                  <a:off x="8361716" y="2580447"/>
                  <a:ext cx="2440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80D1DFC8-A5C4-EBCE-648E-F5CD69C51C70}"/>
                    </a:ext>
                  </a:extLst>
                </p14:cNvPr>
                <p14:cNvContentPartPr/>
                <p14:nvPr/>
              </p14:nvContentPartPr>
              <p14:xfrm>
                <a:off x="8859956" y="2726247"/>
                <a:ext cx="262440" cy="69840"/>
              </p14:xfrm>
            </p:contentPart>
          </mc:Choice>
          <mc:Fallback>
            <p:pic>
              <p:nvPicPr>
                <p:cNvPr id="29" name="Ink 28">
                  <a:extLst>
                    <a:ext uri="{FF2B5EF4-FFF2-40B4-BE49-F238E27FC236}">
                      <a16:creationId xmlns:a16="http://schemas.microsoft.com/office/drawing/2014/main" id="{80D1DFC8-A5C4-EBCE-648E-F5CD69C51C70}"/>
                    </a:ext>
                  </a:extLst>
                </p:cNvPr>
                <p:cNvPicPr/>
                <p:nvPr/>
              </p:nvPicPr>
              <p:blipFill>
                <a:blip r:embed="rId49"/>
                <a:stretch>
                  <a:fillRect/>
                </a:stretch>
              </p:blipFill>
              <p:spPr>
                <a:xfrm>
                  <a:off x="8855636" y="2721927"/>
                  <a:ext cx="2710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E347B32F-7F16-4C1E-5CB8-4BD563DF45D5}"/>
                    </a:ext>
                  </a:extLst>
                </p14:cNvPr>
                <p14:cNvContentPartPr/>
                <p14:nvPr/>
              </p14:nvContentPartPr>
              <p14:xfrm>
                <a:off x="9026996" y="2553807"/>
                <a:ext cx="96120" cy="514440"/>
              </p14:xfrm>
            </p:contentPart>
          </mc:Choice>
          <mc:Fallback>
            <p:pic>
              <p:nvPicPr>
                <p:cNvPr id="30" name="Ink 29">
                  <a:extLst>
                    <a:ext uri="{FF2B5EF4-FFF2-40B4-BE49-F238E27FC236}">
                      <a16:creationId xmlns:a16="http://schemas.microsoft.com/office/drawing/2014/main" id="{E347B32F-7F16-4C1E-5CB8-4BD563DF45D5}"/>
                    </a:ext>
                  </a:extLst>
                </p:cNvPr>
                <p:cNvPicPr/>
                <p:nvPr/>
              </p:nvPicPr>
              <p:blipFill>
                <a:blip r:embed="rId51"/>
                <a:stretch>
                  <a:fillRect/>
                </a:stretch>
              </p:blipFill>
              <p:spPr>
                <a:xfrm>
                  <a:off x="9022676" y="2549487"/>
                  <a:ext cx="104760" cy="523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017A7637-8E4B-ADA0-117D-4D5261259E71}"/>
                    </a:ext>
                  </a:extLst>
                </p14:cNvPr>
                <p14:cNvContentPartPr/>
                <p14:nvPr/>
              </p14:nvContentPartPr>
              <p14:xfrm>
                <a:off x="9375116" y="2390367"/>
                <a:ext cx="385200" cy="644760"/>
              </p14:xfrm>
            </p:contentPart>
          </mc:Choice>
          <mc:Fallback>
            <p:pic>
              <p:nvPicPr>
                <p:cNvPr id="31" name="Ink 30">
                  <a:extLst>
                    <a:ext uri="{FF2B5EF4-FFF2-40B4-BE49-F238E27FC236}">
                      <a16:creationId xmlns:a16="http://schemas.microsoft.com/office/drawing/2014/main" id="{017A7637-8E4B-ADA0-117D-4D5261259E71}"/>
                    </a:ext>
                  </a:extLst>
                </p:cNvPr>
                <p:cNvPicPr/>
                <p:nvPr/>
              </p:nvPicPr>
              <p:blipFill>
                <a:blip r:embed="rId53"/>
                <a:stretch>
                  <a:fillRect/>
                </a:stretch>
              </p:blipFill>
              <p:spPr>
                <a:xfrm>
                  <a:off x="9370796" y="2386047"/>
                  <a:ext cx="393840" cy="653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5673A3BC-D5EF-6640-59AB-50F5CC6C7A1B}"/>
                    </a:ext>
                  </a:extLst>
                </p14:cNvPr>
                <p14:cNvContentPartPr/>
                <p14:nvPr/>
              </p14:nvContentPartPr>
              <p14:xfrm>
                <a:off x="9921596" y="2627247"/>
                <a:ext cx="203760" cy="697680"/>
              </p14:xfrm>
            </p:contentPart>
          </mc:Choice>
          <mc:Fallback>
            <p:pic>
              <p:nvPicPr>
                <p:cNvPr id="32" name="Ink 31">
                  <a:extLst>
                    <a:ext uri="{FF2B5EF4-FFF2-40B4-BE49-F238E27FC236}">
                      <a16:creationId xmlns:a16="http://schemas.microsoft.com/office/drawing/2014/main" id="{5673A3BC-D5EF-6640-59AB-50F5CC6C7A1B}"/>
                    </a:ext>
                  </a:extLst>
                </p:cNvPr>
                <p:cNvPicPr/>
                <p:nvPr/>
              </p:nvPicPr>
              <p:blipFill>
                <a:blip r:embed="rId55"/>
                <a:stretch>
                  <a:fillRect/>
                </a:stretch>
              </p:blipFill>
              <p:spPr>
                <a:xfrm>
                  <a:off x="9917276" y="2622927"/>
                  <a:ext cx="212400" cy="706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9C1F1727-567C-65B1-5B54-1FE903505B79}"/>
                    </a:ext>
                  </a:extLst>
                </p14:cNvPr>
                <p14:cNvContentPartPr/>
                <p14:nvPr/>
              </p14:nvContentPartPr>
              <p14:xfrm>
                <a:off x="10415516" y="2725527"/>
                <a:ext cx="210240" cy="80640"/>
              </p14:xfrm>
            </p:contentPart>
          </mc:Choice>
          <mc:Fallback>
            <p:pic>
              <p:nvPicPr>
                <p:cNvPr id="33" name="Ink 32">
                  <a:extLst>
                    <a:ext uri="{FF2B5EF4-FFF2-40B4-BE49-F238E27FC236}">
                      <a16:creationId xmlns:a16="http://schemas.microsoft.com/office/drawing/2014/main" id="{9C1F1727-567C-65B1-5B54-1FE903505B79}"/>
                    </a:ext>
                  </a:extLst>
                </p:cNvPr>
                <p:cNvPicPr/>
                <p:nvPr/>
              </p:nvPicPr>
              <p:blipFill>
                <a:blip r:embed="rId57"/>
                <a:stretch>
                  <a:fillRect/>
                </a:stretch>
              </p:blipFill>
              <p:spPr>
                <a:xfrm>
                  <a:off x="10411196" y="2721207"/>
                  <a:ext cx="2188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FD087616-960B-A804-0762-25F77EAF2CDC}"/>
                    </a:ext>
                  </a:extLst>
                </p14:cNvPr>
                <p14:cNvContentPartPr/>
                <p14:nvPr/>
              </p14:nvContentPartPr>
              <p14:xfrm>
                <a:off x="10310036" y="3081567"/>
                <a:ext cx="160560" cy="82440"/>
              </p14:xfrm>
            </p:contentPart>
          </mc:Choice>
          <mc:Fallback>
            <p:pic>
              <p:nvPicPr>
                <p:cNvPr id="34" name="Ink 33">
                  <a:extLst>
                    <a:ext uri="{FF2B5EF4-FFF2-40B4-BE49-F238E27FC236}">
                      <a16:creationId xmlns:a16="http://schemas.microsoft.com/office/drawing/2014/main" id="{FD087616-960B-A804-0762-25F77EAF2CDC}"/>
                    </a:ext>
                  </a:extLst>
                </p:cNvPr>
                <p:cNvPicPr/>
                <p:nvPr/>
              </p:nvPicPr>
              <p:blipFill>
                <a:blip r:embed="rId59"/>
                <a:stretch>
                  <a:fillRect/>
                </a:stretch>
              </p:blipFill>
              <p:spPr>
                <a:xfrm>
                  <a:off x="10305716" y="3077247"/>
                  <a:ext cx="169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2CEAA673-FEB2-8C54-6C17-ED7C8744CAAB}"/>
                    </a:ext>
                  </a:extLst>
                </p14:cNvPr>
                <p14:cNvContentPartPr/>
                <p14:nvPr/>
              </p14:nvContentPartPr>
              <p14:xfrm>
                <a:off x="10820156" y="2574687"/>
                <a:ext cx="425880" cy="411840"/>
              </p14:xfrm>
            </p:contentPart>
          </mc:Choice>
          <mc:Fallback>
            <p:pic>
              <p:nvPicPr>
                <p:cNvPr id="36" name="Ink 35">
                  <a:extLst>
                    <a:ext uri="{FF2B5EF4-FFF2-40B4-BE49-F238E27FC236}">
                      <a16:creationId xmlns:a16="http://schemas.microsoft.com/office/drawing/2014/main" id="{2CEAA673-FEB2-8C54-6C17-ED7C8744CAAB}"/>
                    </a:ext>
                  </a:extLst>
                </p:cNvPr>
                <p:cNvPicPr/>
                <p:nvPr/>
              </p:nvPicPr>
              <p:blipFill>
                <a:blip r:embed="rId61"/>
                <a:stretch>
                  <a:fillRect/>
                </a:stretch>
              </p:blipFill>
              <p:spPr>
                <a:xfrm>
                  <a:off x="10815836" y="2570367"/>
                  <a:ext cx="43452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1695A853-54DB-7787-E0C4-7E1F4405746C}"/>
                    </a:ext>
                  </a:extLst>
                </p14:cNvPr>
                <p14:cNvContentPartPr/>
                <p14:nvPr/>
              </p14:nvContentPartPr>
              <p14:xfrm>
                <a:off x="7131956" y="4434447"/>
                <a:ext cx="467640" cy="95760"/>
              </p14:xfrm>
            </p:contentPart>
          </mc:Choice>
          <mc:Fallback>
            <p:pic>
              <p:nvPicPr>
                <p:cNvPr id="38" name="Ink 37">
                  <a:extLst>
                    <a:ext uri="{FF2B5EF4-FFF2-40B4-BE49-F238E27FC236}">
                      <a16:creationId xmlns:a16="http://schemas.microsoft.com/office/drawing/2014/main" id="{1695A853-54DB-7787-E0C4-7E1F4405746C}"/>
                    </a:ext>
                  </a:extLst>
                </p:cNvPr>
                <p:cNvPicPr/>
                <p:nvPr/>
              </p:nvPicPr>
              <p:blipFill>
                <a:blip r:embed="rId63"/>
                <a:stretch>
                  <a:fillRect/>
                </a:stretch>
              </p:blipFill>
              <p:spPr>
                <a:xfrm>
                  <a:off x="7127636" y="4430127"/>
                  <a:ext cx="4762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6C034C91-269D-2B81-0EEA-71254C2FB15E}"/>
                    </a:ext>
                  </a:extLst>
                </p14:cNvPr>
                <p14:cNvContentPartPr/>
                <p14:nvPr/>
              </p14:nvContentPartPr>
              <p14:xfrm>
                <a:off x="7010276" y="4552167"/>
                <a:ext cx="426240" cy="177480"/>
              </p14:xfrm>
            </p:contentPart>
          </mc:Choice>
          <mc:Fallback>
            <p:pic>
              <p:nvPicPr>
                <p:cNvPr id="39" name="Ink 38">
                  <a:extLst>
                    <a:ext uri="{FF2B5EF4-FFF2-40B4-BE49-F238E27FC236}">
                      <a16:creationId xmlns:a16="http://schemas.microsoft.com/office/drawing/2014/main" id="{6C034C91-269D-2B81-0EEA-71254C2FB15E}"/>
                    </a:ext>
                  </a:extLst>
                </p:cNvPr>
                <p:cNvPicPr/>
                <p:nvPr/>
              </p:nvPicPr>
              <p:blipFill>
                <a:blip r:embed="rId65"/>
                <a:stretch>
                  <a:fillRect/>
                </a:stretch>
              </p:blipFill>
              <p:spPr>
                <a:xfrm>
                  <a:off x="7005956" y="4547847"/>
                  <a:ext cx="4348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181F5F16-116F-817B-3103-6112D4F6B28E}"/>
                    </a:ext>
                  </a:extLst>
                </p14:cNvPr>
                <p14:cNvContentPartPr/>
                <p14:nvPr/>
              </p14:nvContentPartPr>
              <p14:xfrm>
                <a:off x="7377836" y="4204047"/>
                <a:ext cx="148680" cy="613800"/>
              </p14:xfrm>
            </p:contentPart>
          </mc:Choice>
          <mc:Fallback>
            <p:pic>
              <p:nvPicPr>
                <p:cNvPr id="40" name="Ink 39">
                  <a:extLst>
                    <a:ext uri="{FF2B5EF4-FFF2-40B4-BE49-F238E27FC236}">
                      <a16:creationId xmlns:a16="http://schemas.microsoft.com/office/drawing/2014/main" id="{181F5F16-116F-817B-3103-6112D4F6B28E}"/>
                    </a:ext>
                  </a:extLst>
                </p:cNvPr>
                <p:cNvPicPr/>
                <p:nvPr/>
              </p:nvPicPr>
              <p:blipFill>
                <a:blip r:embed="rId67"/>
                <a:stretch>
                  <a:fillRect/>
                </a:stretch>
              </p:blipFill>
              <p:spPr>
                <a:xfrm>
                  <a:off x="7373516" y="4199727"/>
                  <a:ext cx="15732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FE9ABBB8-C608-4CEE-C023-29A83388F688}"/>
                    </a:ext>
                  </a:extLst>
                </p14:cNvPr>
                <p14:cNvContentPartPr/>
                <p14:nvPr/>
              </p14:nvContentPartPr>
              <p14:xfrm>
                <a:off x="7966796" y="4173087"/>
                <a:ext cx="511560" cy="478800"/>
              </p14:xfrm>
            </p:contentPart>
          </mc:Choice>
          <mc:Fallback>
            <p:pic>
              <p:nvPicPr>
                <p:cNvPr id="41" name="Ink 40">
                  <a:extLst>
                    <a:ext uri="{FF2B5EF4-FFF2-40B4-BE49-F238E27FC236}">
                      <a16:creationId xmlns:a16="http://schemas.microsoft.com/office/drawing/2014/main" id="{FE9ABBB8-C608-4CEE-C023-29A83388F688}"/>
                    </a:ext>
                  </a:extLst>
                </p:cNvPr>
                <p:cNvPicPr/>
                <p:nvPr/>
              </p:nvPicPr>
              <p:blipFill>
                <a:blip r:embed="rId69"/>
                <a:stretch>
                  <a:fillRect/>
                </a:stretch>
              </p:blipFill>
              <p:spPr>
                <a:xfrm>
                  <a:off x="7962476" y="4168767"/>
                  <a:ext cx="52020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B777F2EB-15C1-3217-A577-3FFE8EE44DA0}"/>
                    </a:ext>
                  </a:extLst>
                </p14:cNvPr>
                <p14:cNvContentPartPr/>
                <p14:nvPr/>
              </p14:nvContentPartPr>
              <p14:xfrm>
                <a:off x="8881196" y="4340127"/>
                <a:ext cx="247680" cy="21960"/>
              </p14:xfrm>
            </p:contentPart>
          </mc:Choice>
          <mc:Fallback>
            <p:pic>
              <p:nvPicPr>
                <p:cNvPr id="42" name="Ink 41">
                  <a:extLst>
                    <a:ext uri="{FF2B5EF4-FFF2-40B4-BE49-F238E27FC236}">
                      <a16:creationId xmlns:a16="http://schemas.microsoft.com/office/drawing/2014/main" id="{B777F2EB-15C1-3217-A577-3FFE8EE44DA0}"/>
                    </a:ext>
                  </a:extLst>
                </p:cNvPr>
                <p:cNvPicPr/>
                <p:nvPr/>
              </p:nvPicPr>
              <p:blipFill>
                <a:blip r:embed="rId71"/>
                <a:stretch>
                  <a:fillRect/>
                </a:stretch>
              </p:blipFill>
              <p:spPr>
                <a:xfrm>
                  <a:off x="8876876" y="4335807"/>
                  <a:ext cx="2563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88A0E273-CC1B-EBAB-A0C8-C8DA5752FA06}"/>
                    </a:ext>
                  </a:extLst>
                </p14:cNvPr>
                <p14:cNvContentPartPr/>
                <p14:nvPr/>
              </p14:nvContentPartPr>
              <p14:xfrm>
                <a:off x="8859956" y="4560807"/>
                <a:ext cx="393120" cy="116280"/>
              </p14:xfrm>
            </p:contentPart>
          </mc:Choice>
          <mc:Fallback>
            <p:pic>
              <p:nvPicPr>
                <p:cNvPr id="43" name="Ink 42">
                  <a:extLst>
                    <a:ext uri="{FF2B5EF4-FFF2-40B4-BE49-F238E27FC236}">
                      <a16:creationId xmlns:a16="http://schemas.microsoft.com/office/drawing/2014/main" id="{88A0E273-CC1B-EBAB-A0C8-C8DA5752FA06}"/>
                    </a:ext>
                  </a:extLst>
                </p:cNvPr>
                <p:cNvPicPr/>
                <p:nvPr/>
              </p:nvPicPr>
              <p:blipFill>
                <a:blip r:embed="rId73"/>
                <a:stretch>
                  <a:fillRect/>
                </a:stretch>
              </p:blipFill>
              <p:spPr>
                <a:xfrm>
                  <a:off x="8855636" y="4556487"/>
                  <a:ext cx="4017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5EB1BBD8-D736-2B6B-9E92-CBA743C96260}"/>
                    </a:ext>
                  </a:extLst>
                </p14:cNvPr>
                <p14:cNvContentPartPr/>
                <p14:nvPr/>
              </p14:nvContentPartPr>
              <p14:xfrm>
                <a:off x="9606596" y="4399167"/>
                <a:ext cx="243360" cy="120240"/>
              </p14:xfrm>
            </p:contentPart>
          </mc:Choice>
          <mc:Fallback>
            <p:pic>
              <p:nvPicPr>
                <p:cNvPr id="44" name="Ink 43">
                  <a:extLst>
                    <a:ext uri="{FF2B5EF4-FFF2-40B4-BE49-F238E27FC236}">
                      <a16:creationId xmlns:a16="http://schemas.microsoft.com/office/drawing/2014/main" id="{5EB1BBD8-D736-2B6B-9E92-CBA743C96260}"/>
                    </a:ext>
                  </a:extLst>
                </p:cNvPr>
                <p:cNvPicPr/>
                <p:nvPr/>
              </p:nvPicPr>
              <p:blipFill>
                <a:blip r:embed="rId75"/>
                <a:stretch>
                  <a:fillRect/>
                </a:stretch>
              </p:blipFill>
              <p:spPr>
                <a:xfrm>
                  <a:off x="9602276" y="4394847"/>
                  <a:ext cx="2520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A4E8CE36-F331-2071-2651-88A63850C03C}"/>
                    </a:ext>
                  </a:extLst>
                </p14:cNvPr>
                <p14:cNvContentPartPr/>
                <p14:nvPr/>
              </p14:nvContentPartPr>
              <p14:xfrm>
                <a:off x="10193396" y="4077687"/>
                <a:ext cx="397440" cy="1007640"/>
              </p14:xfrm>
            </p:contentPart>
          </mc:Choice>
          <mc:Fallback>
            <p:pic>
              <p:nvPicPr>
                <p:cNvPr id="45" name="Ink 44">
                  <a:extLst>
                    <a:ext uri="{FF2B5EF4-FFF2-40B4-BE49-F238E27FC236}">
                      <a16:creationId xmlns:a16="http://schemas.microsoft.com/office/drawing/2014/main" id="{A4E8CE36-F331-2071-2651-88A63850C03C}"/>
                    </a:ext>
                  </a:extLst>
                </p:cNvPr>
                <p:cNvPicPr/>
                <p:nvPr/>
              </p:nvPicPr>
              <p:blipFill>
                <a:blip r:embed="rId77"/>
                <a:stretch>
                  <a:fillRect/>
                </a:stretch>
              </p:blipFill>
              <p:spPr>
                <a:xfrm>
                  <a:off x="10189076" y="4073367"/>
                  <a:ext cx="406080" cy="1016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D547721A-A400-088F-430F-42701FBC0234}"/>
                    </a:ext>
                  </a:extLst>
                </p14:cNvPr>
                <p14:cNvContentPartPr/>
                <p14:nvPr/>
              </p14:nvContentPartPr>
              <p14:xfrm>
                <a:off x="3531236" y="4887327"/>
                <a:ext cx="333360" cy="726480"/>
              </p14:xfrm>
            </p:contentPart>
          </mc:Choice>
          <mc:Fallback>
            <p:pic>
              <p:nvPicPr>
                <p:cNvPr id="48" name="Ink 47">
                  <a:extLst>
                    <a:ext uri="{FF2B5EF4-FFF2-40B4-BE49-F238E27FC236}">
                      <a16:creationId xmlns:a16="http://schemas.microsoft.com/office/drawing/2014/main" id="{D547721A-A400-088F-430F-42701FBC0234}"/>
                    </a:ext>
                  </a:extLst>
                </p:cNvPr>
                <p:cNvPicPr/>
                <p:nvPr/>
              </p:nvPicPr>
              <p:blipFill>
                <a:blip r:embed="rId79"/>
                <a:stretch>
                  <a:fillRect/>
                </a:stretch>
              </p:blipFill>
              <p:spPr>
                <a:xfrm>
                  <a:off x="3526916" y="4883007"/>
                  <a:ext cx="342000" cy="735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8AA2CA6A-9E0E-DE54-C810-2FC117B9FD8B}"/>
                    </a:ext>
                  </a:extLst>
                </p14:cNvPr>
                <p14:cNvContentPartPr/>
                <p14:nvPr/>
              </p14:nvContentPartPr>
              <p14:xfrm>
                <a:off x="3857036" y="5569527"/>
                <a:ext cx="435960" cy="473760"/>
              </p14:xfrm>
            </p:contentPart>
          </mc:Choice>
          <mc:Fallback>
            <p:pic>
              <p:nvPicPr>
                <p:cNvPr id="49" name="Ink 48">
                  <a:extLst>
                    <a:ext uri="{FF2B5EF4-FFF2-40B4-BE49-F238E27FC236}">
                      <a16:creationId xmlns:a16="http://schemas.microsoft.com/office/drawing/2014/main" id="{8AA2CA6A-9E0E-DE54-C810-2FC117B9FD8B}"/>
                    </a:ext>
                  </a:extLst>
                </p:cNvPr>
                <p:cNvPicPr/>
                <p:nvPr/>
              </p:nvPicPr>
              <p:blipFill>
                <a:blip r:embed="rId81"/>
                <a:stretch>
                  <a:fillRect/>
                </a:stretch>
              </p:blipFill>
              <p:spPr>
                <a:xfrm>
                  <a:off x="3852716" y="5565207"/>
                  <a:ext cx="44460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9EF3884D-4606-34D4-BAA8-05D2271EB0ED}"/>
                    </a:ext>
                  </a:extLst>
                </p14:cNvPr>
                <p14:cNvContentPartPr/>
                <p14:nvPr/>
              </p14:nvContentPartPr>
              <p14:xfrm>
                <a:off x="4687556" y="5238687"/>
                <a:ext cx="258120" cy="27360"/>
              </p14:xfrm>
            </p:contentPart>
          </mc:Choice>
          <mc:Fallback>
            <p:pic>
              <p:nvPicPr>
                <p:cNvPr id="50" name="Ink 49">
                  <a:extLst>
                    <a:ext uri="{FF2B5EF4-FFF2-40B4-BE49-F238E27FC236}">
                      <a16:creationId xmlns:a16="http://schemas.microsoft.com/office/drawing/2014/main" id="{9EF3884D-4606-34D4-BAA8-05D2271EB0ED}"/>
                    </a:ext>
                  </a:extLst>
                </p:cNvPr>
                <p:cNvPicPr/>
                <p:nvPr/>
              </p:nvPicPr>
              <p:blipFill>
                <a:blip r:embed="rId83"/>
                <a:stretch>
                  <a:fillRect/>
                </a:stretch>
              </p:blipFill>
              <p:spPr>
                <a:xfrm>
                  <a:off x="4683236" y="5234367"/>
                  <a:ext cx="2667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144FD3BD-D575-51F5-6759-45ED28CE36AC}"/>
                    </a:ext>
                  </a:extLst>
                </p14:cNvPr>
                <p14:cNvContentPartPr/>
                <p14:nvPr/>
              </p14:nvContentPartPr>
              <p14:xfrm>
                <a:off x="4687556" y="5339487"/>
                <a:ext cx="403560" cy="262800"/>
              </p14:xfrm>
            </p:contentPart>
          </mc:Choice>
          <mc:Fallback>
            <p:pic>
              <p:nvPicPr>
                <p:cNvPr id="51" name="Ink 50">
                  <a:extLst>
                    <a:ext uri="{FF2B5EF4-FFF2-40B4-BE49-F238E27FC236}">
                      <a16:creationId xmlns:a16="http://schemas.microsoft.com/office/drawing/2014/main" id="{144FD3BD-D575-51F5-6759-45ED28CE36AC}"/>
                    </a:ext>
                  </a:extLst>
                </p:cNvPr>
                <p:cNvPicPr/>
                <p:nvPr/>
              </p:nvPicPr>
              <p:blipFill>
                <a:blip r:embed="rId85"/>
                <a:stretch>
                  <a:fillRect/>
                </a:stretch>
              </p:blipFill>
              <p:spPr>
                <a:xfrm>
                  <a:off x="4683236" y="5335167"/>
                  <a:ext cx="4122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68D93AFA-8AE8-410F-ED8A-642E8F0072BF}"/>
                    </a:ext>
                  </a:extLst>
                </p14:cNvPr>
                <p14:cNvContentPartPr/>
                <p14:nvPr/>
              </p14:nvContentPartPr>
              <p14:xfrm>
                <a:off x="5538956" y="4342647"/>
                <a:ext cx="378720" cy="1741320"/>
              </p14:xfrm>
            </p:contentPart>
          </mc:Choice>
          <mc:Fallback>
            <p:pic>
              <p:nvPicPr>
                <p:cNvPr id="52" name="Ink 51">
                  <a:extLst>
                    <a:ext uri="{FF2B5EF4-FFF2-40B4-BE49-F238E27FC236}">
                      <a16:creationId xmlns:a16="http://schemas.microsoft.com/office/drawing/2014/main" id="{68D93AFA-8AE8-410F-ED8A-642E8F0072BF}"/>
                    </a:ext>
                  </a:extLst>
                </p:cNvPr>
                <p:cNvPicPr/>
                <p:nvPr/>
              </p:nvPicPr>
              <p:blipFill>
                <a:blip r:embed="rId87"/>
                <a:stretch>
                  <a:fillRect/>
                </a:stretch>
              </p:blipFill>
              <p:spPr>
                <a:xfrm>
                  <a:off x="5534636" y="4338327"/>
                  <a:ext cx="387360" cy="1749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44F722E2-BC51-A8B4-09A4-0E9D80889D36}"/>
                    </a:ext>
                  </a:extLst>
                </p14:cNvPr>
                <p14:cNvContentPartPr/>
                <p14:nvPr/>
              </p14:nvContentPartPr>
              <p14:xfrm>
                <a:off x="6032876" y="5021967"/>
                <a:ext cx="132480" cy="54360"/>
              </p14:xfrm>
            </p:contentPart>
          </mc:Choice>
          <mc:Fallback>
            <p:pic>
              <p:nvPicPr>
                <p:cNvPr id="53" name="Ink 52">
                  <a:extLst>
                    <a:ext uri="{FF2B5EF4-FFF2-40B4-BE49-F238E27FC236}">
                      <a16:creationId xmlns:a16="http://schemas.microsoft.com/office/drawing/2014/main" id="{44F722E2-BC51-A8B4-09A4-0E9D80889D36}"/>
                    </a:ext>
                  </a:extLst>
                </p:cNvPr>
                <p:cNvPicPr/>
                <p:nvPr/>
              </p:nvPicPr>
              <p:blipFill>
                <a:blip r:embed="rId89"/>
                <a:stretch>
                  <a:fillRect/>
                </a:stretch>
              </p:blipFill>
              <p:spPr>
                <a:xfrm>
                  <a:off x="6028556" y="5017647"/>
                  <a:ext cx="1411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0FC314E4-61C5-55C5-7F83-79031BA3B9A1}"/>
                    </a:ext>
                  </a:extLst>
                </p14:cNvPr>
                <p14:cNvContentPartPr/>
                <p14:nvPr/>
              </p14:nvContentPartPr>
              <p14:xfrm>
                <a:off x="6509516" y="4645407"/>
                <a:ext cx="101880" cy="534960"/>
              </p14:xfrm>
            </p:contentPart>
          </mc:Choice>
          <mc:Fallback>
            <p:pic>
              <p:nvPicPr>
                <p:cNvPr id="54" name="Ink 53">
                  <a:extLst>
                    <a:ext uri="{FF2B5EF4-FFF2-40B4-BE49-F238E27FC236}">
                      <a16:creationId xmlns:a16="http://schemas.microsoft.com/office/drawing/2014/main" id="{0FC314E4-61C5-55C5-7F83-79031BA3B9A1}"/>
                    </a:ext>
                  </a:extLst>
                </p:cNvPr>
                <p:cNvPicPr/>
                <p:nvPr/>
              </p:nvPicPr>
              <p:blipFill>
                <a:blip r:embed="rId91"/>
                <a:stretch>
                  <a:fillRect/>
                </a:stretch>
              </p:blipFill>
              <p:spPr>
                <a:xfrm>
                  <a:off x="6505196" y="4641087"/>
                  <a:ext cx="11052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21739DAB-73DA-14DB-5714-CC14B7AB8ECA}"/>
                    </a:ext>
                  </a:extLst>
                </p14:cNvPr>
                <p14:cNvContentPartPr/>
                <p14:nvPr/>
              </p14:nvContentPartPr>
              <p14:xfrm>
                <a:off x="6369836" y="5528487"/>
                <a:ext cx="125640" cy="271440"/>
              </p14:xfrm>
            </p:contentPart>
          </mc:Choice>
          <mc:Fallback>
            <p:pic>
              <p:nvPicPr>
                <p:cNvPr id="55" name="Ink 54">
                  <a:extLst>
                    <a:ext uri="{FF2B5EF4-FFF2-40B4-BE49-F238E27FC236}">
                      <a16:creationId xmlns:a16="http://schemas.microsoft.com/office/drawing/2014/main" id="{21739DAB-73DA-14DB-5714-CC14B7AB8ECA}"/>
                    </a:ext>
                  </a:extLst>
                </p:cNvPr>
                <p:cNvPicPr/>
                <p:nvPr/>
              </p:nvPicPr>
              <p:blipFill>
                <a:blip r:embed="rId93"/>
                <a:stretch>
                  <a:fillRect/>
                </a:stretch>
              </p:blipFill>
              <p:spPr>
                <a:xfrm>
                  <a:off x="6365516" y="5524167"/>
                  <a:ext cx="1342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0A0CD953-5BF7-5A0F-CFED-65E205057AB8}"/>
                    </a:ext>
                  </a:extLst>
                </p14:cNvPr>
                <p14:cNvContentPartPr/>
                <p14:nvPr/>
              </p14:nvContentPartPr>
              <p14:xfrm>
                <a:off x="6527516" y="4490607"/>
                <a:ext cx="599760" cy="1659240"/>
              </p14:xfrm>
            </p:contentPart>
          </mc:Choice>
          <mc:Fallback>
            <p:pic>
              <p:nvPicPr>
                <p:cNvPr id="56" name="Ink 55">
                  <a:extLst>
                    <a:ext uri="{FF2B5EF4-FFF2-40B4-BE49-F238E27FC236}">
                      <a16:creationId xmlns:a16="http://schemas.microsoft.com/office/drawing/2014/main" id="{0A0CD953-5BF7-5A0F-CFED-65E205057AB8}"/>
                    </a:ext>
                  </a:extLst>
                </p:cNvPr>
                <p:cNvPicPr/>
                <p:nvPr/>
              </p:nvPicPr>
              <p:blipFill>
                <a:blip r:embed="rId95"/>
                <a:stretch>
                  <a:fillRect/>
                </a:stretch>
              </p:blipFill>
              <p:spPr>
                <a:xfrm>
                  <a:off x="6523196" y="4486287"/>
                  <a:ext cx="608400" cy="1667880"/>
                </a:xfrm>
                <a:prstGeom prst="rect">
                  <a:avLst/>
                </a:prstGeom>
              </p:spPr>
            </p:pic>
          </mc:Fallback>
        </mc:AlternateContent>
      </p:grpSp>
    </p:spTree>
    <p:extLst>
      <p:ext uri="{BB962C8B-B14F-4D97-AF65-F5344CB8AC3E}">
        <p14:creationId xmlns:p14="http://schemas.microsoft.com/office/powerpoint/2010/main" val="3977062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917C2-0A93-F48E-C600-87DCA024F1C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71862F92-4ED1-DDDB-1980-1A45D6BAFDE9}"/>
              </a:ext>
            </a:extLst>
          </p:cNvPr>
          <p:cNvGrpSpPr/>
          <p:nvPr/>
        </p:nvGrpSpPr>
        <p:grpSpPr>
          <a:xfrm>
            <a:off x="2563916" y="493887"/>
            <a:ext cx="1786320" cy="957960"/>
            <a:chOff x="2563916" y="493887"/>
            <a:chExt cx="1786320" cy="9579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B2559B4-10E9-0405-8270-961D94E862BC}"/>
                    </a:ext>
                  </a:extLst>
                </p14:cNvPr>
                <p14:cNvContentPartPr/>
                <p14:nvPr/>
              </p14:nvContentPartPr>
              <p14:xfrm>
                <a:off x="2563916" y="493887"/>
                <a:ext cx="470880" cy="858600"/>
              </p14:xfrm>
            </p:contentPart>
          </mc:Choice>
          <mc:Fallback>
            <p:pic>
              <p:nvPicPr>
                <p:cNvPr id="2" name="Ink 1">
                  <a:extLst>
                    <a:ext uri="{FF2B5EF4-FFF2-40B4-BE49-F238E27FC236}">
                      <a16:creationId xmlns:a16="http://schemas.microsoft.com/office/drawing/2014/main" id="{0B2559B4-10E9-0405-8270-961D94E862BC}"/>
                    </a:ext>
                  </a:extLst>
                </p:cNvPr>
                <p:cNvPicPr/>
                <p:nvPr/>
              </p:nvPicPr>
              <p:blipFill>
                <a:blip r:embed="rId3"/>
                <a:stretch>
                  <a:fillRect/>
                </a:stretch>
              </p:blipFill>
              <p:spPr>
                <a:xfrm>
                  <a:off x="2559596" y="489567"/>
                  <a:ext cx="479520" cy="867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0888241-E1BC-C6B9-92BC-90FC728F1E7C}"/>
                    </a:ext>
                  </a:extLst>
                </p14:cNvPr>
                <p14:cNvContentPartPr/>
                <p14:nvPr/>
              </p14:nvContentPartPr>
              <p14:xfrm>
                <a:off x="3435836" y="861447"/>
                <a:ext cx="96120" cy="590400"/>
              </p14:xfrm>
            </p:contentPart>
          </mc:Choice>
          <mc:Fallback>
            <p:pic>
              <p:nvPicPr>
                <p:cNvPr id="3" name="Ink 2">
                  <a:extLst>
                    <a:ext uri="{FF2B5EF4-FFF2-40B4-BE49-F238E27FC236}">
                      <a16:creationId xmlns:a16="http://schemas.microsoft.com/office/drawing/2014/main" id="{80888241-E1BC-C6B9-92BC-90FC728F1E7C}"/>
                    </a:ext>
                  </a:extLst>
                </p:cNvPr>
                <p:cNvPicPr/>
                <p:nvPr/>
              </p:nvPicPr>
              <p:blipFill>
                <a:blip r:embed="rId5"/>
                <a:stretch>
                  <a:fillRect/>
                </a:stretch>
              </p:blipFill>
              <p:spPr>
                <a:xfrm>
                  <a:off x="3431516" y="857127"/>
                  <a:ext cx="10476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FBCA651-54E4-FDD7-365B-63E039E820C1}"/>
                    </a:ext>
                  </a:extLst>
                </p14:cNvPr>
                <p14:cNvContentPartPr/>
                <p14:nvPr/>
              </p14:nvContentPartPr>
              <p14:xfrm>
                <a:off x="3772796" y="764607"/>
                <a:ext cx="577440" cy="97200"/>
              </p14:xfrm>
            </p:contentPart>
          </mc:Choice>
          <mc:Fallback>
            <p:pic>
              <p:nvPicPr>
                <p:cNvPr id="4" name="Ink 3">
                  <a:extLst>
                    <a:ext uri="{FF2B5EF4-FFF2-40B4-BE49-F238E27FC236}">
                      <a16:creationId xmlns:a16="http://schemas.microsoft.com/office/drawing/2014/main" id="{FFBCA651-54E4-FDD7-365B-63E039E820C1}"/>
                    </a:ext>
                  </a:extLst>
                </p:cNvPr>
                <p:cNvPicPr/>
                <p:nvPr/>
              </p:nvPicPr>
              <p:blipFill>
                <a:blip r:embed="rId7"/>
                <a:stretch>
                  <a:fillRect/>
                </a:stretch>
              </p:blipFill>
              <p:spPr>
                <a:xfrm>
                  <a:off x="3768476" y="760287"/>
                  <a:ext cx="5860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71BE2FB-8410-9D78-FEFB-93B3447ABEB7}"/>
                    </a:ext>
                  </a:extLst>
                </p14:cNvPr>
                <p14:cNvContentPartPr/>
                <p14:nvPr/>
              </p14:nvContentPartPr>
              <p14:xfrm>
                <a:off x="3951716" y="1106967"/>
                <a:ext cx="392760" cy="28440"/>
              </p14:xfrm>
            </p:contentPart>
          </mc:Choice>
          <mc:Fallback>
            <p:pic>
              <p:nvPicPr>
                <p:cNvPr id="5" name="Ink 4">
                  <a:extLst>
                    <a:ext uri="{FF2B5EF4-FFF2-40B4-BE49-F238E27FC236}">
                      <a16:creationId xmlns:a16="http://schemas.microsoft.com/office/drawing/2014/main" id="{671BE2FB-8410-9D78-FEFB-93B3447ABEB7}"/>
                    </a:ext>
                  </a:extLst>
                </p:cNvPr>
                <p:cNvPicPr/>
                <p:nvPr/>
              </p:nvPicPr>
              <p:blipFill>
                <a:blip r:embed="rId9"/>
                <a:stretch>
                  <a:fillRect/>
                </a:stretch>
              </p:blipFill>
              <p:spPr>
                <a:xfrm>
                  <a:off x="3947396" y="1102647"/>
                  <a:ext cx="401400" cy="37080"/>
                </a:xfrm>
                <a:prstGeom prst="rect">
                  <a:avLst/>
                </a:prstGeom>
              </p:spPr>
            </p:pic>
          </mc:Fallback>
        </mc:AlternateContent>
      </p:grpSp>
      <p:grpSp>
        <p:nvGrpSpPr>
          <p:cNvPr id="14" name="Group 13">
            <a:extLst>
              <a:ext uri="{FF2B5EF4-FFF2-40B4-BE49-F238E27FC236}">
                <a16:creationId xmlns:a16="http://schemas.microsoft.com/office/drawing/2014/main" id="{F60A7976-F9FD-8B18-40CB-3ED1062AC2D6}"/>
              </a:ext>
            </a:extLst>
          </p:cNvPr>
          <p:cNvGrpSpPr/>
          <p:nvPr/>
        </p:nvGrpSpPr>
        <p:grpSpPr>
          <a:xfrm>
            <a:off x="4866476" y="492807"/>
            <a:ext cx="1728720" cy="960480"/>
            <a:chOff x="4866476" y="492807"/>
            <a:chExt cx="1728720" cy="960480"/>
          </a:xfrm>
        </p:grpSpPr>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B58049BD-8E72-14C5-AF8E-32AE05EB54A2}"/>
                    </a:ext>
                  </a:extLst>
                </p14:cNvPr>
                <p14:cNvContentPartPr/>
                <p14:nvPr/>
              </p14:nvContentPartPr>
              <p14:xfrm>
                <a:off x="4866476" y="502887"/>
                <a:ext cx="430560" cy="916920"/>
              </p14:xfrm>
            </p:contentPart>
          </mc:Choice>
          <mc:Fallback>
            <p:pic>
              <p:nvPicPr>
                <p:cNvPr id="7" name="Ink 6">
                  <a:extLst>
                    <a:ext uri="{FF2B5EF4-FFF2-40B4-BE49-F238E27FC236}">
                      <a16:creationId xmlns:a16="http://schemas.microsoft.com/office/drawing/2014/main" id="{B58049BD-8E72-14C5-AF8E-32AE05EB54A2}"/>
                    </a:ext>
                  </a:extLst>
                </p:cNvPr>
                <p:cNvPicPr/>
                <p:nvPr/>
              </p:nvPicPr>
              <p:blipFill>
                <a:blip r:embed="rId11"/>
                <a:stretch>
                  <a:fillRect/>
                </a:stretch>
              </p:blipFill>
              <p:spPr>
                <a:xfrm>
                  <a:off x="4861796" y="498567"/>
                  <a:ext cx="439200" cy="925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9DF7B43C-7D4F-5EF4-74CB-BCDC77966CDF}"/>
                    </a:ext>
                  </a:extLst>
                </p14:cNvPr>
                <p14:cNvContentPartPr/>
                <p14:nvPr/>
              </p14:nvContentPartPr>
              <p14:xfrm>
                <a:off x="5580716" y="1011567"/>
                <a:ext cx="50040" cy="50040"/>
              </p14:xfrm>
            </p:contentPart>
          </mc:Choice>
          <mc:Fallback>
            <p:pic>
              <p:nvPicPr>
                <p:cNvPr id="8" name="Ink 7">
                  <a:extLst>
                    <a:ext uri="{FF2B5EF4-FFF2-40B4-BE49-F238E27FC236}">
                      <a16:creationId xmlns:a16="http://schemas.microsoft.com/office/drawing/2014/main" id="{9DF7B43C-7D4F-5EF4-74CB-BCDC77966CDF}"/>
                    </a:ext>
                  </a:extLst>
                </p:cNvPr>
                <p:cNvPicPr/>
                <p:nvPr/>
              </p:nvPicPr>
              <p:blipFill>
                <a:blip r:embed="rId13"/>
                <a:stretch>
                  <a:fillRect/>
                </a:stretch>
              </p:blipFill>
              <p:spPr>
                <a:xfrm>
                  <a:off x="5576396" y="1007247"/>
                  <a:ext cx="586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D2A922D5-AF8F-3DB1-492B-7AAA6B052E20}"/>
                    </a:ext>
                  </a:extLst>
                </p14:cNvPr>
                <p14:cNvContentPartPr/>
                <p14:nvPr/>
              </p14:nvContentPartPr>
              <p14:xfrm>
                <a:off x="5853236" y="525207"/>
                <a:ext cx="475560" cy="928080"/>
              </p14:xfrm>
            </p:contentPart>
          </mc:Choice>
          <mc:Fallback>
            <p:pic>
              <p:nvPicPr>
                <p:cNvPr id="9" name="Ink 8">
                  <a:extLst>
                    <a:ext uri="{FF2B5EF4-FFF2-40B4-BE49-F238E27FC236}">
                      <a16:creationId xmlns:a16="http://schemas.microsoft.com/office/drawing/2014/main" id="{D2A922D5-AF8F-3DB1-492B-7AAA6B052E20}"/>
                    </a:ext>
                  </a:extLst>
                </p:cNvPr>
                <p:cNvPicPr/>
                <p:nvPr/>
              </p:nvPicPr>
              <p:blipFill>
                <a:blip r:embed="rId15"/>
                <a:stretch>
                  <a:fillRect/>
                </a:stretch>
              </p:blipFill>
              <p:spPr>
                <a:xfrm>
                  <a:off x="5848916" y="520887"/>
                  <a:ext cx="484200" cy="936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E2A76A9A-4479-FA79-0B72-F875C5FEE0ED}"/>
                    </a:ext>
                  </a:extLst>
                </p14:cNvPr>
                <p14:cNvContentPartPr/>
                <p14:nvPr/>
              </p14:nvContentPartPr>
              <p14:xfrm>
                <a:off x="5990756" y="492807"/>
                <a:ext cx="604440" cy="117000"/>
              </p14:xfrm>
            </p:contentPart>
          </mc:Choice>
          <mc:Fallback>
            <p:pic>
              <p:nvPicPr>
                <p:cNvPr id="13" name="Ink 12">
                  <a:extLst>
                    <a:ext uri="{FF2B5EF4-FFF2-40B4-BE49-F238E27FC236}">
                      <a16:creationId xmlns:a16="http://schemas.microsoft.com/office/drawing/2014/main" id="{E2A76A9A-4479-FA79-0B72-F875C5FEE0ED}"/>
                    </a:ext>
                  </a:extLst>
                </p:cNvPr>
                <p:cNvPicPr/>
                <p:nvPr/>
              </p:nvPicPr>
              <p:blipFill>
                <a:blip r:embed="rId17"/>
                <a:stretch>
                  <a:fillRect/>
                </a:stretch>
              </p:blipFill>
              <p:spPr>
                <a:xfrm>
                  <a:off x="5986436" y="488487"/>
                  <a:ext cx="613080" cy="125640"/>
                </a:xfrm>
                <a:prstGeom prst="rect">
                  <a:avLst/>
                </a:prstGeom>
              </p:spPr>
            </p:pic>
          </mc:Fallback>
        </mc:AlternateContent>
      </p:grpSp>
      <p:grpSp>
        <p:nvGrpSpPr>
          <p:cNvPr id="25" name="Group 24">
            <a:extLst>
              <a:ext uri="{FF2B5EF4-FFF2-40B4-BE49-F238E27FC236}">
                <a16:creationId xmlns:a16="http://schemas.microsoft.com/office/drawing/2014/main" id="{5F8C8E1B-6AFD-BF7E-789D-8950F07C12BB}"/>
              </a:ext>
            </a:extLst>
          </p:cNvPr>
          <p:cNvGrpSpPr/>
          <p:nvPr/>
        </p:nvGrpSpPr>
        <p:grpSpPr>
          <a:xfrm>
            <a:off x="7061036" y="420087"/>
            <a:ext cx="4469760" cy="1321560"/>
            <a:chOff x="7061036" y="420087"/>
            <a:chExt cx="4469760" cy="1321560"/>
          </a:xfrm>
        </p:grpSpPr>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3B96DE41-A349-DCC9-0781-95FE36CE9330}"/>
                    </a:ext>
                  </a:extLst>
                </p14:cNvPr>
                <p14:cNvContentPartPr/>
                <p14:nvPr/>
              </p14:nvContentPartPr>
              <p14:xfrm>
                <a:off x="7420316" y="420087"/>
                <a:ext cx="253800" cy="808920"/>
              </p14:xfrm>
            </p:contentPart>
          </mc:Choice>
          <mc:Fallback>
            <p:pic>
              <p:nvPicPr>
                <p:cNvPr id="10" name="Ink 9">
                  <a:extLst>
                    <a:ext uri="{FF2B5EF4-FFF2-40B4-BE49-F238E27FC236}">
                      <a16:creationId xmlns:a16="http://schemas.microsoft.com/office/drawing/2014/main" id="{3B96DE41-A349-DCC9-0781-95FE36CE9330}"/>
                    </a:ext>
                  </a:extLst>
                </p:cNvPr>
                <p:cNvPicPr/>
                <p:nvPr/>
              </p:nvPicPr>
              <p:blipFill>
                <a:blip r:embed="rId19"/>
                <a:stretch>
                  <a:fillRect/>
                </a:stretch>
              </p:blipFill>
              <p:spPr>
                <a:xfrm>
                  <a:off x="7415996" y="415767"/>
                  <a:ext cx="262440" cy="817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170E8CCF-917C-F548-BD02-5D55028CD098}"/>
                    </a:ext>
                  </a:extLst>
                </p14:cNvPr>
                <p14:cNvContentPartPr/>
                <p14:nvPr/>
              </p14:nvContentPartPr>
              <p14:xfrm>
                <a:off x="7061036" y="809247"/>
                <a:ext cx="601560" cy="572040"/>
              </p14:xfrm>
            </p:contentPart>
          </mc:Choice>
          <mc:Fallback>
            <p:pic>
              <p:nvPicPr>
                <p:cNvPr id="11" name="Ink 10">
                  <a:extLst>
                    <a:ext uri="{FF2B5EF4-FFF2-40B4-BE49-F238E27FC236}">
                      <a16:creationId xmlns:a16="http://schemas.microsoft.com/office/drawing/2014/main" id="{170E8CCF-917C-F548-BD02-5D55028CD098}"/>
                    </a:ext>
                  </a:extLst>
                </p:cNvPr>
                <p:cNvPicPr/>
                <p:nvPr/>
              </p:nvPicPr>
              <p:blipFill>
                <a:blip r:embed="rId21"/>
                <a:stretch>
                  <a:fillRect/>
                </a:stretch>
              </p:blipFill>
              <p:spPr>
                <a:xfrm>
                  <a:off x="7056716" y="804927"/>
                  <a:ext cx="610200" cy="580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4CCFF655-92C8-7DE6-90E4-CFF21BB72407}"/>
                    </a:ext>
                  </a:extLst>
                </p14:cNvPr>
                <p14:cNvContentPartPr/>
                <p14:nvPr/>
              </p14:nvContentPartPr>
              <p14:xfrm>
                <a:off x="7798676" y="1227927"/>
                <a:ext cx="565200" cy="513720"/>
              </p14:xfrm>
            </p:contentPart>
          </mc:Choice>
          <mc:Fallback>
            <p:pic>
              <p:nvPicPr>
                <p:cNvPr id="12" name="Ink 11">
                  <a:extLst>
                    <a:ext uri="{FF2B5EF4-FFF2-40B4-BE49-F238E27FC236}">
                      <a16:creationId xmlns:a16="http://schemas.microsoft.com/office/drawing/2014/main" id="{4CCFF655-92C8-7DE6-90E4-CFF21BB72407}"/>
                    </a:ext>
                  </a:extLst>
                </p:cNvPr>
                <p:cNvPicPr/>
                <p:nvPr/>
              </p:nvPicPr>
              <p:blipFill>
                <a:blip r:embed="rId23"/>
                <a:stretch>
                  <a:fillRect/>
                </a:stretch>
              </p:blipFill>
              <p:spPr>
                <a:xfrm>
                  <a:off x="7794356" y="1223607"/>
                  <a:ext cx="57384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C0B4F994-5332-6B14-F398-98F1644AF06E}"/>
                    </a:ext>
                  </a:extLst>
                </p14:cNvPr>
                <p14:cNvContentPartPr/>
                <p14:nvPr/>
              </p14:nvContentPartPr>
              <p14:xfrm>
                <a:off x="8471156" y="718167"/>
                <a:ext cx="527040" cy="70560"/>
              </p14:xfrm>
            </p:contentPart>
          </mc:Choice>
          <mc:Fallback>
            <p:pic>
              <p:nvPicPr>
                <p:cNvPr id="16" name="Ink 15">
                  <a:extLst>
                    <a:ext uri="{FF2B5EF4-FFF2-40B4-BE49-F238E27FC236}">
                      <a16:creationId xmlns:a16="http://schemas.microsoft.com/office/drawing/2014/main" id="{C0B4F994-5332-6B14-F398-98F1644AF06E}"/>
                    </a:ext>
                  </a:extLst>
                </p:cNvPr>
                <p:cNvPicPr/>
                <p:nvPr/>
              </p:nvPicPr>
              <p:blipFill>
                <a:blip r:embed="rId25"/>
                <a:stretch>
                  <a:fillRect/>
                </a:stretch>
              </p:blipFill>
              <p:spPr>
                <a:xfrm>
                  <a:off x="8466836" y="713847"/>
                  <a:ext cx="5356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48375E38-F3A0-99D4-BC55-6D2FA278B554}"/>
                    </a:ext>
                  </a:extLst>
                </p14:cNvPr>
                <p14:cNvContentPartPr/>
                <p14:nvPr/>
              </p14:nvContentPartPr>
              <p14:xfrm>
                <a:off x="8460716" y="987087"/>
                <a:ext cx="464040" cy="169560"/>
              </p14:xfrm>
            </p:contentPart>
          </mc:Choice>
          <mc:Fallback>
            <p:pic>
              <p:nvPicPr>
                <p:cNvPr id="17" name="Ink 16">
                  <a:extLst>
                    <a:ext uri="{FF2B5EF4-FFF2-40B4-BE49-F238E27FC236}">
                      <a16:creationId xmlns:a16="http://schemas.microsoft.com/office/drawing/2014/main" id="{48375E38-F3A0-99D4-BC55-6D2FA278B554}"/>
                    </a:ext>
                  </a:extLst>
                </p:cNvPr>
                <p:cNvPicPr/>
                <p:nvPr/>
              </p:nvPicPr>
              <p:blipFill>
                <a:blip r:embed="rId27"/>
                <a:stretch>
                  <a:fillRect/>
                </a:stretch>
              </p:blipFill>
              <p:spPr>
                <a:xfrm>
                  <a:off x="8456396" y="982767"/>
                  <a:ext cx="4726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DC5535B8-D83C-6A6A-5DCA-AB30C53DF8E5}"/>
                    </a:ext>
                  </a:extLst>
                </p14:cNvPr>
                <p14:cNvContentPartPr/>
                <p14:nvPr/>
              </p14:nvContentPartPr>
              <p14:xfrm>
                <a:off x="9404276" y="652647"/>
                <a:ext cx="506880" cy="483120"/>
              </p14:xfrm>
            </p:contentPart>
          </mc:Choice>
          <mc:Fallback>
            <p:pic>
              <p:nvPicPr>
                <p:cNvPr id="19" name="Ink 18">
                  <a:extLst>
                    <a:ext uri="{FF2B5EF4-FFF2-40B4-BE49-F238E27FC236}">
                      <a16:creationId xmlns:a16="http://schemas.microsoft.com/office/drawing/2014/main" id="{DC5535B8-D83C-6A6A-5DCA-AB30C53DF8E5}"/>
                    </a:ext>
                  </a:extLst>
                </p:cNvPr>
                <p:cNvPicPr/>
                <p:nvPr/>
              </p:nvPicPr>
              <p:blipFill>
                <a:blip r:embed="rId29"/>
                <a:stretch>
                  <a:fillRect/>
                </a:stretch>
              </p:blipFill>
              <p:spPr>
                <a:xfrm>
                  <a:off x="9399956" y="648327"/>
                  <a:ext cx="51552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42DD1B78-EA87-08BC-8A71-D8848C4D9A3E}"/>
                    </a:ext>
                  </a:extLst>
                </p14:cNvPr>
                <p14:cNvContentPartPr/>
                <p14:nvPr/>
              </p14:nvContentPartPr>
              <p14:xfrm>
                <a:off x="10236956" y="861447"/>
                <a:ext cx="360" cy="360"/>
              </p14:xfrm>
            </p:contentPart>
          </mc:Choice>
          <mc:Fallback>
            <p:pic>
              <p:nvPicPr>
                <p:cNvPr id="20" name="Ink 19">
                  <a:extLst>
                    <a:ext uri="{FF2B5EF4-FFF2-40B4-BE49-F238E27FC236}">
                      <a16:creationId xmlns:a16="http://schemas.microsoft.com/office/drawing/2014/main" id="{42DD1B78-EA87-08BC-8A71-D8848C4D9A3E}"/>
                    </a:ext>
                  </a:extLst>
                </p:cNvPr>
                <p:cNvPicPr/>
                <p:nvPr/>
              </p:nvPicPr>
              <p:blipFill>
                <a:blip r:embed="rId31"/>
                <a:stretch>
                  <a:fillRect/>
                </a:stretch>
              </p:blipFill>
              <p:spPr>
                <a:xfrm>
                  <a:off x="10232636" y="8571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8DF3B242-ED12-7311-C5EC-A74698EC5E25}"/>
                    </a:ext>
                  </a:extLst>
                </p14:cNvPr>
                <p14:cNvContentPartPr/>
                <p14:nvPr/>
              </p14:nvContentPartPr>
              <p14:xfrm>
                <a:off x="10363316" y="461847"/>
                <a:ext cx="469440" cy="1124280"/>
              </p14:xfrm>
            </p:contentPart>
          </mc:Choice>
          <mc:Fallback>
            <p:pic>
              <p:nvPicPr>
                <p:cNvPr id="21" name="Ink 20">
                  <a:extLst>
                    <a:ext uri="{FF2B5EF4-FFF2-40B4-BE49-F238E27FC236}">
                      <a16:creationId xmlns:a16="http://schemas.microsoft.com/office/drawing/2014/main" id="{8DF3B242-ED12-7311-C5EC-A74698EC5E25}"/>
                    </a:ext>
                  </a:extLst>
                </p:cNvPr>
                <p:cNvPicPr/>
                <p:nvPr/>
              </p:nvPicPr>
              <p:blipFill>
                <a:blip r:embed="rId33"/>
                <a:stretch>
                  <a:fillRect/>
                </a:stretch>
              </p:blipFill>
              <p:spPr>
                <a:xfrm>
                  <a:off x="10358996" y="457527"/>
                  <a:ext cx="478080" cy="1132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3FAE5B01-4102-D5CD-606E-13A027E62C58}"/>
                    </a:ext>
                  </a:extLst>
                </p14:cNvPr>
                <p14:cNvContentPartPr/>
                <p14:nvPr/>
              </p14:nvContentPartPr>
              <p14:xfrm>
                <a:off x="11413796" y="571287"/>
                <a:ext cx="117000" cy="6840"/>
              </p14:xfrm>
            </p:contentPart>
          </mc:Choice>
          <mc:Fallback>
            <p:pic>
              <p:nvPicPr>
                <p:cNvPr id="22" name="Ink 21">
                  <a:extLst>
                    <a:ext uri="{FF2B5EF4-FFF2-40B4-BE49-F238E27FC236}">
                      <a16:creationId xmlns:a16="http://schemas.microsoft.com/office/drawing/2014/main" id="{3FAE5B01-4102-D5CD-606E-13A027E62C58}"/>
                    </a:ext>
                  </a:extLst>
                </p:cNvPr>
                <p:cNvPicPr/>
                <p:nvPr/>
              </p:nvPicPr>
              <p:blipFill>
                <a:blip r:embed="rId35"/>
                <a:stretch>
                  <a:fillRect/>
                </a:stretch>
              </p:blipFill>
              <p:spPr>
                <a:xfrm>
                  <a:off x="11409476" y="566967"/>
                  <a:ext cx="12564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B865B29D-0B35-9215-D304-4744868B96CF}"/>
                    </a:ext>
                  </a:extLst>
                </p14:cNvPr>
                <p14:cNvContentPartPr/>
                <p14:nvPr/>
              </p14:nvContentPartPr>
              <p14:xfrm>
                <a:off x="10835996" y="567327"/>
                <a:ext cx="691560" cy="1096560"/>
              </p14:xfrm>
            </p:contentPart>
          </mc:Choice>
          <mc:Fallback>
            <p:pic>
              <p:nvPicPr>
                <p:cNvPr id="23" name="Ink 22">
                  <a:extLst>
                    <a:ext uri="{FF2B5EF4-FFF2-40B4-BE49-F238E27FC236}">
                      <a16:creationId xmlns:a16="http://schemas.microsoft.com/office/drawing/2014/main" id="{B865B29D-0B35-9215-D304-4744868B96CF}"/>
                    </a:ext>
                  </a:extLst>
                </p:cNvPr>
                <p:cNvPicPr/>
                <p:nvPr/>
              </p:nvPicPr>
              <p:blipFill>
                <a:blip r:embed="rId37"/>
                <a:stretch>
                  <a:fillRect/>
                </a:stretch>
              </p:blipFill>
              <p:spPr>
                <a:xfrm>
                  <a:off x="10831676" y="563007"/>
                  <a:ext cx="700200" cy="1105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13A7AC41-DFC5-EADF-2D4C-F2F58D8CDD0D}"/>
                    </a:ext>
                  </a:extLst>
                </p14:cNvPr>
                <p14:cNvContentPartPr/>
                <p14:nvPr/>
              </p14:nvContentPartPr>
              <p14:xfrm>
                <a:off x="11172596" y="536727"/>
                <a:ext cx="351720" cy="125640"/>
              </p14:xfrm>
            </p:contentPart>
          </mc:Choice>
          <mc:Fallback>
            <p:pic>
              <p:nvPicPr>
                <p:cNvPr id="24" name="Ink 23">
                  <a:extLst>
                    <a:ext uri="{FF2B5EF4-FFF2-40B4-BE49-F238E27FC236}">
                      <a16:creationId xmlns:a16="http://schemas.microsoft.com/office/drawing/2014/main" id="{13A7AC41-DFC5-EADF-2D4C-F2F58D8CDD0D}"/>
                    </a:ext>
                  </a:extLst>
                </p:cNvPr>
                <p:cNvPicPr/>
                <p:nvPr/>
              </p:nvPicPr>
              <p:blipFill>
                <a:blip r:embed="rId39"/>
                <a:stretch>
                  <a:fillRect/>
                </a:stretch>
              </p:blipFill>
              <p:spPr>
                <a:xfrm>
                  <a:off x="11168276" y="532407"/>
                  <a:ext cx="360360" cy="134280"/>
                </a:xfrm>
                <a:prstGeom prst="rect">
                  <a:avLst/>
                </a:prstGeom>
              </p:spPr>
            </p:pic>
          </mc:Fallback>
        </mc:AlternateContent>
      </p:grpSp>
      <p:grpSp>
        <p:nvGrpSpPr>
          <p:cNvPr id="52" name="Group 51">
            <a:extLst>
              <a:ext uri="{FF2B5EF4-FFF2-40B4-BE49-F238E27FC236}">
                <a16:creationId xmlns:a16="http://schemas.microsoft.com/office/drawing/2014/main" id="{0AD0F159-488D-88F0-4CD9-2C56BA2C34C8}"/>
              </a:ext>
            </a:extLst>
          </p:cNvPr>
          <p:cNvGrpSpPr/>
          <p:nvPr/>
        </p:nvGrpSpPr>
        <p:grpSpPr>
          <a:xfrm>
            <a:off x="2480396" y="1910847"/>
            <a:ext cx="5719680" cy="3989160"/>
            <a:chOff x="2480396" y="1910847"/>
            <a:chExt cx="5719680" cy="3989160"/>
          </a:xfrm>
        </p:grpSpPr>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39DB8917-8ADC-B4E8-69C5-3FB465284901}"/>
                    </a:ext>
                  </a:extLst>
                </p14:cNvPr>
                <p14:cNvContentPartPr/>
                <p14:nvPr/>
              </p14:nvContentPartPr>
              <p14:xfrm>
                <a:off x="2480396" y="2070687"/>
                <a:ext cx="713160" cy="746640"/>
              </p14:xfrm>
            </p:contentPart>
          </mc:Choice>
          <mc:Fallback>
            <p:pic>
              <p:nvPicPr>
                <p:cNvPr id="26" name="Ink 25">
                  <a:extLst>
                    <a:ext uri="{FF2B5EF4-FFF2-40B4-BE49-F238E27FC236}">
                      <a16:creationId xmlns:a16="http://schemas.microsoft.com/office/drawing/2014/main" id="{39DB8917-8ADC-B4E8-69C5-3FB465284901}"/>
                    </a:ext>
                  </a:extLst>
                </p:cNvPr>
                <p:cNvPicPr/>
                <p:nvPr/>
              </p:nvPicPr>
              <p:blipFill>
                <a:blip r:embed="rId41"/>
                <a:stretch>
                  <a:fillRect/>
                </a:stretch>
              </p:blipFill>
              <p:spPr>
                <a:xfrm>
                  <a:off x="2476076" y="2066367"/>
                  <a:ext cx="721800" cy="755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B53B5CFC-281E-BD10-195C-A54E29314B5D}"/>
                    </a:ext>
                  </a:extLst>
                </p14:cNvPr>
                <p14:cNvContentPartPr/>
                <p14:nvPr/>
              </p14:nvContentPartPr>
              <p14:xfrm>
                <a:off x="3057836" y="2648487"/>
                <a:ext cx="64800" cy="744480"/>
              </p14:xfrm>
            </p:contentPart>
          </mc:Choice>
          <mc:Fallback>
            <p:pic>
              <p:nvPicPr>
                <p:cNvPr id="27" name="Ink 26">
                  <a:extLst>
                    <a:ext uri="{FF2B5EF4-FFF2-40B4-BE49-F238E27FC236}">
                      <a16:creationId xmlns:a16="http://schemas.microsoft.com/office/drawing/2014/main" id="{B53B5CFC-281E-BD10-195C-A54E29314B5D}"/>
                    </a:ext>
                  </a:extLst>
                </p:cNvPr>
                <p:cNvPicPr/>
                <p:nvPr/>
              </p:nvPicPr>
              <p:blipFill>
                <a:blip r:embed="rId43"/>
                <a:stretch>
                  <a:fillRect/>
                </a:stretch>
              </p:blipFill>
              <p:spPr>
                <a:xfrm>
                  <a:off x="3053516" y="2644167"/>
                  <a:ext cx="73440" cy="753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E4EFFA46-D371-5687-A5C6-E6866E5044C1}"/>
                    </a:ext>
                  </a:extLst>
                </p14:cNvPr>
                <p14:cNvContentPartPr/>
                <p14:nvPr/>
              </p14:nvContentPartPr>
              <p14:xfrm>
                <a:off x="3615476" y="2574327"/>
                <a:ext cx="608400" cy="227520"/>
              </p14:xfrm>
            </p:contentPart>
          </mc:Choice>
          <mc:Fallback>
            <p:pic>
              <p:nvPicPr>
                <p:cNvPr id="29" name="Ink 28">
                  <a:extLst>
                    <a:ext uri="{FF2B5EF4-FFF2-40B4-BE49-F238E27FC236}">
                      <a16:creationId xmlns:a16="http://schemas.microsoft.com/office/drawing/2014/main" id="{E4EFFA46-D371-5687-A5C6-E6866E5044C1}"/>
                    </a:ext>
                  </a:extLst>
                </p:cNvPr>
                <p:cNvPicPr/>
                <p:nvPr/>
              </p:nvPicPr>
              <p:blipFill>
                <a:blip r:embed="rId45"/>
                <a:stretch>
                  <a:fillRect/>
                </a:stretch>
              </p:blipFill>
              <p:spPr>
                <a:xfrm>
                  <a:off x="3611156" y="2570007"/>
                  <a:ext cx="6170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F9A6A6AB-9B77-CC57-1314-04C31FAA1042}"/>
                    </a:ext>
                  </a:extLst>
                </p14:cNvPr>
                <p14:cNvContentPartPr/>
                <p14:nvPr/>
              </p14:nvContentPartPr>
              <p14:xfrm>
                <a:off x="4654076" y="1910847"/>
                <a:ext cx="453960" cy="1742760"/>
              </p14:xfrm>
            </p:contentPart>
          </mc:Choice>
          <mc:Fallback>
            <p:pic>
              <p:nvPicPr>
                <p:cNvPr id="30" name="Ink 29">
                  <a:extLst>
                    <a:ext uri="{FF2B5EF4-FFF2-40B4-BE49-F238E27FC236}">
                      <a16:creationId xmlns:a16="http://schemas.microsoft.com/office/drawing/2014/main" id="{F9A6A6AB-9B77-CC57-1314-04C31FAA1042}"/>
                    </a:ext>
                  </a:extLst>
                </p:cNvPr>
                <p:cNvPicPr/>
                <p:nvPr/>
              </p:nvPicPr>
              <p:blipFill>
                <a:blip r:embed="rId47"/>
                <a:stretch>
                  <a:fillRect/>
                </a:stretch>
              </p:blipFill>
              <p:spPr>
                <a:xfrm>
                  <a:off x="4649756" y="1906527"/>
                  <a:ext cx="462600" cy="1751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D4A04544-8E03-C194-7627-BE746D67D2EA}"/>
                    </a:ext>
                  </a:extLst>
                </p14:cNvPr>
                <p14:cNvContentPartPr/>
                <p14:nvPr/>
              </p14:nvContentPartPr>
              <p14:xfrm>
                <a:off x="5086436" y="2248887"/>
                <a:ext cx="421560" cy="286560"/>
              </p14:xfrm>
            </p:contentPart>
          </mc:Choice>
          <mc:Fallback>
            <p:pic>
              <p:nvPicPr>
                <p:cNvPr id="31" name="Ink 30">
                  <a:extLst>
                    <a:ext uri="{FF2B5EF4-FFF2-40B4-BE49-F238E27FC236}">
                      <a16:creationId xmlns:a16="http://schemas.microsoft.com/office/drawing/2014/main" id="{D4A04544-8E03-C194-7627-BE746D67D2EA}"/>
                    </a:ext>
                  </a:extLst>
                </p:cNvPr>
                <p:cNvPicPr/>
                <p:nvPr/>
              </p:nvPicPr>
              <p:blipFill>
                <a:blip r:embed="rId49"/>
                <a:stretch>
                  <a:fillRect/>
                </a:stretch>
              </p:blipFill>
              <p:spPr>
                <a:xfrm>
                  <a:off x="5082116" y="2244567"/>
                  <a:ext cx="4302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35472E0D-8F34-8D2B-AC7A-29F32A2D47F3}"/>
                    </a:ext>
                  </a:extLst>
                </p14:cNvPr>
                <p14:cNvContentPartPr/>
                <p14:nvPr/>
              </p14:nvContentPartPr>
              <p14:xfrm>
                <a:off x="5696276" y="2188407"/>
                <a:ext cx="12960" cy="8280"/>
              </p14:xfrm>
            </p:contentPart>
          </mc:Choice>
          <mc:Fallback>
            <p:pic>
              <p:nvPicPr>
                <p:cNvPr id="32" name="Ink 31">
                  <a:extLst>
                    <a:ext uri="{FF2B5EF4-FFF2-40B4-BE49-F238E27FC236}">
                      <a16:creationId xmlns:a16="http://schemas.microsoft.com/office/drawing/2014/main" id="{35472E0D-8F34-8D2B-AC7A-29F32A2D47F3}"/>
                    </a:ext>
                  </a:extLst>
                </p:cNvPr>
                <p:cNvPicPr/>
                <p:nvPr/>
              </p:nvPicPr>
              <p:blipFill>
                <a:blip r:embed="rId51"/>
                <a:stretch>
                  <a:fillRect/>
                </a:stretch>
              </p:blipFill>
              <p:spPr>
                <a:xfrm>
                  <a:off x="5691956" y="2184087"/>
                  <a:ext cx="2160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1FF13715-5E0D-927B-89C4-1C3F3F8BDFAB}"/>
                    </a:ext>
                  </a:extLst>
                </p14:cNvPr>
                <p14:cNvContentPartPr/>
                <p14:nvPr/>
              </p14:nvContentPartPr>
              <p14:xfrm>
                <a:off x="5978516" y="1965207"/>
                <a:ext cx="223200" cy="724320"/>
              </p14:xfrm>
            </p:contentPart>
          </mc:Choice>
          <mc:Fallback>
            <p:pic>
              <p:nvPicPr>
                <p:cNvPr id="33" name="Ink 32">
                  <a:extLst>
                    <a:ext uri="{FF2B5EF4-FFF2-40B4-BE49-F238E27FC236}">
                      <a16:creationId xmlns:a16="http://schemas.microsoft.com/office/drawing/2014/main" id="{1FF13715-5E0D-927B-89C4-1C3F3F8BDFAB}"/>
                    </a:ext>
                  </a:extLst>
                </p:cNvPr>
                <p:cNvPicPr/>
                <p:nvPr/>
              </p:nvPicPr>
              <p:blipFill>
                <a:blip r:embed="rId53"/>
                <a:stretch>
                  <a:fillRect/>
                </a:stretch>
              </p:blipFill>
              <p:spPr>
                <a:xfrm>
                  <a:off x="5974196" y="1960887"/>
                  <a:ext cx="231840" cy="732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9DCE5D44-F38B-624D-4DE2-7A4B0A232EC6}"/>
                    </a:ext>
                  </a:extLst>
                </p14:cNvPr>
                <p14:cNvContentPartPr/>
                <p14:nvPr/>
              </p14:nvContentPartPr>
              <p14:xfrm>
                <a:off x="6566756" y="1990407"/>
                <a:ext cx="409680" cy="647640"/>
              </p14:xfrm>
            </p:contentPart>
          </mc:Choice>
          <mc:Fallback>
            <p:pic>
              <p:nvPicPr>
                <p:cNvPr id="34" name="Ink 33">
                  <a:extLst>
                    <a:ext uri="{FF2B5EF4-FFF2-40B4-BE49-F238E27FC236}">
                      <a16:creationId xmlns:a16="http://schemas.microsoft.com/office/drawing/2014/main" id="{9DCE5D44-F38B-624D-4DE2-7A4B0A232EC6}"/>
                    </a:ext>
                  </a:extLst>
                </p:cNvPr>
                <p:cNvPicPr/>
                <p:nvPr/>
              </p:nvPicPr>
              <p:blipFill>
                <a:blip r:embed="rId55"/>
                <a:stretch>
                  <a:fillRect/>
                </a:stretch>
              </p:blipFill>
              <p:spPr>
                <a:xfrm>
                  <a:off x="6562436" y="1986087"/>
                  <a:ext cx="418320" cy="656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2E8D6D25-0A93-2046-C2FA-406F6F86A23D}"/>
                    </a:ext>
                  </a:extLst>
                </p14:cNvPr>
                <p14:cNvContentPartPr/>
                <p14:nvPr/>
              </p14:nvContentPartPr>
              <p14:xfrm>
                <a:off x="7225196" y="2049087"/>
                <a:ext cx="321840" cy="591840"/>
              </p14:xfrm>
            </p:contentPart>
          </mc:Choice>
          <mc:Fallback>
            <p:pic>
              <p:nvPicPr>
                <p:cNvPr id="35" name="Ink 34">
                  <a:extLst>
                    <a:ext uri="{FF2B5EF4-FFF2-40B4-BE49-F238E27FC236}">
                      <a16:creationId xmlns:a16="http://schemas.microsoft.com/office/drawing/2014/main" id="{2E8D6D25-0A93-2046-C2FA-406F6F86A23D}"/>
                    </a:ext>
                  </a:extLst>
                </p:cNvPr>
                <p:cNvPicPr/>
                <p:nvPr/>
              </p:nvPicPr>
              <p:blipFill>
                <a:blip r:embed="rId57"/>
                <a:stretch>
                  <a:fillRect/>
                </a:stretch>
              </p:blipFill>
              <p:spPr>
                <a:xfrm>
                  <a:off x="7220876" y="2044767"/>
                  <a:ext cx="330480" cy="600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7406BB8E-4237-A658-E7AB-2C790E13033D}"/>
                    </a:ext>
                  </a:extLst>
                </p14:cNvPr>
                <p14:cNvContentPartPr/>
                <p14:nvPr/>
              </p14:nvContentPartPr>
              <p14:xfrm>
                <a:off x="5203076" y="3194247"/>
                <a:ext cx="441360" cy="472680"/>
              </p14:xfrm>
            </p:contentPart>
          </mc:Choice>
          <mc:Fallback>
            <p:pic>
              <p:nvPicPr>
                <p:cNvPr id="36" name="Ink 35">
                  <a:extLst>
                    <a:ext uri="{FF2B5EF4-FFF2-40B4-BE49-F238E27FC236}">
                      <a16:creationId xmlns:a16="http://schemas.microsoft.com/office/drawing/2014/main" id="{7406BB8E-4237-A658-E7AB-2C790E13033D}"/>
                    </a:ext>
                  </a:extLst>
                </p:cNvPr>
                <p:cNvPicPr/>
                <p:nvPr/>
              </p:nvPicPr>
              <p:blipFill>
                <a:blip r:embed="rId59"/>
                <a:stretch>
                  <a:fillRect/>
                </a:stretch>
              </p:blipFill>
              <p:spPr>
                <a:xfrm>
                  <a:off x="5198756" y="3189927"/>
                  <a:ext cx="45000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BAFABCA7-C24A-EE96-C887-B53EC06020EE}"/>
                    </a:ext>
                  </a:extLst>
                </p14:cNvPr>
                <p14:cNvContentPartPr/>
                <p14:nvPr/>
              </p14:nvContentPartPr>
              <p14:xfrm>
                <a:off x="5854316" y="3316647"/>
                <a:ext cx="24840" cy="36000"/>
              </p14:xfrm>
            </p:contentPart>
          </mc:Choice>
          <mc:Fallback>
            <p:pic>
              <p:nvPicPr>
                <p:cNvPr id="37" name="Ink 36">
                  <a:extLst>
                    <a:ext uri="{FF2B5EF4-FFF2-40B4-BE49-F238E27FC236}">
                      <a16:creationId xmlns:a16="http://schemas.microsoft.com/office/drawing/2014/main" id="{BAFABCA7-C24A-EE96-C887-B53EC06020EE}"/>
                    </a:ext>
                  </a:extLst>
                </p:cNvPr>
                <p:cNvPicPr/>
                <p:nvPr/>
              </p:nvPicPr>
              <p:blipFill>
                <a:blip r:embed="rId61"/>
                <a:stretch>
                  <a:fillRect/>
                </a:stretch>
              </p:blipFill>
              <p:spPr>
                <a:xfrm>
                  <a:off x="5849996" y="3312327"/>
                  <a:ext cx="334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ED8927EE-D39D-CDE8-DA2D-CB095AD924A5}"/>
                    </a:ext>
                  </a:extLst>
                </p14:cNvPr>
                <p14:cNvContentPartPr/>
                <p14:nvPr/>
              </p14:nvContentPartPr>
              <p14:xfrm>
                <a:off x="5957276" y="2995527"/>
                <a:ext cx="380520" cy="725400"/>
              </p14:xfrm>
            </p:contentPart>
          </mc:Choice>
          <mc:Fallback>
            <p:pic>
              <p:nvPicPr>
                <p:cNvPr id="38" name="Ink 37">
                  <a:extLst>
                    <a:ext uri="{FF2B5EF4-FFF2-40B4-BE49-F238E27FC236}">
                      <a16:creationId xmlns:a16="http://schemas.microsoft.com/office/drawing/2014/main" id="{ED8927EE-D39D-CDE8-DA2D-CB095AD924A5}"/>
                    </a:ext>
                  </a:extLst>
                </p:cNvPr>
                <p:cNvPicPr/>
                <p:nvPr/>
              </p:nvPicPr>
              <p:blipFill>
                <a:blip r:embed="rId63"/>
                <a:stretch>
                  <a:fillRect/>
                </a:stretch>
              </p:blipFill>
              <p:spPr>
                <a:xfrm>
                  <a:off x="5952956" y="2991207"/>
                  <a:ext cx="38916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7ED8ACFF-D0D4-B37B-C43F-A153DF46DFA9}"/>
                    </a:ext>
                  </a:extLst>
                </p14:cNvPr>
                <p14:cNvContentPartPr/>
                <p14:nvPr/>
              </p14:nvContentPartPr>
              <p14:xfrm>
                <a:off x="6377396" y="2995527"/>
                <a:ext cx="338760" cy="640080"/>
              </p14:xfrm>
            </p:contentPart>
          </mc:Choice>
          <mc:Fallback>
            <p:pic>
              <p:nvPicPr>
                <p:cNvPr id="39" name="Ink 38">
                  <a:extLst>
                    <a:ext uri="{FF2B5EF4-FFF2-40B4-BE49-F238E27FC236}">
                      <a16:creationId xmlns:a16="http://schemas.microsoft.com/office/drawing/2014/main" id="{7ED8ACFF-D0D4-B37B-C43F-A153DF46DFA9}"/>
                    </a:ext>
                  </a:extLst>
                </p:cNvPr>
                <p:cNvPicPr/>
                <p:nvPr/>
              </p:nvPicPr>
              <p:blipFill>
                <a:blip r:embed="rId65"/>
                <a:stretch>
                  <a:fillRect/>
                </a:stretch>
              </p:blipFill>
              <p:spPr>
                <a:xfrm>
                  <a:off x="6373076" y="2991207"/>
                  <a:ext cx="347400" cy="6487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0D08775E-C4C1-C193-C02D-489B6BC83B18}"/>
                    </a:ext>
                  </a:extLst>
                </p14:cNvPr>
                <p14:cNvContentPartPr/>
                <p14:nvPr/>
              </p14:nvContentPartPr>
              <p14:xfrm>
                <a:off x="7073276" y="2973927"/>
                <a:ext cx="232920" cy="628560"/>
              </p14:xfrm>
            </p:contentPart>
          </mc:Choice>
          <mc:Fallback>
            <p:pic>
              <p:nvPicPr>
                <p:cNvPr id="40" name="Ink 39">
                  <a:extLst>
                    <a:ext uri="{FF2B5EF4-FFF2-40B4-BE49-F238E27FC236}">
                      <a16:creationId xmlns:a16="http://schemas.microsoft.com/office/drawing/2014/main" id="{0D08775E-C4C1-C193-C02D-489B6BC83B18}"/>
                    </a:ext>
                  </a:extLst>
                </p:cNvPr>
                <p:cNvPicPr/>
                <p:nvPr/>
              </p:nvPicPr>
              <p:blipFill>
                <a:blip r:embed="rId67"/>
                <a:stretch>
                  <a:fillRect/>
                </a:stretch>
              </p:blipFill>
              <p:spPr>
                <a:xfrm>
                  <a:off x="7068956" y="2969607"/>
                  <a:ext cx="241560" cy="637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68E2452E-BC6B-E87F-C008-C55FC2E91E42}"/>
                    </a:ext>
                  </a:extLst>
                </p14:cNvPr>
                <p14:cNvContentPartPr/>
                <p14:nvPr/>
              </p14:nvContentPartPr>
              <p14:xfrm>
                <a:off x="7615436" y="1986087"/>
                <a:ext cx="584640" cy="1933560"/>
              </p14:xfrm>
            </p:contentPart>
          </mc:Choice>
          <mc:Fallback>
            <p:pic>
              <p:nvPicPr>
                <p:cNvPr id="41" name="Ink 40">
                  <a:extLst>
                    <a:ext uri="{FF2B5EF4-FFF2-40B4-BE49-F238E27FC236}">
                      <a16:creationId xmlns:a16="http://schemas.microsoft.com/office/drawing/2014/main" id="{68E2452E-BC6B-E87F-C008-C55FC2E91E42}"/>
                    </a:ext>
                  </a:extLst>
                </p:cNvPr>
                <p:cNvPicPr/>
                <p:nvPr/>
              </p:nvPicPr>
              <p:blipFill>
                <a:blip r:embed="rId69"/>
                <a:stretch>
                  <a:fillRect/>
                </a:stretch>
              </p:blipFill>
              <p:spPr>
                <a:xfrm>
                  <a:off x="7611116" y="1981767"/>
                  <a:ext cx="593280" cy="1942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5EEABF5B-7409-4EF6-0409-62FFF1B784DF}"/>
                    </a:ext>
                  </a:extLst>
                </p14:cNvPr>
                <p14:cNvContentPartPr/>
                <p14:nvPr/>
              </p14:nvContentPartPr>
              <p14:xfrm>
                <a:off x="2889716" y="4424007"/>
                <a:ext cx="392400" cy="618480"/>
              </p14:xfrm>
            </p:contentPart>
          </mc:Choice>
          <mc:Fallback>
            <p:pic>
              <p:nvPicPr>
                <p:cNvPr id="42" name="Ink 41">
                  <a:extLst>
                    <a:ext uri="{FF2B5EF4-FFF2-40B4-BE49-F238E27FC236}">
                      <a16:creationId xmlns:a16="http://schemas.microsoft.com/office/drawing/2014/main" id="{5EEABF5B-7409-4EF6-0409-62FFF1B784DF}"/>
                    </a:ext>
                  </a:extLst>
                </p:cNvPr>
                <p:cNvPicPr/>
                <p:nvPr/>
              </p:nvPicPr>
              <p:blipFill>
                <a:blip r:embed="rId71"/>
                <a:stretch>
                  <a:fillRect/>
                </a:stretch>
              </p:blipFill>
              <p:spPr>
                <a:xfrm>
                  <a:off x="2885396" y="4419687"/>
                  <a:ext cx="401040" cy="627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8BE43424-0BEE-E973-09C2-7E2D9CAC5D98}"/>
                    </a:ext>
                  </a:extLst>
                </p14:cNvPr>
                <p14:cNvContentPartPr/>
                <p14:nvPr/>
              </p14:nvContentPartPr>
              <p14:xfrm>
                <a:off x="3320996" y="5045007"/>
                <a:ext cx="382680" cy="547560"/>
              </p14:xfrm>
            </p:contentPart>
          </mc:Choice>
          <mc:Fallback>
            <p:pic>
              <p:nvPicPr>
                <p:cNvPr id="43" name="Ink 42">
                  <a:extLst>
                    <a:ext uri="{FF2B5EF4-FFF2-40B4-BE49-F238E27FC236}">
                      <a16:creationId xmlns:a16="http://schemas.microsoft.com/office/drawing/2014/main" id="{8BE43424-0BEE-E973-09C2-7E2D9CAC5D98}"/>
                    </a:ext>
                  </a:extLst>
                </p:cNvPr>
                <p:cNvPicPr/>
                <p:nvPr/>
              </p:nvPicPr>
              <p:blipFill>
                <a:blip r:embed="rId73"/>
                <a:stretch>
                  <a:fillRect/>
                </a:stretch>
              </p:blipFill>
              <p:spPr>
                <a:xfrm>
                  <a:off x="3316676" y="5040687"/>
                  <a:ext cx="39132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3C016AE4-D645-BCC9-D234-4BC13B1EA5D0}"/>
                    </a:ext>
                  </a:extLst>
                </p14:cNvPr>
                <p14:cNvContentPartPr/>
                <p14:nvPr/>
              </p14:nvContentPartPr>
              <p14:xfrm>
                <a:off x="4130276" y="4754127"/>
                <a:ext cx="586800" cy="217440"/>
              </p14:xfrm>
            </p:contentPart>
          </mc:Choice>
          <mc:Fallback>
            <p:pic>
              <p:nvPicPr>
                <p:cNvPr id="44" name="Ink 43">
                  <a:extLst>
                    <a:ext uri="{FF2B5EF4-FFF2-40B4-BE49-F238E27FC236}">
                      <a16:creationId xmlns:a16="http://schemas.microsoft.com/office/drawing/2014/main" id="{3C016AE4-D645-BCC9-D234-4BC13B1EA5D0}"/>
                    </a:ext>
                  </a:extLst>
                </p:cNvPr>
                <p:cNvPicPr/>
                <p:nvPr/>
              </p:nvPicPr>
              <p:blipFill>
                <a:blip r:embed="rId75"/>
                <a:stretch>
                  <a:fillRect/>
                </a:stretch>
              </p:blipFill>
              <p:spPr>
                <a:xfrm>
                  <a:off x="4125956" y="4749807"/>
                  <a:ext cx="5954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4B9C9BA8-4521-3718-7708-2EE88D2AA8A0}"/>
                    </a:ext>
                  </a:extLst>
                </p14:cNvPr>
                <p14:cNvContentPartPr/>
                <p14:nvPr/>
              </p14:nvContentPartPr>
              <p14:xfrm>
                <a:off x="5085356" y="3950607"/>
                <a:ext cx="537840" cy="1949400"/>
              </p14:xfrm>
            </p:contentPart>
          </mc:Choice>
          <mc:Fallback>
            <p:pic>
              <p:nvPicPr>
                <p:cNvPr id="45" name="Ink 44">
                  <a:extLst>
                    <a:ext uri="{FF2B5EF4-FFF2-40B4-BE49-F238E27FC236}">
                      <a16:creationId xmlns:a16="http://schemas.microsoft.com/office/drawing/2014/main" id="{4B9C9BA8-4521-3718-7708-2EE88D2AA8A0}"/>
                    </a:ext>
                  </a:extLst>
                </p:cNvPr>
                <p:cNvPicPr/>
                <p:nvPr/>
              </p:nvPicPr>
              <p:blipFill>
                <a:blip r:embed="rId77"/>
                <a:stretch>
                  <a:fillRect/>
                </a:stretch>
              </p:blipFill>
              <p:spPr>
                <a:xfrm>
                  <a:off x="5081036" y="3946287"/>
                  <a:ext cx="546480" cy="1958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D56C5D62-E23A-0B54-7127-48D786C89279}"/>
                    </a:ext>
                  </a:extLst>
                </p14:cNvPr>
                <p14:cNvContentPartPr/>
                <p14:nvPr/>
              </p14:nvContentPartPr>
              <p14:xfrm>
                <a:off x="5748836" y="4498167"/>
                <a:ext cx="298440" cy="11520"/>
              </p14:xfrm>
            </p:contentPart>
          </mc:Choice>
          <mc:Fallback>
            <p:pic>
              <p:nvPicPr>
                <p:cNvPr id="47" name="Ink 46">
                  <a:extLst>
                    <a:ext uri="{FF2B5EF4-FFF2-40B4-BE49-F238E27FC236}">
                      <a16:creationId xmlns:a16="http://schemas.microsoft.com/office/drawing/2014/main" id="{D56C5D62-E23A-0B54-7127-48D786C89279}"/>
                    </a:ext>
                  </a:extLst>
                </p:cNvPr>
                <p:cNvPicPr/>
                <p:nvPr/>
              </p:nvPicPr>
              <p:blipFill>
                <a:blip r:embed="rId79"/>
                <a:stretch>
                  <a:fillRect/>
                </a:stretch>
              </p:blipFill>
              <p:spPr>
                <a:xfrm>
                  <a:off x="5744516" y="4493847"/>
                  <a:ext cx="3070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15490E75-A98C-452E-7517-3CF9098C7040}"/>
                    </a:ext>
                  </a:extLst>
                </p14:cNvPr>
                <p14:cNvContentPartPr/>
                <p14:nvPr/>
              </p14:nvContentPartPr>
              <p14:xfrm>
                <a:off x="6392156" y="4318887"/>
                <a:ext cx="178920" cy="326880"/>
              </p14:xfrm>
            </p:contentPart>
          </mc:Choice>
          <mc:Fallback>
            <p:pic>
              <p:nvPicPr>
                <p:cNvPr id="48" name="Ink 47">
                  <a:extLst>
                    <a:ext uri="{FF2B5EF4-FFF2-40B4-BE49-F238E27FC236}">
                      <a16:creationId xmlns:a16="http://schemas.microsoft.com/office/drawing/2014/main" id="{15490E75-A98C-452E-7517-3CF9098C7040}"/>
                    </a:ext>
                  </a:extLst>
                </p:cNvPr>
                <p:cNvPicPr/>
                <p:nvPr/>
              </p:nvPicPr>
              <p:blipFill>
                <a:blip r:embed="rId81"/>
                <a:stretch>
                  <a:fillRect/>
                </a:stretch>
              </p:blipFill>
              <p:spPr>
                <a:xfrm>
                  <a:off x="6387836" y="4314567"/>
                  <a:ext cx="18756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C884D36A-F416-C528-78EA-06C11C2FCD49}"/>
                    </a:ext>
                  </a:extLst>
                </p14:cNvPr>
                <p14:cNvContentPartPr/>
                <p14:nvPr/>
              </p14:nvContentPartPr>
              <p14:xfrm>
                <a:off x="6842156" y="4477287"/>
                <a:ext cx="360" cy="360"/>
              </p14:xfrm>
            </p:contentPart>
          </mc:Choice>
          <mc:Fallback>
            <p:pic>
              <p:nvPicPr>
                <p:cNvPr id="49" name="Ink 48">
                  <a:extLst>
                    <a:ext uri="{FF2B5EF4-FFF2-40B4-BE49-F238E27FC236}">
                      <a16:creationId xmlns:a16="http://schemas.microsoft.com/office/drawing/2014/main" id="{C884D36A-F416-C528-78EA-06C11C2FCD49}"/>
                    </a:ext>
                  </a:extLst>
                </p:cNvPr>
                <p:cNvPicPr/>
                <p:nvPr/>
              </p:nvPicPr>
              <p:blipFill>
                <a:blip r:embed="rId31"/>
                <a:stretch>
                  <a:fillRect/>
                </a:stretch>
              </p:blipFill>
              <p:spPr>
                <a:xfrm>
                  <a:off x="6837836" y="44729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0" name="Ink 49">
                  <a:extLst>
                    <a:ext uri="{FF2B5EF4-FFF2-40B4-BE49-F238E27FC236}">
                      <a16:creationId xmlns:a16="http://schemas.microsoft.com/office/drawing/2014/main" id="{D0B6964F-08EB-7FA4-8038-6EC6E8F89386}"/>
                    </a:ext>
                  </a:extLst>
                </p14:cNvPr>
                <p14:cNvContentPartPr/>
                <p14:nvPr/>
              </p14:nvContentPartPr>
              <p14:xfrm>
                <a:off x="6885716" y="4015047"/>
                <a:ext cx="492480" cy="695160"/>
              </p14:xfrm>
            </p:contentPart>
          </mc:Choice>
          <mc:Fallback>
            <p:pic>
              <p:nvPicPr>
                <p:cNvPr id="50" name="Ink 49">
                  <a:extLst>
                    <a:ext uri="{FF2B5EF4-FFF2-40B4-BE49-F238E27FC236}">
                      <a16:creationId xmlns:a16="http://schemas.microsoft.com/office/drawing/2014/main" id="{D0B6964F-08EB-7FA4-8038-6EC6E8F89386}"/>
                    </a:ext>
                  </a:extLst>
                </p:cNvPr>
                <p:cNvPicPr/>
                <p:nvPr/>
              </p:nvPicPr>
              <p:blipFill>
                <a:blip r:embed="rId84"/>
                <a:stretch>
                  <a:fillRect/>
                </a:stretch>
              </p:blipFill>
              <p:spPr>
                <a:xfrm>
                  <a:off x="6881396" y="4010727"/>
                  <a:ext cx="501120" cy="703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1" name="Ink 50">
                  <a:extLst>
                    <a:ext uri="{FF2B5EF4-FFF2-40B4-BE49-F238E27FC236}">
                      <a16:creationId xmlns:a16="http://schemas.microsoft.com/office/drawing/2014/main" id="{875CD285-CC45-A943-7F8B-EF1ADD47310B}"/>
                    </a:ext>
                  </a:extLst>
                </p14:cNvPr>
                <p14:cNvContentPartPr/>
                <p14:nvPr/>
              </p14:nvContentPartPr>
              <p14:xfrm>
                <a:off x="7438676" y="4025127"/>
                <a:ext cx="507960" cy="831600"/>
              </p14:xfrm>
            </p:contentPart>
          </mc:Choice>
          <mc:Fallback>
            <p:pic>
              <p:nvPicPr>
                <p:cNvPr id="51" name="Ink 50">
                  <a:extLst>
                    <a:ext uri="{FF2B5EF4-FFF2-40B4-BE49-F238E27FC236}">
                      <a16:creationId xmlns:a16="http://schemas.microsoft.com/office/drawing/2014/main" id="{875CD285-CC45-A943-7F8B-EF1ADD47310B}"/>
                    </a:ext>
                  </a:extLst>
                </p:cNvPr>
                <p:cNvPicPr/>
                <p:nvPr/>
              </p:nvPicPr>
              <p:blipFill>
                <a:blip r:embed="rId86"/>
                <a:stretch>
                  <a:fillRect/>
                </a:stretch>
              </p:blipFill>
              <p:spPr>
                <a:xfrm>
                  <a:off x="7434356" y="4020807"/>
                  <a:ext cx="516600" cy="840240"/>
                </a:xfrm>
                <a:prstGeom prst="rect">
                  <a:avLst/>
                </a:prstGeom>
              </p:spPr>
            </p:pic>
          </mc:Fallback>
        </mc:AlternateContent>
      </p:grpSp>
      <p:grpSp>
        <p:nvGrpSpPr>
          <p:cNvPr id="60" name="Group 59">
            <a:extLst>
              <a:ext uri="{FF2B5EF4-FFF2-40B4-BE49-F238E27FC236}">
                <a16:creationId xmlns:a16="http://schemas.microsoft.com/office/drawing/2014/main" id="{DEEDF4C5-35F5-02A6-3AB7-913816B4DBAB}"/>
              </a:ext>
            </a:extLst>
          </p:cNvPr>
          <p:cNvGrpSpPr/>
          <p:nvPr/>
        </p:nvGrpSpPr>
        <p:grpSpPr>
          <a:xfrm>
            <a:off x="5925596" y="5212047"/>
            <a:ext cx="1632240" cy="619560"/>
            <a:chOff x="5925596" y="5212047"/>
            <a:chExt cx="1632240" cy="619560"/>
          </a:xfrm>
        </p:grpSpPr>
        <mc:AlternateContent xmlns:mc="http://schemas.openxmlformats.org/markup-compatibility/2006">
          <mc:Choice xmlns:p14="http://schemas.microsoft.com/office/powerpoint/2010/main" Requires="p14">
            <p:contentPart p14:bwMode="auto" r:id="rId87">
              <p14:nvContentPartPr>
                <p14:cNvPr id="53" name="Ink 52">
                  <a:extLst>
                    <a:ext uri="{FF2B5EF4-FFF2-40B4-BE49-F238E27FC236}">
                      <a16:creationId xmlns:a16="http://schemas.microsoft.com/office/drawing/2014/main" id="{5E9DC853-C658-4C67-4BA3-60A82A3302D9}"/>
                    </a:ext>
                  </a:extLst>
                </p14:cNvPr>
                <p14:cNvContentPartPr/>
                <p14:nvPr/>
              </p14:nvContentPartPr>
              <p14:xfrm>
                <a:off x="5925596" y="5275767"/>
                <a:ext cx="339120" cy="324720"/>
              </p14:xfrm>
            </p:contentPart>
          </mc:Choice>
          <mc:Fallback>
            <p:pic>
              <p:nvPicPr>
                <p:cNvPr id="53" name="Ink 52">
                  <a:extLst>
                    <a:ext uri="{FF2B5EF4-FFF2-40B4-BE49-F238E27FC236}">
                      <a16:creationId xmlns:a16="http://schemas.microsoft.com/office/drawing/2014/main" id="{5E9DC853-C658-4C67-4BA3-60A82A3302D9}"/>
                    </a:ext>
                  </a:extLst>
                </p:cNvPr>
                <p:cNvPicPr/>
                <p:nvPr/>
              </p:nvPicPr>
              <p:blipFill>
                <a:blip r:embed="rId88"/>
                <a:stretch>
                  <a:fillRect/>
                </a:stretch>
              </p:blipFill>
              <p:spPr>
                <a:xfrm>
                  <a:off x="5921276" y="5271447"/>
                  <a:ext cx="3477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5D04B2EE-50CC-1419-1CAD-3BA47E397A7B}"/>
                    </a:ext>
                  </a:extLst>
                </p14:cNvPr>
                <p14:cNvContentPartPr/>
                <p14:nvPr/>
              </p14:nvContentPartPr>
              <p14:xfrm>
                <a:off x="6411236" y="5258487"/>
                <a:ext cx="61920" cy="28440"/>
              </p14:xfrm>
            </p:contentPart>
          </mc:Choice>
          <mc:Fallback>
            <p:pic>
              <p:nvPicPr>
                <p:cNvPr id="54" name="Ink 53">
                  <a:extLst>
                    <a:ext uri="{FF2B5EF4-FFF2-40B4-BE49-F238E27FC236}">
                      <a16:creationId xmlns:a16="http://schemas.microsoft.com/office/drawing/2014/main" id="{5D04B2EE-50CC-1419-1CAD-3BA47E397A7B}"/>
                    </a:ext>
                  </a:extLst>
                </p:cNvPr>
                <p:cNvPicPr/>
                <p:nvPr/>
              </p:nvPicPr>
              <p:blipFill>
                <a:blip r:embed="rId90"/>
                <a:stretch>
                  <a:fillRect/>
                </a:stretch>
              </p:blipFill>
              <p:spPr>
                <a:xfrm>
                  <a:off x="6406916" y="5254167"/>
                  <a:ext cx="705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13D3B9C9-28E7-6E19-069D-8DEFFA632066}"/>
                    </a:ext>
                  </a:extLst>
                </p14:cNvPr>
                <p14:cNvContentPartPr/>
                <p14:nvPr/>
              </p14:nvContentPartPr>
              <p14:xfrm>
                <a:off x="6621116" y="5212047"/>
                <a:ext cx="392040" cy="619560"/>
              </p14:xfrm>
            </p:contentPart>
          </mc:Choice>
          <mc:Fallback>
            <p:pic>
              <p:nvPicPr>
                <p:cNvPr id="55" name="Ink 54">
                  <a:extLst>
                    <a:ext uri="{FF2B5EF4-FFF2-40B4-BE49-F238E27FC236}">
                      <a16:creationId xmlns:a16="http://schemas.microsoft.com/office/drawing/2014/main" id="{13D3B9C9-28E7-6E19-069D-8DEFFA632066}"/>
                    </a:ext>
                  </a:extLst>
                </p:cNvPr>
                <p:cNvPicPr/>
                <p:nvPr/>
              </p:nvPicPr>
              <p:blipFill>
                <a:blip r:embed="rId92"/>
                <a:stretch>
                  <a:fillRect/>
                </a:stretch>
              </p:blipFill>
              <p:spPr>
                <a:xfrm>
                  <a:off x="6616796" y="5207727"/>
                  <a:ext cx="400680" cy="628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6" name="Ink 55">
                  <a:extLst>
                    <a:ext uri="{FF2B5EF4-FFF2-40B4-BE49-F238E27FC236}">
                      <a16:creationId xmlns:a16="http://schemas.microsoft.com/office/drawing/2014/main" id="{E07DFFF0-2E3C-89AA-FFB1-901BA8969A68}"/>
                    </a:ext>
                  </a:extLst>
                </p14:cNvPr>
                <p14:cNvContentPartPr/>
                <p14:nvPr/>
              </p14:nvContentPartPr>
              <p14:xfrm>
                <a:off x="7283876" y="5307447"/>
                <a:ext cx="273960" cy="510480"/>
              </p14:xfrm>
            </p:contentPart>
          </mc:Choice>
          <mc:Fallback>
            <p:pic>
              <p:nvPicPr>
                <p:cNvPr id="56" name="Ink 55">
                  <a:extLst>
                    <a:ext uri="{FF2B5EF4-FFF2-40B4-BE49-F238E27FC236}">
                      <a16:creationId xmlns:a16="http://schemas.microsoft.com/office/drawing/2014/main" id="{E07DFFF0-2E3C-89AA-FFB1-901BA8969A68}"/>
                    </a:ext>
                  </a:extLst>
                </p:cNvPr>
                <p:cNvPicPr/>
                <p:nvPr/>
              </p:nvPicPr>
              <p:blipFill>
                <a:blip r:embed="rId94"/>
                <a:stretch>
                  <a:fillRect/>
                </a:stretch>
              </p:blipFill>
              <p:spPr>
                <a:xfrm>
                  <a:off x="7279556" y="5303127"/>
                  <a:ext cx="282600" cy="519120"/>
                </a:xfrm>
                <a:prstGeom prst="rect">
                  <a:avLst/>
                </a:prstGeom>
              </p:spPr>
            </p:pic>
          </mc:Fallback>
        </mc:AlternateContent>
      </p:grpSp>
      <p:grpSp>
        <p:nvGrpSpPr>
          <p:cNvPr id="59" name="Group 58">
            <a:extLst>
              <a:ext uri="{FF2B5EF4-FFF2-40B4-BE49-F238E27FC236}">
                <a16:creationId xmlns:a16="http://schemas.microsoft.com/office/drawing/2014/main" id="{A0280A79-3141-FBA5-A686-339E04C2F391}"/>
              </a:ext>
            </a:extLst>
          </p:cNvPr>
          <p:cNvGrpSpPr/>
          <p:nvPr/>
        </p:nvGrpSpPr>
        <p:grpSpPr>
          <a:xfrm>
            <a:off x="8001356" y="3775287"/>
            <a:ext cx="846720" cy="2173680"/>
            <a:chOff x="8001356" y="3775287"/>
            <a:chExt cx="846720" cy="2173680"/>
          </a:xfrm>
        </p:grpSpPr>
        <mc:AlternateContent xmlns:mc="http://schemas.openxmlformats.org/markup-compatibility/2006">
          <mc:Choice xmlns:p14="http://schemas.microsoft.com/office/powerpoint/2010/main" Requires="p14">
            <p:contentPart p14:bwMode="auto" r:id="rId95">
              <p14:nvContentPartPr>
                <p14:cNvPr id="57" name="Ink 56">
                  <a:extLst>
                    <a:ext uri="{FF2B5EF4-FFF2-40B4-BE49-F238E27FC236}">
                      <a16:creationId xmlns:a16="http://schemas.microsoft.com/office/drawing/2014/main" id="{8F8A50C2-3EAB-BD5E-AAAA-1B09E43A6CA2}"/>
                    </a:ext>
                  </a:extLst>
                </p14:cNvPr>
                <p14:cNvContentPartPr/>
                <p14:nvPr/>
              </p14:nvContentPartPr>
              <p14:xfrm>
                <a:off x="8502836" y="3775287"/>
                <a:ext cx="345240" cy="1835280"/>
              </p14:xfrm>
            </p:contentPart>
          </mc:Choice>
          <mc:Fallback>
            <p:pic>
              <p:nvPicPr>
                <p:cNvPr id="57" name="Ink 56">
                  <a:extLst>
                    <a:ext uri="{FF2B5EF4-FFF2-40B4-BE49-F238E27FC236}">
                      <a16:creationId xmlns:a16="http://schemas.microsoft.com/office/drawing/2014/main" id="{8F8A50C2-3EAB-BD5E-AAAA-1B09E43A6CA2}"/>
                    </a:ext>
                  </a:extLst>
                </p:cNvPr>
                <p:cNvPicPr/>
                <p:nvPr/>
              </p:nvPicPr>
              <p:blipFill>
                <a:blip r:embed="rId96"/>
                <a:stretch>
                  <a:fillRect/>
                </a:stretch>
              </p:blipFill>
              <p:spPr>
                <a:xfrm>
                  <a:off x="8498516" y="3770967"/>
                  <a:ext cx="353880" cy="18439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8" name="Ink 57">
                  <a:extLst>
                    <a:ext uri="{FF2B5EF4-FFF2-40B4-BE49-F238E27FC236}">
                      <a16:creationId xmlns:a16="http://schemas.microsoft.com/office/drawing/2014/main" id="{A0C94AC2-2D6A-A1CD-BA47-A2BF0414AF10}"/>
                    </a:ext>
                  </a:extLst>
                </p14:cNvPr>
                <p14:cNvContentPartPr/>
                <p14:nvPr/>
              </p14:nvContentPartPr>
              <p14:xfrm>
                <a:off x="8001356" y="5720007"/>
                <a:ext cx="638640" cy="228960"/>
              </p14:xfrm>
            </p:contentPart>
          </mc:Choice>
          <mc:Fallback>
            <p:pic>
              <p:nvPicPr>
                <p:cNvPr id="58" name="Ink 57">
                  <a:extLst>
                    <a:ext uri="{FF2B5EF4-FFF2-40B4-BE49-F238E27FC236}">
                      <a16:creationId xmlns:a16="http://schemas.microsoft.com/office/drawing/2014/main" id="{A0C94AC2-2D6A-A1CD-BA47-A2BF0414AF10}"/>
                    </a:ext>
                  </a:extLst>
                </p:cNvPr>
                <p:cNvPicPr/>
                <p:nvPr/>
              </p:nvPicPr>
              <p:blipFill>
                <a:blip r:embed="rId98"/>
                <a:stretch>
                  <a:fillRect/>
                </a:stretch>
              </p:blipFill>
              <p:spPr>
                <a:xfrm>
                  <a:off x="7997036" y="5715687"/>
                  <a:ext cx="647280" cy="23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9">
            <p14:nvContentPartPr>
              <p14:cNvPr id="61" name="Ink 60">
                <a:extLst>
                  <a:ext uri="{FF2B5EF4-FFF2-40B4-BE49-F238E27FC236}">
                    <a16:creationId xmlns:a16="http://schemas.microsoft.com/office/drawing/2014/main" id="{B7666867-E99D-67B3-7EEB-CA30AE75684C}"/>
                  </a:ext>
                </a:extLst>
              </p14:cNvPr>
              <p14:cNvContentPartPr/>
              <p14:nvPr/>
            </p14:nvContentPartPr>
            <p14:xfrm>
              <a:off x="4929476" y="1576767"/>
              <a:ext cx="1898280" cy="157680"/>
            </p14:xfrm>
          </p:contentPart>
        </mc:Choice>
        <mc:Fallback>
          <p:pic>
            <p:nvPicPr>
              <p:cNvPr id="61" name="Ink 60">
                <a:extLst>
                  <a:ext uri="{FF2B5EF4-FFF2-40B4-BE49-F238E27FC236}">
                    <a16:creationId xmlns:a16="http://schemas.microsoft.com/office/drawing/2014/main" id="{B7666867-E99D-67B3-7EEB-CA30AE75684C}"/>
                  </a:ext>
                </a:extLst>
              </p:cNvPr>
              <p:cNvPicPr/>
              <p:nvPr/>
            </p:nvPicPr>
            <p:blipFill>
              <a:blip r:embed="rId100"/>
              <a:stretch>
                <a:fillRect/>
              </a:stretch>
            </p:blipFill>
            <p:spPr>
              <a:xfrm>
                <a:off x="4925156" y="1572447"/>
                <a:ext cx="19069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3" name="Ink 62">
                <a:extLst>
                  <a:ext uri="{FF2B5EF4-FFF2-40B4-BE49-F238E27FC236}">
                    <a16:creationId xmlns:a16="http://schemas.microsoft.com/office/drawing/2014/main" id="{169662E3-61B6-C05E-CB17-A7E73817F5F0}"/>
                  </a:ext>
                </a:extLst>
              </p14:cNvPr>
              <p14:cNvContentPartPr/>
              <p14:nvPr/>
            </p14:nvContentPartPr>
            <p14:xfrm>
              <a:off x="9458996" y="1733727"/>
              <a:ext cx="2123640" cy="42840"/>
            </p14:xfrm>
          </p:contentPart>
        </mc:Choice>
        <mc:Fallback>
          <p:pic>
            <p:nvPicPr>
              <p:cNvPr id="63" name="Ink 62">
                <a:extLst>
                  <a:ext uri="{FF2B5EF4-FFF2-40B4-BE49-F238E27FC236}">
                    <a16:creationId xmlns:a16="http://schemas.microsoft.com/office/drawing/2014/main" id="{169662E3-61B6-C05E-CB17-A7E73817F5F0}"/>
                  </a:ext>
                </a:extLst>
              </p:cNvPr>
              <p:cNvPicPr/>
              <p:nvPr/>
            </p:nvPicPr>
            <p:blipFill>
              <a:blip r:embed="rId102"/>
              <a:stretch>
                <a:fillRect/>
              </a:stretch>
            </p:blipFill>
            <p:spPr>
              <a:xfrm>
                <a:off x="9454676" y="1729407"/>
                <a:ext cx="2132280" cy="51480"/>
              </a:xfrm>
              <a:prstGeom prst="rect">
                <a:avLst/>
              </a:prstGeom>
            </p:spPr>
          </p:pic>
        </mc:Fallback>
      </mc:AlternateContent>
      <p:grpSp>
        <p:nvGrpSpPr>
          <p:cNvPr id="108" name="Group 107">
            <a:extLst>
              <a:ext uri="{FF2B5EF4-FFF2-40B4-BE49-F238E27FC236}">
                <a16:creationId xmlns:a16="http://schemas.microsoft.com/office/drawing/2014/main" id="{B6685F4F-3AE8-31C9-FD0B-AEAA4D042DB8}"/>
              </a:ext>
            </a:extLst>
          </p:cNvPr>
          <p:cNvGrpSpPr/>
          <p:nvPr/>
        </p:nvGrpSpPr>
        <p:grpSpPr>
          <a:xfrm>
            <a:off x="273236" y="1628967"/>
            <a:ext cx="12036960" cy="4208400"/>
            <a:chOff x="273236" y="1628967"/>
            <a:chExt cx="12036960" cy="4208400"/>
          </a:xfrm>
        </p:grpSpPr>
        <mc:AlternateContent xmlns:mc="http://schemas.openxmlformats.org/markup-compatibility/2006">
          <mc:Choice xmlns:p14="http://schemas.microsoft.com/office/powerpoint/2010/main" Requires="p14">
            <p:contentPart p14:bwMode="auto" r:id="rId103">
              <p14:nvContentPartPr>
                <p14:cNvPr id="64" name="Ink 63">
                  <a:extLst>
                    <a:ext uri="{FF2B5EF4-FFF2-40B4-BE49-F238E27FC236}">
                      <a16:creationId xmlns:a16="http://schemas.microsoft.com/office/drawing/2014/main" id="{3872C0E8-D560-8930-684B-70C517FF55A5}"/>
                    </a:ext>
                  </a:extLst>
                </p14:cNvPr>
                <p14:cNvContentPartPr/>
                <p14:nvPr/>
              </p14:nvContentPartPr>
              <p14:xfrm>
                <a:off x="9196556" y="2386047"/>
                <a:ext cx="325800" cy="736560"/>
              </p14:xfrm>
            </p:contentPart>
          </mc:Choice>
          <mc:Fallback>
            <p:pic>
              <p:nvPicPr>
                <p:cNvPr id="64" name="Ink 63">
                  <a:extLst>
                    <a:ext uri="{FF2B5EF4-FFF2-40B4-BE49-F238E27FC236}">
                      <a16:creationId xmlns:a16="http://schemas.microsoft.com/office/drawing/2014/main" id="{3872C0E8-D560-8930-684B-70C517FF55A5}"/>
                    </a:ext>
                  </a:extLst>
                </p:cNvPr>
                <p:cNvPicPr/>
                <p:nvPr/>
              </p:nvPicPr>
              <p:blipFill>
                <a:blip r:embed="rId104"/>
                <a:stretch>
                  <a:fillRect/>
                </a:stretch>
              </p:blipFill>
              <p:spPr>
                <a:xfrm>
                  <a:off x="9192236" y="2381727"/>
                  <a:ext cx="334440" cy="7452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5" name="Ink 64">
                  <a:extLst>
                    <a:ext uri="{FF2B5EF4-FFF2-40B4-BE49-F238E27FC236}">
                      <a16:creationId xmlns:a16="http://schemas.microsoft.com/office/drawing/2014/main" id="{3A61D470-0EDC-DC15-7E53-52765A1B20DC}"/>
                    </a:ext>
                  </a:extLst>
                </p14:cNvPr>
                <p14:cNvContentPartPr/>
                <p14:nvPr/>
              </p14:nvContentPartPr>
              <p14:xfrm>
                <a:off x="9216716" y="2858007"/>
                <a:ext cx="336960" cy="304200"/>
              </p14:xfrm>
            </p:contentPart>
          </mc:Choice>
          <mc:Fallback>
            <p:pic>
              <p:nvPicPr>
                <p:cNvPr id="65" name="Ink 64">
                  <a:extLst>
                    <a:ext uri="{FF2B5EF4-FFF2-40B4-BE49-F238E27FC236}">
                      <a16:creationId xmlns:a16="http://schemas.microsoft.com/office/drawing/2014/main" id="{3A61D470-0EDC-DC15-7E53-52765A1B20DC}"/>
                    </a:ext>
                  </a:extLst>
                </p:cNvPr>
                <p:cNvPicPr/>
                <p:nvPr/>
              </p:nvPicPr>
              <p:blipFill>
                <a:blip r:embed="rId106"/>
                <a:stretch>
                  <a:fillRect/>
                </a:stretch>
              </p:blipFill>
              <p:spPr>
                <a:xfrm>
                  <a:off x="9212396" y="2853687"/>
                  <a:ext cx="3456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6" name="Ink 65">
                  <a:extLst>
                    <a:ext uri="{FF2B5EF4-FFF2-40B4-BE49-F238E27FC236}">
                      <a16:creationId xmlns:a16="http://schemas.microsoft.com/office/drawing/2014/main" id="{25E2840E-036A-5241-57E8-41321024DE67}"/>
                    </a:ext>
                  </a:extLst>
                </p14:cNvPr>
                <p14:cNvContentPartPr/>
                <p14:nvPr/>
              </p14:nvContentPartPr>
              <p14:xfrm>
                <a:off x="9869396" y="2764047"/>
                <a:ext cx="260280" cy="32040"/>
              </p14:xfrm>
            </p:contentPart>
          </mc:Choice>
          <mc:Fallback>
            <p:pic>
              <p:nvPicPr>
                <p:cNvPr id="66" name="Ink 65">
                  <a:extLst>
                    <a:ext uri="{FF2B5EF4-FFF2-40B4-BE49-F238E27FC236}">
                      <a16:creationId xmlns:a16="http://schemas.microsoft.com/office/drawing/2014/main" id="{25E2840E-036A-5241-57E8-41321024DE67}"/>
                    </a:ext>
                  </a:extLst>
                </p:cNvPr>
                <p:cNvPicPr/>
                <p:nvPr/>
              </p:nvPicPr>
              <p:blipFill>
                <a:blip r:embed="rId108"/>
                <a:stretch>
                  <a:fillRect/>
                </a:stretch>
              </p:blipFill>
              <p:spPr>
                <a:xfrm>
                  <a:off x="9865076" y="2759727"/>
                  <a:ext cx="2689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7" name="Ink 66">
                  <a:extLst>
                    <a:ext uri="{FF2B5EF4-FFF2-40B4-BE49-F238E27FC236}">
                      <a16:creationId xmlns:a16="http://schemas.microsoft.com/office/drawing/2014/main" id="{2E99C87D-910B-430B-4D05-5C8826A4F4B9}"/>
                    </a:ext>
                  </a:extLst>
                </p14:cNvPr>
                <p14:cNvContentPartPr/>
                <p14:nvPr/>
              </p14:nvContentPartPr>
              <p14:xfrm>
                <a:off x="9722156" y="2955207"/>
                <a:ext cx="488520" cy="177120"/>
              </p14:xfrm>
            </p:contentPart>
          </mc:Choice>
          <mc:Fallback>
            <p:pic>
              <p:nvPicPr>
                <p:cNvPr id="67" name="Ink 66">
                  <a:extLst>
                    <a:ext uri="{FF2B5EF4-FFF2-40B4-BE49-F238E27FC236}">
                      <a16:creationId xmlns:a16="http://schemas.microsoft.com/office/drawing/2014/main" id="{2E99C87D-910B-430B-4D05-5C8826A4F4B9}"/>
                    </a:ext>
                  </a:extLst>
                </p:cNvPr>
                <p:cNvPicPr/>
                <p:nvPr/>
              </p:nvPicPr>
              <p:blipFill>
                <a:blip r:embed="rId110"/>
                <a:stretch>
                  <a:fillRect/>
                </a:stretch>
              </p:blipFill>
              <p:spPr>
                <a:xfrm>
                  <a:off x="9717836" y="2950887"/>
                  <a:ext cx="4971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8" name="Ink 67">
                  <a:extLst>
                    <a:ext uri="{FF2B5EF4-FFF2-40B4-BE49-F238E27FC236}">
                      <a16:creationId xmlns:a16="http://schemas.microsoft.com/office/drawing/2014/main" id="{15C1FB86-DA24-3445-4F7E-CB461534B1DB}"/>
                    </a:ext>
                  </a:extLst>
                </p14:cNvPr>
                <p14:cNvContentPartPr/>
                <p14:nvPr/>
              </p14:nvContentPartPr>
              <p14:xfrm>
                <a:off x="10447196" y="2394327"/>
                <a:ext cx="347400" cy="866160"/>
              </p14:xfrm>
            </p:contentPart>
          </mc:Choice>
          <mc:Fallback>
            <p:pic>
              <p:nvPicPr>
                <p:cNvPr id="68" name="Ink 67">
                  <a:extLst>
                    <a:ext uri="{FF2B5EF4-FFF2-40B4-BE49-F238E27FC236}">
                      <a16:creationId xmlns:a16="http://schemas.microsoft.com/office/drawing/2014/main" id="{15C1FB86-DA24-3445-4F7E-CB461534B1DB}"/>
                    </a:ext>
                  </a:extLst>
                </p:cNvPr>
                <p:cNvPicPr/>
                <p:nvPr/>
              </p:nvPicPr>
              <p:blipFill>
                <a:blip r:embed="rId112"/>
                <a:stretch>
                  <a:fillRect/>
                </a:stretch>
              </p:blipFill>
              <p:spPr>
                <a:xfrm>
                  <a:off x="10442876" y="2390007"/>
                  <a:ext cx="356040" cy="8748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Ink 68">
                  <a:extLst>
                    <a:ext uri="{FF2B5EF4-FFF2-40B4-BE49-F238E27FC236}">
                      <a16:creationId xmlns:a16="http://schemas.microsoft.com/office/drawing/2014/main" id="{4F1B748C-7112-8253-08D4-8429E7F24035}"/>
                    </a:ext>
                  </a:extLst>
                </p14:cNvPr>
                <p14:cNvContentPartPr/>
                <p14:nvPr/>
              </p14:nvContentPartPr>
              <p14:xfrm>
                <a:off x="10930676" y="2963847"/>
                <a:ext cx="360" cy="360"/>
              </p14:xfrm>
            </p:contentPart>
          </mc:Choice>
          <mc:Fallback>
            <p:pic>
              <p:nvPicPr>
                <p:cNvPr id="69" name="Ink 68">
                  <a:extLst>
                    <a:ext uri="{FF2B5EF4-FFF2-40B4-BE49-F238E27FC236}">
                      <a16:creationId xmlns:a16="http://schemas.microsoft.com/office/drawing/2014/main" id="{4F1B748C-7112-8253-08D4-8429E7F24035}"/>
                    </a:ext>
                  </a:extLst>
                </p:cNvPr>
                <p:cNvPicPr/>
                <p:nvPr/>
              </p:nvPicPr>
              <p:blipFill>
                <a:blip r:embed="rId114"/>
                <a:stretch>
                  <a:fillRect/>
                </a:stretch>
              </p:blipFill>
              <p:spPr>
                <a:xfrm>
                  <a:off x="10926356" y="29595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1" name="Ink 70">
                  <a:extLst>
                    <a:ext uri="{FF2B5EF4-FFF2-40B4-BE49-F238E27FC236}">
                      <a16:creationId xmlns:a16="http://schemas.microsoft.com/office/drawing/2014/main" id="{C78FE9E0-7D48-49D6-5ECA-9E045DB3A00D}"/>
                    </a:ext>
                  </a:extLst>
                </p14:cNvPr>
                <p14:cNvContentPartPr/>
                <p14:nvPr/>
              </p14:nvContentPartPr>
              <p14:xfrm>
                <a:off x="11192036" y="2449047"/>
                <a:ext cx="359280" cy="850680"/>
              </p14:xfrm>
            </p:contentPart>
          </mc:Choice>
          <mc:Fallback>
            <p:pic>
              <p:nvPicPr>
                <p:cNvPr id="71" name="Ink 70">
                  <a:extLst>
                    <a:ext uri="{FF2B5EF4-FFF2-40B4-BE49-F238E27FC236}">
                      <a16:creationId xmlns:a16="http://schemas.microsoft.com/office/drawing/2014/main" id="{C78FE9E0-7D48-49D6-5ECA-9E045DB3A00D}"/>
                    </a:ext>
                  </a:extLst>
                </p:cNvPr>
                <p:cNvPicPr/>
                <p:nvPr/>
              </p:nvPicPr>
              <p:blipFill>
                <a:blip r:embed="rId116"/>
                <a:stretch>
                  <a:fillRect/>
                </a:stretch>
              </p:blipFill>
              <p:spPr>
                <a:xfrm>
                  <a:off x="11187716" y="2444727"/>
                  <a:ext cx="367920" cy="859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2" name="Ink 71">
                  <a:extLst>
                    <a:ext uri="{FF2B5EF4-FFF2-40B4-BE49-F238E27FC236}">
                      <a16:creationId xmlns:a16="http://schemas.microsoft.com/office/drawing/2014/main" id="{8C662AC9-99A0-E262-65A3-3027B19E1D20}"/>
                    </a:ext>
                  </a:extLst>
                </p14:cNvPr>
                <p14:cNvContentPartPr/>
                <p14:nvPr/>
              </p14:nvContentPartPr>
              <p14:xfrm>
                <a:off x="11644916" y="2627247"/>
                <a:ext cx="63720" cy="494640"/>
              </p14:xfrm>
            </p:contentPart>
          </mc:Choice>
          <mc:Fallback>
            <p:pic>
              <p:nvPicPr>
                <p:cNvPr id="72" name="Ink 71">
                  <a:extLst>
                    <a:ext uri="{FF2B5EF4-FFF2-40B4-BE49-F238E27FC236}">
                      <a16:creationId xmlns:a16="http://schemas.microsoft.com/office/drawing/2014/main" id="{8C662AC9-99A0-E262-65A3-3027B19E1D20}"/>
                    </a:ext>
                  </a:extLst>
                </p:cNvPr>
                <p:cNvPicPr/>
                <p:nvPr/>
              </p:nvPicPr>
              <p:blipFill>
                <a:blip r:embed="rId118"/>
                <a:stretch>
                  <a:fillRect/>
                </a:stretch>
              </p:blipFill>
              <p:spPr>
                <a:xfrm>
                  <a:off x="11640596" y="2622927"/>
                  <a:ext cx="7236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3" name="Ink 72">
                  <a:extLst>
                    <a:ext uri="{FF2B5EF4-FFF2-40B4-BE49-F238E27FC236}">
                      <a16:creationId xmlns:a16="http://schemas.microsoft.com/office/drawing/2014/main" id="{1D64AE89-E6E1-0874-2023-B5CABEFBDA83}"/>
                    </a:ext>
                  </a:extLst>
                </p14:cNvPr>
                <p14:cNvContentPartPr/>
                <p14:nvPr/>
              </p14:nvContentPartPr>
              <p14:xfrm>
                <a:off x="11792156" y="2701047"/>
                <a:ext cx="221400" cy="672480"/>
              </p14:xfrm>
            </p:contentPart>
          </mc:Choice>
          <mc:Fallback>
            <p:pic>
              <p:nvPicPr>
                <p:cNvPr id="73" name="Ink 72">
                  <a:extLst>
                    <a:ext uri="{FF2B5EF4-FFF2-40B4-BE49-F238E27FC236}">
                      <a16:creationId xmlns:a16="http://schemas.microsoft.com/office/drawing/2014/main" id="{1D64AE89-E6E1-0874-2023-B5CABEFBDA83}"/>
                    </a:ext>
                  </a:extLst>
                </p:cNvPr>
                <p:cNvPicPr/>
                <p:nvPr/>
              </p:nvPicPr>
              <p:blipFill>
                <a:blip r:embed="rId120"/>
                <a:stretch>
                  <a:fillRect/>
                </a:stretch>
              </p:blipFill>
              <p:spPr>
                <a:xfrm>
                  <a:off x="11787836" y="2696727"/>
                  <a:ext cx="230040" cy="6811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4" name="Ink 73">
                  <a:extLst>
                    <a:ext uri="{FF2B5EF4-FFF2-40B4-BE49-F238E27FC236}">
                      <a16:creationId xmlns:a16="http://schemas.microsoft.com/office/drawing/2014/main" id="{46F9F10D-FE81-163F-001D-30994188F756}"/>
                    </a:ext>
                  </a:extLst>
                </p14:cNvPr>
                <p14:cNvContentPartPr/>
                <p14:nvPr/>
              </p14:nvContentPartPr>
              <p14:xfrm>
                <a:off x="11771276" y="3120807"/>
                <a:ext cx="272520" cy="74520"/>
              </p14:xfrm>
            </p:contentPart>
          </mc:Choice>
          <mc:Fallback>
            <p:pic>
              <p:nvPicPr>
                <p:cNvPr id="74" name="Ink 73">
                  <a:extLst>
                    <a:ext uri="{FF2B5EF4-FFF2-40B4-BE49-F238E27FC236}">
                      <a16:creationId xmlns:a16="http://schemas.microsoft.com/office/drawing/2014/main" id="{46F9F10D-FE81-163F-001D-30994188F756}"/>
                    </a:ext>
                  </a:extLst>
                </p:cNvPr>
                <p:cNvPicPr/>
                <p:nvPr/>
              </p:nvPicPr>
              <p:blipFill>
                <a:blip r:embed="rId122"/>
                <a:stretch>
                  <a:fillRect/>
                </a:stretch>
              </p:blipFill>
              <p:spPr>
                <a:xfrm>
                  <a:off x="11766956" y="3116487"/>
                  <a:ext cx="2811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6" name="Ink 75">
                  <a:extLst>
                    <a:ext uri="{FF2B5EF4-FFF2-40B4-BE49-F238E27FC236}">
                      <a16:creationId xmlns:a16="http://schemas.microsoft.com/office/drawing/2014/main" id="{E467A04A-A00E-395C-BDAA-55A2682982A7}"/>
                    </a:ext>
                  </a:extLst>
                </p14:cNvPr>
                <p14:cNvContentPartPr/>
                <p14:nvPr/>
              </p14:nvContentPartPr>
              <p14:xfrm>
                <a:off x="9101876" y="3876447"/>
                <a:ext cx="349200" cy="117360"/>
              </p14:xfrm>
            </p:contentPart>
          </mc:Choice>
          <mc:Fallback>
            <p:pic>
              <p:nvPicPr>
                <p:cNvPr id="76" name="Ink 75">
                  <a:extLst>
                    <a:ext uri="{FF2B5EF4-FFF2-40B4-BE49-F238E27FC236}">
                      <a16:creationId xmlns:a16="http://schemas.microsoft.com/office/drawing/2014/main" id="{E467A04A-A00E-395C-BDAA-55A2682982A7}"/>
                    </a:ext>
                  </a:extLst>
                </p:cNvPr>
                <p:cNvPicPr/>
                <p:nvPr/>
              </p:nvPicPr>
              <p:blipFill>
                <a:blip r:embed="rId124"/>
                <a:stretch>
                  <a:fillRect/>
                </a:stretch>
              </p:blipFill>
              <p:spPr>
                <a:xfrm>
                  <a:off x="9097556" y="3872127"/>
                  <a:ext cx="3578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7" name="Ink 76">
                  <a:extLst>
                    <a:ext uri="{FF2B5EF4-FFF2-40B4-BE49-F238E27FC236}">
                      <a16:creationId xmlns:a16="http://schemas.microsoft.com/office/drawing/2014/main" id="{6F7D7261-1FA0-A739-D2DF-35547FFFBC71}"/>
                    </a:ext>
                  </a:extLst>
                </p14:cNvPr>
                <p14:cNvContentPartPr/>
                <p14:nvPr/>
              </p14:nvContentPartPr>
              <p14:xfrm>
                <a:off x="9154076" y="4020447"/>
                <a:ext cx="314640" cy="78840"/>
              </p14:xfrm>
            </p:contentPart>
          </mc:Choice>
          <mc:Fallback>
            <p:pic>
              <p:nvPicPr>
                <p:cNvPr id="77" name="Ink 76">
                  <a:extLst>
                    <a:ext uri="{FF2B5EF4-FFF2-40B4-BE49-F238E27FC236}">
                      <a16:creationId xmlns:a16="http://schemas.microsoft.com/office/drawing/2014/main" id="{6F7D7261-1FA0-A739-D2DF-35547FFFBC71}"/>
                    </a:ext>
                  </a:extLst>
                </p:cNvPr>
                <p:cNvPicPr/>
                <p:nvPr/>
              </p:nvPicPr>
              <p:blipFill>
                <a:blip r:embed="rId126"/>
                <a:stretch>
                  <a:fillRect/>
                </a:stretch>
              </p:blipFill>
              <p:spPr>
                <a:xfrm>
                  <a:off x="9149756" y="4016127"/>
                  <a:ext cx="3232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8" name="Ink 77">
                  <a:extLst>
                    <a:ext uri="{FF2B5EF4-FFF2-40B4-BE49-F238E27FC236}">
                      <a16:creationId xmlns:a16="http://schemas.microsoft.com/office/drawing/2014/main" id="{238C07D1-0A17-75A5-631D-9337A655960C}"/>
                    </a:ext>
                  </a:extLst>
                </p14:cNvPr>
                <p14:cNvContentPartPr/>
                <p14:nvPr/>
              </p14:nvContentPartPr>
              <p14:xfrm>
                <a:off x="9588236" y="3793287"/>
                <a:ext cx="289800" cy="632520"/>
              </p14:xfrm>
            </p:contentPart>
          </mc:Choice>
          <mc:Fallback>
            <p:pic>
              <p:nvPicPr>
                <p:cNvPr id="78" name="Ink 77">
                  <a:extLst>
                    <a:ext uri="{FF2B5EF4-FFF2-40B4-BE49-F238E27FC236}">
                      <a16:creationId xmlns:a16="http://schemas.microsoft.com/office/drawing/2014/main" id="{238C07D1-0A17-75A5-631D-9337A655960C}"/>
                    </a:ext>
                  </a:extLst>
                </p:cNvPr>
                <p:cNvPicPr/>
                <p:nvPr/>
              </p:nvPicPr>
              <p:blipFill>
                <a:blip r:embed="rId128"/>
                <a:stretch>
                  <a:fillRect/>
                </a:stretch>
              </p:blipFill>
              <p:spPr>
                <a:xfrm>
                  <a:off x="9583916" y="3788967"/>
                  <a:ext cx="29844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9" name="Ink 78">
                  <a:extLst>
                    <a:ext uri="{FF2B5EF4-FFF2-40B4-BE49-F238E27FC236}">
                      <a16:creationId xmlns:a16="http://schemas.microsoft.com/office/drawing/2014/main" id="{2B818728-2198-C9BC-D3D9-CA292507F07D}"/>
                    </a:ext>
                  </a:extLst>
                </p14:cNvPr>
                <p14:cNvContentPartPr/>
                <p14:nvPr/>
              </p14:nvContentPartPr>
              <p14:xfrm>
                <a:off x="10078916" y="4155807"/>
                <a:ext cx="6840" cy="6840"/>
              </p14:xfrm>
            </p:contentPart>
          </mc:Choice>
          <mc:Fallback>
            <p:pic>
              <p:nvPicPr>
                <p:cNvPr id="79" name="Ink 78">
                  <a:extLst>
                    <a:ext uri="{FF2B5EF4-FFF2-40B4-BE49-F238E27FC236}">
                      <a16:creationId xmlns:a16="http://schemas.microsoft.com/office/drawing/2014/main" id="{2B818728-2198-C9BC-D3D9-CA292507F07D}"/>
                    </a:ext>
                  </a:extLst>
                </p:cNvPr>
                <p:cNvPicPr/>
                <p:nvPr/>
              </p:nvPicPr>
              <p:blipFill>
                <a:blip r:embed="rId130"/>
                <a:stretch>
                  <a:fillRect/>
                </a:stretch>
              </p:blipFill>
              <p:spPr>
                <a:xfrm>
                  <a:off x="10074596" y="4151487"/>
                  <a:ext cx="154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0" name="Ink 79">
                  <a:extLst>
                    <a:ext uri="{FF2B5EF4-FFF2-40B4-BE49-F238E27FC236}">
                      <a16:creationId xmlns:a16="http://schemas.microsoft.com/office/drawing/2014/main" id="{1FB437B0-6F62-DEFA-0E7D-B56455A378C7}"/>
                    </a:ext>
                  </a:extLst>
                </p14:cNvPr>
                <p14:cNvContentPartPr/>
                <p14:nvPr/>
              </p14:nvContentPartPr>
              <p14:xfrm>
                <a:off x="10119236" y="3922887"/>
                <a:ext cx="401040" cy="692640"/>
              </p14:xfrm>
            </p:contentPart>
          </mc:Choice>
          <mc:Fallback>
            <p:pic>
              <p:nvPicPr>
                <p:cNvPr id="80" name="Ink 79">
                  <a:extLst>
                    <a:ext uri="{FF2B5EF4-FFF2-40B4-BE49-F238E27FC236}">
                      <a16:creationId xmlns:a16="http://schemas.microsoft.com/office/drawing/2014/main" id="{1FB437B0-6F62-DEFA-0E7D-B56455A378C7}"/>
                    </a:ext>
                  </a:extLst>
                </p:cNvPr>
                <p:cNvPicPr/>
                <p:nvPr/>
              </p:nvPicPr>
              <p:blipFill>
                <a:blip r:embed="rId132"/>
                <a:stretch>
                  <a:fillRect/>
                </a:stretch>
              </p:blipFill>
              <p:spPr>
                <a:xfrm>
                  <a:off x="10114916" y="3918567"/>
                  <a:ext cx="409680" cy="701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2" name="Ink 81">
                  <a:extLst>
                    <a:ext uri="{FF2B5EF4-FFF2-40B4-BE49-F238E27FC236}">
                      <a16:creationId xmlns:a16="http://schemas.microsoft.com/office/drawing/2014/main" id="{0F4BFC4B-5FAD-CC6B-0F7E-D8AE78DAFACA}"/>
                    </a:ext>
                  </a:extLst>
                </p14:cNvPr>
                <p14:cNvContentPartPr/>
                <p14:nvPr/>
              </p14:nvContentPartPr>
              <p14:xfrm>
                <a:off x="9437756" y="4877247"/>
                <a:ext cx="1412640" cy="104760"/>
              </p14:xfrm>
            </p:contentPart>
          </mc:Choice>
          <mc:Fallback>
            <p:pic>
              <p:nvPicPr>
                <p:cNvPr id="82" name="Ink 81">
                  <a:extLst>
                    <a:ext uri="{FF2B5EF4-FFF2-40B4-BE49-F238E27FC236}">
                      <a16:creationId xmlns:a16="http://schemas.microsoft.com/office/drawing/2014/main" id="{0F4BFC4B-5FAD-CC6B-0F7E-D8AE78DAFACA}"/>
                    </a:ext>
                  </a:extLst>
                </p:cNvPr>
                <p:cNvPicPr/>
                <p:nvPr/>
              </p:nvPicPr>
              <p:blipFill>
                <a:blip r:embed="rId134"/>
                <a:stretch>
                  <a:fillRect/>
                </a:stretch>
              </p:blipFill>
              <p:spPr>
                <a:xfrm>
                  <a:off x="9433436" y="4872927"/>
                  <a:ext cx="14212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3" name="Ink 82">
                  <a:extLst>
                    <a:ext uri="{FF2B5EF4-FFF2-40B4-BE49-F238E27FC236}">
                      <a16:creationId xmlns:a16="http://schemas.microsoft.com/office/drawing/2014/main" id="{F2A0309D-4EED-4007-4147-C9E823E11970}"/>
                    </a:ext>
                  </a:extLst>
                </p14:cNvPr>
                <p14:cNvContentPartPr/>
                <p14:nvPr/>
              </p14:nvContentPartPr>
              <p14:xfrm>
                <a:off x="9616676" y="5232567"/>
                <a:ext cx="367200" cy="538200"/>
              </p14:xfrm>
            </p:contentPart>
          </mc:Choice>
          <mc:Fallback>
            <p:pic>
              <p:nvPicPr>
                <p:cNvPr id="83" name="Ink 82">
                  <a:extLst>
                    <a:ext uri="{FF2B5EF4-FFF2-40B4-BE49-F238E27FC236}">
                      <a16:creationId xmlns:a16="http://schemas.microsoft.com/office/drawing/2014/main" id="{F2A0309D-4EED-4007-4147-C9E823E11970}"/>
                    </a:ext>
                  </a:extLst>
                </p:cNvPr>
                <p:cNvPicPr/>
                <p:nvPr/>
              </p:nvPicPr>
              <p:blipFill>
                <a:blip r:embed="rId136"/>
                <a:stretch>
                  <a:fillRect/>
                </a:stretch>
              </p:blipFill>
              <p:spPr>
                <a:xfrm>
                  <a:off x="9612356" y="5228247"/>
                  <a:ext cx="37584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4" name="Ink 83">
                  <a:extLst>
                    <a:ext uri="{FF2B5EF4-FFF2-40B4-BE49-F238E27FC236}">
                      <a16:creationId xmlns:a16="http://schemas.microsoft.com/office/drawing/2014/main" id="{585B35E4-7766-C85D-27B3-653485254694}"/>
                    </a:ext>
                  </a:extLst>
                </p14:cNvPr>
                <p14:cNvContentPartPr/>
                <p14:nvPr/>
              </p14:nvContentPartPr>
              <p14:xfrm>
                <a:off x="10173596" y="5559447"/>
                <a:ext cx="360" cy="360"/>
              </p14:xfrm>
            </p:contentPart>
          </mc:Choice>
          <mc:Fallback>
            <p:pic>
              <p:nvPicPr>
                <p:cNvPr id="84" name="Ink 83">
                  <a:extLst>
                    <a:ext uri="{FF2B5EF4-FFF2-40B4-BE49-F238E27FC236}">
                      <a16:creationId xmlns:a16="http://schemas.microsoft.com/office/drawing/2014/main" id="{585B35E4-7766-C85D-27B3-653485254694}"/>
                    </a:ext>
                  </a:extLst>
                </p:cNvPr>
                <p:cNvPicPr/>
                <p:nvPr/>
              </p:nvPicPr>
              <p:blipFill>
                <a:blip r:embed="rId114"/>
                <a:stretch>
                  <a:fillRect/>
                </a:stretch>
              </p:blipFill>
              <p:spPr>
                <a:xfrm>
                  <a:off x="10169276" y="55551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5" name="Ink 84">
                  <a:extLst>
                    <a:ext uri="{FF2B5EF4-FFF2-40B4-BE49-F238E27FC236}">
                      <a16:creationId xmlns:a16="http://schemas.microsoft.com/office/drawing/2014/main" id="{588EC8F3-5F93-5D83-C2B3-0B614568931F}"/>
                    </a:ext>
                  </a:extLst>
                </p14:cNvPr>
                <p14:cNvContentPartPr/>
                <p14:nvPr/>
              </p14:nvContentPartPr>
              <p14:xfrm>
                <a:off x="10338836" y="5274687"/>
                <a:ext cx="152640" cy="541800"/>
              </p14:xfrm>
            </p:contentPart>
          </mc:Choice>
          <mc:Fallback>
            <p:pic>
              <p:nvPicPr>
                <p:cNvPr id="85" name="Ink 84">
                  <a:extLst>
                    <a:ext uri="{FF2B5EF4-FFF2-40B4-BE49-F238E27FC236}">
                      <a16:creationId xmlns:a16="http://schemas.microsoft.com/office/drawing/2014/main" id="{588EC8F3-5F93-5D83-C2B3-0B614568931F}"/>
                    </a:ext>
                  </a:extLst>
                </p:cNvPr>
                <p:cNvPicPr/>
                <p:nvPr/>
              </p:nvPicPr>
              <p:blipFill>
                <a:blip r:embed="rId139"/>
                <a:stretch>
                  <a:fillRect/>
                </a:stretch>
              </p:blipFill>
              <p:spPr>
                <a:xfrm>
                  <a:off x="10334516" y="5270367"/>
                  <a:ext cx="16128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6" name="Ink 85">
                  <a:extLst>
                    <a:ext uri="{FF2B5EF4-FFF2-40B4-BE49-F238E27FC236}">
                      <a16:creationId xmlns:a16="http://schemas.microsoft.com/office/drawing/2014/main" id="{AD18105C-B264-AC74-F5FC-BF156C1755BE}"/>
                    </a:ext>
                  </a:extLst>
                </p14:cNvPr>
                <p14:cNvContentPartPr/>
                <p14:nvPr/>
              </p14:nvContentPartPr>
              <p14:xfrm>
                <a:off x="10636196" y="5443887"/>
                <a:ext cx="19800" cy="393480"/>
              </p14:xfrm>
            </p:contentPart>
          </mc:Choice>
          <mc:Fallback>
            <p:pic>
              <p:nvPicPr>
                <p:cNvPr id="86" name="Ink 85">
                  <a:extLst>
                    <a:ext uri="{FF2B5EF4-FFF2-40B4-BE49-F238E27FC236}">
                      <a16:creationId xmlns:a16="http://schemas.microsoft.com/office/drawing/2014/main" id="{AD18105C-B264-AC74-F5FC-BF156C1755BE}"/>
                    </a:ext>
                  </a:extLst>
                </p:cNvPr>
                <p:cNvPicPr/>
                <p:nvPr/>
              </p:nvPicPr>
              <p:blipFill>
                <a:blip r:embed="rId141"/>
                <a:stretch>
                  <a:fillRect/>
                </a:stretch>
              </p:blipFill>
              <p:spPr>
                <a:xfrm>
                  <a:off x="10631876" y="5439567"/>
                  <a:ext cx="284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5ED90E65-E35F-7549-A57D-20D566090AB1}"/>
                    </a:ext>
                  </a:extLst>
                </p14:cNvPr>
                <p14:cNvContentPartPr/>
                <p14:nvPr/>
              </p14:nvContentPartPr>
              <p14:xfrm>
                <a:off x="11130116" y="4097847"/>
                <a:ext cx="285480" cy="85320"/>
              </p14:xfrm>
            </p:contentPart>
          </mc:Choice>
          <mc:Fallback>
            <p:pic>
              <p:nvPicPr>
                <p:cNvPr id="89" name="Ink 88">
                  <a:extLst>
                    <a:ext uri="{FF2B5EF4-FFF2-40B4-BE49-F238E27FC236}">
                      <a16:creationId xmlns:a16="http://schemas.microsoft.com/office/drawing/2014/main" id="{5ED90E65-E35F-7549-A57D-20D566090AB1}"/>
                    </a:ext>
                  </a:extLst>
                </p:cNvPr>
                <p:cNvPicPr/>
                <p:nvPr/>
              </p:nvPicPr>
              <p:blipFill>
                <a:blip r:embed="rId143"/>
                <a:stretch>
                  <a:fillRect/>
                </a:stretch>
              </p:blipFill>
              <p:spPr>
                <a:xfrm>
                  <a:off x="11125796" y="4093527"/>
                  <a:ext cx="2941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0" name="Ink 89">
                  <a:extLst>
                    <a:ext uri="{FF2B5EF4-FFF2-40B4-BE49-F238E27FC236}">
                      <a16:creationId xmlns:a16="http://schemas.microsoft.com/office/drawing/2014/main" id="{5BE289F0-2474-3AA0-B4F6-DAE1519466BF}"/>
                    </a:ext>
                  </a:extLst>
                </p14:cNvPr>
                <p14:cNvContentPartPr/>
                <p14:nvPr/>
              </p14:nvContentPartPr>
              <p14:xfrm>
                <a:off x="10972796" y="4343367"/>
                <a:ext cx="309240" cy="123480"/>
              </p14:xfrm>
            </p:contentPart>
          </mc:Choice>
          <mc:Fallback>
            <p:pic>
              <p:nvPicPr>
                <p:cNvPr id="90" name="Ink 89">
                  <a:extLst>
                    <a:ext uri="{FF2B5EF4-FFF2-40B4-BE49-F238E27FC236}">
                      <a16:creationId xmlns:a16="http://schemas.microsoft.com/office/drawing/2014/main" id="{5BE289F0-2474-3AA0-B4F6-DAE1519466BF}"/>
                    </a:ext>
                  </a:extLst>
                </p:cNvPr>
                <p:cNvPicPr/>
                <p:nvPr/>
              </p:nvPicPr>
              <p:blipFill>
                <a:blip r:embed="rId145"/>
                <a:stretch>
                  <a:fillRect/>
                </a:stretch>
              </p:blipFill>
              <p:spPr>
                <a:xfrm>
                  <a:off x="10968476" y="4339047"/>
                  <a:ext cx="3178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1" name="Ink 90">
                  <a:extLst>
                    <a:ext uri="{FF2B5EF4-FFF2-40B4-BE49-F238E27FC236}">
                      <a16:creationId xmlns:a16="http://schemas.microsoft.com/office/drawing/2014/main" id="{92F5CD52-FB29-5FED-0A9C-2470EC50E15A}"/>
                    </a:ext>
                  </a:extLst>
                </p14:cNvPr>
                <p14:cNvContentPartPr/>
                <p14:nvPr/>
              </p14:nvContentPartPr>
              <p14:xfrm>
                <a:off x="11559956" y="3817407"/>
                <a:ext cx="390240" cy="899640"/>
              </p14:xfrm>
            </p:contentPart>
          </mc:Choice>
          <mc:Fallback>
            <p:pic>
              <p:nvPicPr>
                <p:cNvPr id="91" name="Ink 90">
                  <a:extLst>
                    <a:ext uri="{FF2B5EF4-FFF2-40B4-BE49-F238E27FC236}">
                      <a16:creationId xmlns:a16="http://schemas.microsoft.com/office/drawing/2014/main" id="{92F5CD52-FB29-5FED-0A9C-2470EC50E15A}"/>
                    </a:ext>
                  </a:extLst>
                </p:cNvPr>
                <p:cNvPicPr/>
                <p:nvPr/>
              </p:nvPicPr>
              <p:blipFill>
                <a:blip r:embed="rId147"/>
                <a:stretch>
                  <a:fillRect/>
                </a:stretch>
              </p:blipFill>
              <p:spPr>
                <a:xfrm>
                  <a:off x="11555636" y="3813087"/>
                  <a:ext cx="398880" cy="908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2" name="Ink 91">
                  <a:extLst>
                    <a:ext uri="{FF2B5EF4-FFF2-40B4-BE49-F238E27FC236}">
                      <a16:creationId xmlns:a16="http://schemas.microsoft.com/office/drawing/2014/main" id="{15AC72C9-8D16-3405-F972-8797F5AA4F02}"/>
                    </a:ext>
                  </a:extLst>
                </p14:cNvPr>
                <p14:cNvContentPartPr/>
                <p14:nvPr/>
              </p14:nvContentPartPr>
              <p14:xfrm>
                <a:off x="11949836" y="4015047"/>
                <a:ext cx="52920" cy="796320"/>
              </p14:xfrm>
            </p:contentPart>
          </mc:Choice>
          <mc:Fallback>
            <p:pic>
              <p:nvPicPr>
                <p:cNvPr id="92" name="Ink 91">
                  <a:extLst>
                    <a:ext uri="{FF2B5EF4-FFF2-40B4-BE49-F238E27FC236}">
                      <a16:creationId xmlns:a16="http://schemas.microsoft.com/office/drawing/2014/main" id="{15AC72C9-8D16-3405-F972-8797F5AA4F02}"/>
                    </a:ext>
                  </a:extLst>
                </p:cNvPr>
                <p:cNvPicPr/>
                <p:nvPr/>
              </p:nvPicPr>
              <p:blipFill>
                <a:blip r:embed="rId149"/>
                <a:stretch>
                  <a:fillRect/>
                </a:stretch>
              </p:blipFill>
              <p:spPr>
                <a:xfrm>
                  <a:off x="11945516" y="4010727"/>
                  <a:ext cx="61560" cy="804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4" name="Ink 93">
                  <a:extLst>
                    <a:ext uri="{FF2B5EF4-FFF2-40B4-BE49-F238E27FC236}">
                      <a16:creationId xmlns:a16="http://schemas.microsoft.com/office/drawing/2014/main" id="{DBA3C5F0-D769-C8A3-5CC8-0E87BADB8B22}"/>
                    </a:ext>
                  </a:extLst>
                </p14:cNvPr>
                <p14:cNvContentPartPr/>
                <p14:nvPr/>
              </p14:nvContentPartPr>
              <p14:xfrm>
                <a:off x="11308676" y="3727407"/>
                <a:ext cx="1001520" cy="1408680"/>
              </p14:xfrm>
            </p:contentPart>
          </mc:Choice>
          <mc:Fallback>
            <p:pic>
              <p:nvPicPr>
                <p:cNvPr id="94" name="Ink 93">
                  <a:extLst>
                    <a:ext uri="{FF2B5EF4-FFF2-40B4-BE49-F238E27FC236}">
                      <a16:creationId xmlns:a16="http://schemas.microsoft.com/office/drawing/2014/main" id="{DBA3C5F0-D769-C8A3-5CC8-0E87BADB8B22}"/>
                    </a:ext>
                  </a:extLst>
                </p:cNvPr>
                <p:cNvPicPr/>
                <p:nvPr/>
              </p:nvPicPr>
              <p:blipFill>
                <a:blip r:embed="rId151"/>
                <a:stretch>
                  <a:fillRect/>
                </a:stretch>
              </p:blipFill>
              <p:spPr>
                <a:xfrm>
                  <a:off x="11304356" y="3723087"/>
                  <a:ext cx="1010160" cy="14173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CAEDA88D-1B98-FF2E-36BE-68C92847603A}"/>
                    </a:ext>
                  </a:extLst>
                </p14:cNvPr>
                <p14:cNvContentPartPr/>
                <p14:nvPr/>
              </p14:nvContentPartPr>
              <p14:xfrm>
                <a:off x="1283756" y="1628967"/>
                <a:ext cx="7568640" cy="2700720"/>
              </p14:xfrm>
            </p:contentPart>
          </mc:Choice>
          <mc:Fallback>
            <p:pic>
              <p:nvPicPr>
                <p:cNvPr id="96" name="Ink 95">
                  <a:extLst>
                    <a:ext uri="{FF2B5EF4-FFF2-40B4-BE49-F238E27FC236}">
                      <a16:creationId xmlns:a16="http://schemas.microsoft.com/office/drawing/2014/main" id="{CAEDA88D-1B98-FF2E-36BE-68C92847603A}"/>
                    </a:ext>
                  </a:extLst>
                </p:cNvPr>
                <p:cNvPicPr/>
                <p:nvPr/>
              </p:nvPicPr>
              <p:blipFill>
                <a:blip r:embed="rId153"/>
                <a:stretch>
                  <a:fillRect/>
                </a:stretch>
              </p:blipFill>
              <p:spPr>
                <a:xfrm>
                  <a:off x="1279436" y="1624647"/>
                  <a:ext cx="7577280" cy="2709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8" name="Ink 97">
                  <a:extLst>
                    <a:ext uri="{FF2B5EF4-FFF2-40B4-BE49-F238E27FC236}">
                      <a16:creationId xmlns:a16="http://schemas.microsoft.com/office/drawing/2014/main" id="{77C117FE-7B64-69FF-75AE-54DC49C3C0FF}"/>
                    </a:ext>
                  </a:extLst>
                </p14:cNvPr>
                <p14:cNvContentPartPr/>
                <p14:nvPr/>
              </p14:nvContentPartPr>
              <p14:xfrm>
                <a:off x="334796" y="2164287"/>
                <a:ext cx="443160" cy="979200"/>
              </p14:xfrm>
            </p:contentPart>
          </mc:Choice>
          <mc:Fallback>
            <p:pic>
              <p:nvPicPr>
                <p:cNvPr id="98" name="Ink 97">
                  <a:extLst>
                    <a:ext uri="{FF2B5EF4-FFF2-40B4-BE49-F238E27FC236}">
                      <a16:creationId xmlns:a16="http://schemas.microsoft.com/office/drawing/2014/main" id="{77C117FE-7B64-69FF-75AE-54DC49C3C0FF}"/>
                    </a:ext>
                  </a:extLst>
                </p:cNvPr>
                <p:cNvPicPr/>
                <p:nvPr/>
              </p:nvPicPr>
              <p:blipFill>
                <a:blip r:embed="rId155"/>
                <a:stretch>
                  <a:fillRect/>
                </a:stretch>
              </p:blipFill>
              <p:spPr>
                <a:xfrm>
                  <a:off x="330476" y="2159967"/>
                  <a:ext cx="451800" cy="987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9" name="Ink 98">
                  <a:extLst>
                    <a:ext uri="{FF2B5EF4-FFF2-40B4-BE49-F238E27FC236}">
                      <a16:creationId xmlns:a16="http://schemas.microsoft.com/office/drawing/2014/main" id="{D05D0D38-7F13-B95C-3E83-A15477FCAF69}"/>
                    </a:ext>
                  </a:extLst>
                </p14:cNvPr>
                <p14:cNvContentPartPr/>
                <p14:nvPr/>
              </p14:nvContentPartPr>
              <p14:xfrm>
                <a:off x="597596" y="2186247"/>
                <a:ext cx="401400" cy="1145880"/>
              </p14:xfrm>
            </p:contentPart>
          </mc:Choice>
          <mc:Fallback>
            <p:pic>
              <p:nvPicPr>
                <p:cNvPr id="99" name="Ink 98">
                  <a:extLst>
                    <a:ext uri="{FF2B5EF4-FFF2-40B4-BE49-F238E27FC236}">
                      <a16:creationId xmlns:a16="http://schemas.microsoft.com/office/drawing/2014/main" id="{D05D0D38-7F13-B95C-3E83-A15477FCAF69}"/>
                    </a:ext>
                  </a:extLst>
                </p:cNvPr>
                <p:cNvPicPr/>
                <p:nvPr/>
              </p:nvPicPr>
              <p:blipFill>
                <a:blip r:embed="rId157"/>
                <a:stretch>
                  <a:fillRect/>
                </a:stretch>
              </p:blipFill>
              <p:spPr>
                <a:xfrm>
                  <a:off x="593276" y="2181927"/>
                  <a:ext cx="410040" cy="1154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id="{9FA93001-7E36-B287-EFFE-E310D8BD885A}"/>
                    </a:ext>
                  </a:extLst>
                </p14:cNvPr>
                <p14:cNvContentPartPr/>
                <p14:nvPr/>
              </p14:nvContentPartPr>
              <p14:xfrm>
                <a:off x="1144796" y="2123247"/>
                <a:ext cx="369000" cy="1040760"/>
              </p14:xfrm>
            </p:contentPart>
          </mc:Choice>
          <mc:Fallback>
            <p:pic>
              <p:nvPicPr>
                <p:cNvPr id="100" name="Ink 99">
                  <a:extLst>
                    <a:ext uri="{FF2B5EF4-FFF2-40B4-BE49-F238E27FC236}">
                      <a16:creationId xmlns:a16="http://schemas.microsoft.com/office/drawing/2014/main" id="{9FA93001-7E36-B287-EFFE-E310D8BD885A}"/>
                    </a:ext>
                  </a:extLst>
                </p:cNvPr>
                <p:cNvPicPr/>
                <p:nvPr/>
              </p:nvPicPr>
              <p:blipFill>
                <a:blip r:embed="rId159"/>
                <a:stretch>
                  <a:fillRect/>
                </a:stretch>
              </p:blipFill>
              <p:spPr>
                <a:xfrm>
                  <a:off x="1140476" y="2118927"/>
                  <a:ext cx="377640" cy="1049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1" name="Ink 100">
                  <a:extLst>
                    <a:ext uri="{FF2B5EF4-FFF2-40B4-BE49-F238E27FC236}">
                      <a16:creationId xmlns:a16="http://schemas.microsoft.com/office/drawing/2014/main" id="{F5B14D71-1BD1-5FCA-E29D-B8AFFE028028}"/>
                    </a:ext>
                  </a:extLst>
                </p14:cNvPr>
                <p14:cNvContentPartPr/>
                <p14:nvPr/>
              </p14:nvContentPartPr>
              <p14:xfrm>
                <a:off x="1008716" y="2660007"/>
                <a:ext cx="18000" cy="51480"/>
              </p14:xfrm>
            </p:contentPart>
          </mc:Choice>
          <mc:Fallback>
            <p:pic>
              <p:nvPicPr>
                <p:cNvPr id="101" name="Ink 100">
                  <a:extLst>
                    <a:ext uri="{FF2B5EF4-FFF2-40B4-BE49-F238E27FC236}">
                      <a16:creationId xmlns:a16="http://schemas.microsoft.com/office/drawing/2014/main" id="{F5B14D71-1BD1-5FCA-E29D-B8AFFE028028}"/>
                    </a:ext>
                  </a:extLst>
                </p:cNvPr>
                <p:cNvPicPr/>
                <p:nvPr/>
              </p:nvPicPr>
              <p:blipFill>
                <a:blip r:embed="rId161"/>
                <a:stretch>
                  <a:fillRect/>
                </a:stretch>
              </p:blipFill>
              <p:spPr>
                <a:xfrm>
                  <a:off x="1004396" y="2655687"/>
                  <a:ext cx="26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id="{81799DDE-90C3-F9C7-6ADD-0F7451B2C63F}"/>
                    </a:ext>
                  </a:extLst>
                </p14:cNvPr>
                <p14:cNvContentPartPr/>
                <p14:nvPr/>
              </p14:nvContentPartPr>
              <p14:xfrm>
                <a:off x="1534316" y="2795367"/>
                <a:ext cx="43200" cy="84600"/>
              </p14:xfrm>
            </p:contentPart>
          </mc:Choice>
          <mc:Fallback>
            <p:pic>
              <p:nvPicPr>
                <p:cNvPr id="102" name="Ink 101">
                  <a:extLst>
                    <a:ext uri="{FF2B5EF4-FFF2-40B4-BE49-F238E27FC236}">
                      <a16:creationId xmlns:a16="http://schemas.microsoft.com/office/drawing/2014/main" id="{81799DDE-90C3-F9C7-6ADD-0F7451B2C63F}"/>
                    </a:ext>
                  </a:extLst>
                </p:cNvPr>
                <p:cNvPicPr/>
                <p:nvPr/>
              </p:nvPicPr>
              <p:blipFill>
                <a:blip r:embed="rId163"/>
                <a:stretch>
                  <a:fillRect/>
                </a:stretch>
              </p:blipFill>
              <p:spPr>
                <a:xfrm>
                  <a:off x="1529996" y="2791047"/>
                  <a:ext cx="518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id="{FF5209B6-A169-660B-37DD-7D332E788AB0}"/>
                    </a:ext>
                  </a:extLst>
                </p14:cNvPr>
                <p14:cNvContentPartPr/>
                <p14:nvPr/>
              </p14:nvContentPartPr>
              <p14:xfrm>
                <a:off x="420476" y="3236007"/>
                <a:ext cx="1436400" cy="253800"/>
              </p14:xfrm>
            </p:contentPart>
          </mc:Choice>
          <mc:Fallback>
            <p:pic>
              <p:nvPicPr>
                <p:cNvPr id="103" name="Ink 102">
                  <a:extLst>
                    <a:ext uri="{FF2B5EF4-FFF2-40B4-BE49-F238E27FC236}">
                      <a16:creationId xmlns:a16="http://schemas.microsoft.com/office/drawing/2014/main" id="{FF5209B6-A169-660B-37DD-7D332E788AB0}"/>
                    </a:ext>
                  </a:extLst>
                </p:cNvPr>
                <p:cNvPicPr/>
                <p:nvPr/>
              </p:nvPicPr>
              <p:blipFill>
                <a:blip r:embed="rId165"/>
                <a:stretch>
                  <a:fillRect/>
                </a:stretch>
              </p:blipFill>
              <p:spPr>
                <a:xfrm>
                  <a:off x="416156" y="3231687"/>
                  <a:ext cx="14450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2AA41948-AB76-011B-ECB4-C849509084AC}"/>
                    </a:ext>
                  </a:extLst>
                </p14:cNvPr>
                <p14:cNvContentPartPr/>
                <p14:nvPr/>
              </p14:nvContentPartPr>
              <p14:xfrm>
                <a:off x="273236" y="3334647"/>
                <a:ext cx="1573920" cy="470160"/>
              </p14:xfrm>
            </p:contentPart>
          </mc:Choice>
          <mc:Fallback>
            <p:pic>
              <p:nvPicPr>
                <p:cNvPr id="104" name="Ink 103">
                  <a:extLst>
                    <a:ext uri="{FF2B5EF4-FFF2-40B4-BE49-F238E27FC236}">
                      <a16:creationId xmlns:a16="http://schemas.microsoft.com/office/drawing/2014/main" id="{2AA41948-AB76-011B-ECB4-C849509084AC}"/>
                    </a:ext>
                  </a:extLst>
                </p:cNvPr>
                <p:cNvPicPr/>
                <p:nvPr/>
              </p:nvPicPr>
              <p:blipFill>
                <a:blip r:embed="rId167"/>
                <a:stretch>
                  <a:fillRect/>
                </a:stretch>
              </p:blipFill>
              <p:spPr>
                <a:xfrm>
                  <a:off x="268916" y="3330327"/>
                  <a:ext cx="158256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id="{AD07B8E6-3092-E1CC-95B7-B58E81DF4249}"/>
                    </a:ext>
                  </a:extLst>
                </p14:cNvPr>
                <p14:cNvContentPartPr/>
                <p14:nvPr/>
              </p14:nvContentPartPr>
              <p14:xfrm>
                <a:off x="1849316" y="3226647"/>
                <a:ext cx="360" cy="360"/>
              </p14:xfrm>
            </p:contentPart>
          </mc:Choice>
          <mc:Fallback>
            <p:pic>
              <p:nvPicPr>
                <p:cNvPr id="105" name="Ink 104">
                  <a:extLst>
                    <a:ext uri="{FF2B5EF4-FFF2-40B4-BE49-F238E27FC236}">
                      <a16:creationId xmlns:a16="http://schemas.microsoft.com/office/drawing/2014/main" id="{AD07B8E6-3092-E1CC-95B7-B58E81DF4249}"/>
                    </a:ext>
                  </a:extLst>
                </p:cNvPr>
                <p:cNvPicPr/>
                <p:nvPr/>
              </p:nvPicPr>
              <p:blipFill>
                <a:blip r:embed="rId114"/>
                <a:stretch>
                  <a:fillRect/>
                </a:stretch>
              </p:blipFill>
              <p:spPr>
                <a:xfrm>
                  <a:off x="1844996" y="32223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7" name="Ink 106">
                  <a:extLst>
                    <a:ext uri="{FF2B5EF4-FFF2-40B4-BE49-F238E27FC236}">
                      <a16:creationId xmlns:a16="http://schemas.microsoft.com/office/drawing/2014/main" id="{F4E01560-3542-B32F-21E4-8D536BCB523A}"/>
                    </a:ext>
                  </a:extLst>
                </p14:cNvPr>
                <p14:cNvContentPartPr/>
                <p14:nvPr/>
              </p14:nvContentPartPr>
              <p14:xfrm>
                <a:off x="1891796" y="1703847"/>
                <a:ext cx="795600" cy="741960"/>
              </p14:xfrm>
            </p:contentPart>
          </mc:Choice>
          <mc:Fallback>
            <p:pic>
              <p:nvPicPr>
                <p:cNvPr id="107" name="Ink 106">
                  <a:extLst>
                    <a:ext uri="{FF2B5EF4-FFF2-40B4-BE49-F238E27FC236}">
                      <a16:creationId xmlns:a16="http://schemas.microsoft.com/office/drawing/2014/main" id="{F4E01560-3542-B32F-21E4-8D536BCB523A}"/>
                    </a:ext>
                  </a:extLst>
                </p:cNvPr>
                <p:cNvPicPr/>
                <p:nvPr/>
              </p:nvPicPr>
              <p:blipFill>
                <a:blip r:embed="rId170"/>
                <a:stretch>
                  <a:fillRect/>
                </a:stretch>
              </p:blipFill>
              <p:spPr>
                <a:xfrm>
                  <a:off x="1887476" y="1699527"/>
                  <a:ext cx="804240" cy="750600"/>
                </a:xfrm>
                <a:prstGeom prst="rect">
                  <a:avLst/>
                </a:prstGeom>
              </p:spPr>
            </p:pic>
          </mc:Fallback>
        </mc:AlternateContent>
      </p:grpSp>
    </p:spTree>
    <p:extLst>
      <p:ext uri="{BB962C8B-B14F-4D97-AF65-F5344CB8AC3E}">
        <p14:creationId xmlns:p14="http://schemas.microsoft.com/office/powerpoint/2010/main" val="2657417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72FB91-9AE6-8892-0450-9F680ED79EA7}"/>
              </a:ext>
            </a:extLst>
          </p:cNvPr>
          <p:cNvGrpSpPr/>
          <p:nvPr/>
        </p:nvGrpSpPr>
        <p:grpSpPr>
          <a:xfrm>
            <a:off x="672476" y="6447"/>
            <a:ext cx="11057400" cy="4070880"/>
            <a:chOff x="672476" y="6447"/>
            <a:chExt cx="11057400" cy="4070880"/>
          </a:xfrm>
        </p:grpSpPr>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39014A90-D55B-BAA7-ACF7-850882B0AB55}"/>
                    </a:ext>
                  </a:extLst>
                </p14:cNvPr>
                <p14:cNvContentPartPr/>
                <p14:nvPr/>
              </p14:nvContentPartPr>
              <p14:xfrm>
                <a:off x="10604156" y="440247"/>
                <a:ext cx="286560" cy="997560"/>
              </p14:xfrm>
            </p:contentPart>
          </mc:Choice>
          <mc:Fallback>
            <p:pic>
              <p:nvPicPr>
                <p:cNvPr id="14" name="Ink 13">
                  <a:extLst>
                    <a:ext uri="{FF2B5EF4-FFF2-40B4-BE49-F238E27FC236}">
                      <a16:creationId xmlns:a16="http://schemas.microsoft.com/office/drawing/2014/main" id="{39014A90-D55B-BAA7-ACF7-850882B0AB55}"/>
                    </a:ext>
                  </a:extLst>
                </p:cNvPr>
                <p:cNvPicPr/>
                <p:nvPr/>
              </p:nvPicPr>
              <p:blipFill>
                <a:blip r:embed="rId3"/>
                <a:stretch>
                  <a:fillRect/>
                </a:stretch>
              </p:blipFill>
              <p:spPr>
                <a:xfrm>
                  <a:off x="10599836" y="435927"/>
                  <a:ext cx="295200" cy="1006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3D8222BB-FBAD-82DD-C4C1-B2FE58EFCF35}"/>
                    </a:ext>
                  </a:extLst>
                </p14:cNvPr>
                <p14:cNvContentPartPr/>
                <p14:nvPr/>
              </p14:nvContentPartPr>
              <p14:xfrm>
                <a:off x="11180516" y="503967"/>
                <a:ext cx="549360" cy="883800"/>
              </p14:xfrm>
            </p:contentPart>
          </mc:Choice>
          <mc:Fallback>
            <p:pic>
              <p:nvPicPr>
                <p:cNvPr id="15" name="Ink 14">
                  <a:extLst>
                    <a:ext uri="{FF2B5EF4-FFF2-40B4-BE49-F238E27FC236}">
                      <a16:creationId xmlns:a16="http://schemas.microsoft.com/office/drawing/2014/main" id="{3D8222BB-FBAD-82DD-C4C1-B2FE58EFCF35}"/>
                    </a:ext>
                  </a:extLst>
                </p:cNvPr>
                <p:cNvPicPr/>
                <p:nvPr/>
              </p:nvPicPr>
              <p:blipFill>
                <a:blip r:embed="rId5"/>
                <a:stretch>
                  <a:fillRect/>
                </a:stretch>
              </p:blipFill>
              <p:spPr>
                <a:xfrm>
                  <a:off x="11176196" y="499647"/>
                  <a:ext cx="558000" cy="892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EEF8A1BF-C11D-C700-5089-989A2024B2F8}"/>
                    </a:ext>
                  </a:extLst>
                </p14:cNvPr>
                <p14:cNvContentPartPr/>
                <p14:nvPr/>
              </p14:nvContentPartPr>
              <p14:xfrm>
                <a:off x="1973516" y="6447"/>
                <a:ext cx="906480" cy="1179720"/>
              </p14:xfrm>
            </p:contentPart>
          </mc:Choice>
          <mc:Fallback>
            <p:pic>
              <p:nvPicPr>
                <p:cNvPr id="2" name="Ink 1">
                  <a:extLst>
                    <a:ext uri="{FF2B5EF4-FFF2-40B4-BE49-F238E27FC236}">
                      <a16:creationId xmlns:a16="http://schemas.microsoft.com/office/drawing/2014/main" id="{EEF8A1BF-C11D-C700-5089-989A2024B2F8}"/>
                    </a:ext>
                  </a:extLst>
                </p:cNvPr>
                <p:cNvPicPr/>
                <p:nvPr/>
              </p:nvPicPr>
              <p:blipFill>
                <a:blip r:embed="rId7"/>
                <a:stretch>
                  <a:fillRect/>
                </a:stretch>
              </p:blipFill>
              <p:spPr>
                <a:xfrm>
                  <a:off x="1969196" y="2127"/>
                  <a:ext cx="915120" cy="1188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8BBC2F47-355A-FE56-0F83-D0002A0A614F}"/>
                    </a:ext>
                  </a:extLst>
                </p14:cNvPr>
                <p14:cNvContentPartPr/>
                <p14:nvPr/>
              </p14:nvContentPartPr>
              <p14:xfrm>
                <a:off x="2816636" y="812487"/>
                <a:ext cx="206280" cy="18000"/>
              </p14:xfrm>
            </p:contentPart>
          </mc:Choice>
          <mc:Fallback>
            <p:pic>
              <p:nvPicPr>
                <p:cNvPr id="3" name="Ink 2">
                  <a:extLst>
                    <a:ext uri="{FF2B5EF4-FFF2-40B4-BE49-F238E27FC236}">
                      <a16:creationId xmlns:a16="http://schemas.microsoft.com/office/drawing/2014/main" id="{8BBC2F47-355A-FE56-0F83-D0002A0A614F}"/>
                    </a:ext>
                  </a:extLst>
                </p:cNvPr>
                <p:cNvPicPr/>
                <p:nvPr/>
              </p:nvPicPr>
              <p:blipFill>
                <a:blip r:embed="rId9"/>
                <a:stretch>
                  <a:fillRect/>
                </a:stretch>
              </p:blipFill>
              <p:spPr>
                <a:xfrm>
                  <a:off x="2812316" y="808167"/>
                  <a:ext cx="2149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3B86BFF3-D530-86F4-8024-E2B5440C8149}"/>
                    </a:ext>
                  </a:extLst>
                </p14:cNvPr>
                <p14:cNvContentPartPr/>
                <p14:nvPr/>
              </p14:nvContentPartPr>
              <p14:xfrm>
                <a:off x="3416036" y="356727"/>
                <a:ext cx="473760" cy="974520"/>
              </p14:xfrm>
            </p:contentPart>
          </mc:Choice>
          <mc:Fallback>
            <p:pic>
              <p:nvPicPr>
                <p:cNvPr id="4" name="Ink 3">
                  <a:extLst>
                    <a:ext uri="{FF2B5EF4-FFF2-40B4-BE49-F238E27FC236}">
                      <a16:creationId xmlns:a16="http://schemas.microsoft.com/office/drawing/2014/main" id="{3B86BFF3-D530-86F4-8024-E2B5440C8149}"/>
                    </a:ext>
                  </a:extLst>
                </p:cNvPr>
                <p:cNvPicPr/>
                <p:nvPr/>
              </p:nvPicPr>
              <p:blipFill>
                <a:blip r:embed="rId11"/>
                <a:stretch>
                  <a:fillRect/>
                </a:stretch>
              </p:blipFill>
              <p:spPr>
                <a:xfrm>
                  <a:off x="3411716" y="352407"/>
                  <a:ext cx="482400" cy="983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 name="Ink 4">
                  <a:extLst>
                    <a:ext uri="{FF2B5EF4-FFF2-40B4-BE49-F238E27FC236}">
                      <a16:creationId xmlns:a16="http://schemas.microsoft.com/office/drawing/2014/main" id="{4A72638E-F5FD-503E-46D1-F2C3D750D4E7}"/>
                    </a:ext>
                  </a:extLst>
                </p14:cNvPr>
                <p14:cNvContentPartPr/>
                <p14:nvPr/>
              </p14:nvContentPartPr>
              <p14:xfrm>
                <a:off x="2217596" y="1524927"/>
                <a:ext cx="2187360" cy="240840"/>
              </p14:xfrm>
            </p:contentPart>
          </mc:Choice>
          <mc:Fallback>
            <p:pic>
              <p:nvPicPr>
                <p:cNvPr id="5" name="Ink 4">
                  <a:extLst>
                    <a:ext uri="{FF2B5EF4-FFF2-40B4-BE49-F238E27FC236}">
                      <a16:creationId xmlns:a16="http://schemas.microsoft.com/office/drawing/2014/main" id="{4A72638E-F5FD-503E-46D1-F2C3D750D4E7}"/>
                    </a:ext>
                  </a:extLst>
                </p:cNvPr>
                <p:cNvPicPr/>
                <p:nvPr/>
              </p:nvPicPr>
              <p:blipFill>
                <a:blip r:embed="rId13"/>
                <a:stretch>
                  <a:fillRect/>
                </a:stretch>
              </p:blipFill>
              <p:spPr>
                <a:xfrm>
                  <a:off x="2213276" y="1520607"/>
                  <a:ext cx="21960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Ink 5">
                  <a:extLst>
                    <a:ext uri="{FF2B5EF4-FFF2-40B4-BE49-F238E27FC236}">
                      <a16:creationId xmlns:a16="http://schemas.microsoft.com/office/drawing/2014/main" id="{252CF87F-B3F1-AFC0-B85A-B4570E191AE5}"/>
                    </a:ext>
                  </a:extLst>
                </p14:cNvPr>
                <p14:cNvContentPartPr/>
                <p14:nvPr/>
              </p14:nvContentPartPr>
              <p14:xfrm>
                <a:off x="4780436" y="420087"/>
                <a:ext cx="616320" cy="1085400"/>
              </p14:xfrm>
            </p:contentPart>
          </mc:Choice>
          <mc:Fallback>
            <p:pic>
              <p:nvPicPr>
                <p:cNvPr id="6" name="Ink 5">
                  <a:extLst>
                    <a:ext uri="{FF2B5EF4-FFF2-40B4-BE49-F238E27FC236}">
                      <a16:creationId xmlns:a16="http://schemas.microsoft.com/office/drawing/2014/main" id="{252CF87F-B3F1-AFC0-B85A-B4570E191AE5}"/>
                    </a:ext>
                  </a:extLst>
                </p:cNvPr>
                <p:cNvPicPr/>
                <p:nvPr/>
              </p:nvPicPr>
              <p:blipFill>
                <a:blip r:embed="rId15"/>
                <a:stretch>
                  <a:fillRect/>
                </a:stretch>
              </p:blipFill>
              <p:spPr>
                <a:xfrm>
                  <a:off x="4776116" y="415767"/>
                  <a:ext cx="624960" cy="1094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6C13220A-A618-4998-37D7-E268E2531EC5}"/>
                    </a:ext>
                  </a:extLst>
                </p14:cNvPr>
                <p14:cNvContentPartPr/>
                <p14:nvPr/>
              </p14:nvContentPartPr>
              <p14:xfrm>
                <a:off x="5517716" y="493887"/>
                <a:ext cx="502920" cy="1092240"/>
              </p14:xfrm>
            </p:contentPart>
          </mc:Choice>
          <mc:Fallback>
            <p:pic>
              <p:nvPicPr>
                <p:cNvPr id="7" name="Ink 6">
                  <a:extLst>
                    <a:ext uri="{FF2B5EF4-FFF2-40B4-BE49-F238E27FC236}">
                      <a16:creationId xmlns:a16="http://schemas.microsoft.com/office/drawing/2014/main" id="{6C13220A-A618-4998-37D7-E268E2531EC5}"/>
                    </a:ext>
                  </a:extLst>
                </p:cNvPr>
                <p:cNvPicPr/>
                <p:nvPr/>
              </p:nvPicPr>
              <p:blipFill>
                <a:blip r:embed="rId17"/>
                <a:stretch>
                  <a:fillRect/>
                </a:stretch>
              </p:blipFill>
              <p:spPr>
                <a:xfrm>
                  <a:off x="5513396" y="489567"/>
                  <a:ext cx="511560" cy="1100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2EF275DA-32D4-C407-77CC-62F1F9A28A36}"/>
                    </a:ext>
                  </a:extLst>
                </p14:cNvPr>
                <p14:cNvContentPartPr/>
                <p14:nvPr/>
              </p14:nvContentPartPr>
              <p14:xfrm>
                <a:off x="6375236" y="924807"/>
                <a:ext cx="340200" cy="523080"/>
              </p14:xfrm>
            </p:contentPart>
          </mc:Choice>
          <mc:Fallback>
            <p:pic>
              <p:nvPicPr>
                <p:cNvPr id="8" name="Ink 7">
                  <a:extLst>
                    <a:ext uri="{FF2B5EF4-FFF2-40B4-BE49-F238E27FC236}">
                      <a16:creationId xmlns:a16="http://schemas.microsoft.com/office/drawing/2014/main" id="{2EF275DA-32D4-C407-77CC-62F1F9A28A36}"/>
                    </a:ext>
                  </a:extLst>
                </p:cNvPr>
                <p:cNvPicPr/>
                <p:nvPr/>
              </p:nvPicPr>
              <p:blipFill>
                <a:blip r:embed="rId19"/>
                <a:stretch>
                  <a:fillRect/>
                </a:stretch>
              </p:blipFill>
              <p:spPr>
                <a:xfrm>
                  <a:off x="6370916" y="920487"/>
                  <a:ext cx="348840" cy="531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 name="Ink 8">
                  <a:extLst>
                    <a:ext uri="{FF2B5EF4-FFF2-40B4-BE49-F238E27FC236}">
                      <a16:creationId xmlns:a16="http://schemas.microsoft.com/office/drawing/2014/main" id="{745E2604-8355-028A-9D9D-84F70F60B0B9}"/>
                    </a:ext>
                  </a:extLst>
                </p14:cNvPr>
                <p14:cNvContentPartPr/>
                <p14:nvPr/>
              </p14:nvContentPartPr>
              <p14:xfrm>
                <a:off x="6988676" y="820047"/>
                <a:ext cx="219600" cy="600840"/>
              </p14:xfrm>
            </p:contentPart>
          </mc:Choice>
          <mc:Fallback>
            <p:pic>
              <p:nvPicPr>
                <p:cNvPr id="9" name="Ink 8">
                  <a:extLst>
                    <a:ext uri="{FF2B5EF4-FFF2-40B4-BE49-F238E27FC236}">
                      <a16:creationId xmlns:a16="http://schemas.microsoft.com/office/drawing/2014/main" id="{745E2604-8355-028A-9D9D-84F70F60B0B9}"/>
                    </a:ext>
                  </a:extLst>
                </p:cNvPr>
                <p:cNvPicPr/>
                <p:nvPr/>
              </p:nvPicPr>
              <p:blipFill>
                <a:blip r:embed="rId21"/>
                <a:stretch>
                  <a:fillRect/>
                </a:stretch>
              </p:blipFill>
              <p:spPr>
                <a:xfrm>
                  <a:off x="6984356" y="815727"/>
                  <a:ext cx="22824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 name="Ink 9">
                  <a:extLst>
                    <a:ext uri="{FF2B5EF4-FFF2-40B4-BE49-F238E27FC236}">
                      <a16:creationId xmlns:a16="http://schemas.microsoft.com/office/drawing/2014/main" id="{56A027E1-5D34-BF99-FA38-CFD0C1161356}"/>
                    </a:ext>
                  </a:extLst>
                </p14:cNvPr>
                <p14:cNvContentPartPr/>
                <p14:nvPr/>
              </p14:nvContentPartPr>
              <p14:xfrm>
                <a:off x="7588076" y="788367"/>
                <a:ext cx="365400" cy="821520"/>
              </p14:xfrm>
            </p:contentPart>
          </mc:Choice>
          <mc:Fallback>
            <p:pic>
              <p:nvPicPr>
                <p:cNvPr id="10" name="Ink 9">
                  <a:extLst>
                    <a:ext uri="{FF2B5EF4-FFF2-40B4-BE49-F238E27FC236}">
                      <a16:creationId xmlns:a16="http://schemas.microsoft.com/office/drawing/2014/main" id="{56A027E1-5D34-BF99-FA38-CFD0C1161356}"/>
                    </a:ext>
                  </a:extLst>
                </p:cNvPr>
                <p:cNvPicPr/>
                <p:nvPr/>
              </p:nvPicPr>
              <p:blipFill>
                <a:blip r:embed="rId23"/>
                <a:stretch>
                  <a:fillRect/>
                </a:stretch>
              </p:blipFill>
              <p:spPr>
                <a:xfrm>
                  <a:off x="7583756" y="784047"/>
                  <a:ext cx="374040" cy="830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 name="Ink 10">
                  <a:extLst>
                    <a:ext uri="{FF2B5EF4-FFF2-40B4-BE49-F238E27FC236}">
                      <a16:creationId xmlns:a16="http://schemas.microsoft.com/office/drawing/2014/main" id="{D3719AB8-7F45-CBBE-0421-5DF49F8B53C0}"/>
                    </a:ext>
                  </a:extLst>
                </p14:cNvPr>
                <p14:cNvContentPartPr/>
                <p14:nvPr/>
              </p14:nvContentPartPr>
              <p14:xfrm>
                <a:off x="8144636" y="862167"/>
                <a:ext cx="677520" cy="622080"/>
              </p14:xfrm>
            </p:contentPart>
          </mc:Choice>
          <mc:Fallback>
            <p:pic>
              <p:nvPicPr>
                <p:cNvPr id="11" name="Ink 10">
                  <a:extLst>
                    <a:ext uri="{FF2B5EF4-FFF2-40B4-BE49-F238E27FC236}">
                      <a16:creationId xmlns:a16="http://schemas.microsoft.com/office/drawing/2014/main" id="{D3719AB8-7F45-CBBE-0421-5DF49F8B53C0}"/>
                    </a:ext>
                  </a:extLst>
                </p:cNvPr>
                <p:cNvPicPr/>
                <p:nvPr/>
              </p:nvPicPr>
              <p:blipFill>
                <a:blip r:embed="rId25"/>
                <a:stretch>
                  <a:fillRect/>
                </a:stretch>
              </p:blipFill>
              <p:spPr>
                <a:xfrm>
                  <a:off x="8140316" y="857847"/>
                  <a:ext cx="686160" cy="630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 name="Ink 11">
                  <a:extLst>
                    <a:ext uri="{FF2B5EF4-FFF2-40B4-BE49-F238E27FC236}">
                      <a16:creationId xmlns:a16="http://schemas.microsoft.com/office/drawing/2014/main" id="{269E80BF-653B-E328-52F8-BD086FF6A7F7}"/>
                    </a:ext>
                  </a:extLst>
                </p14:cNvPr>
                <p14:cNvContentPartPr/>
                <p14:nvPr/>
              </p14:nvContentPartPr>
              <p14:xfrm>
                <a:off x="9311756" y="430887"/>
                <a:ext cx="641520" cy="1167120"/>
              </p14:xfrm>
            </p:contentPart>
          </mc:Choice>
          <mc:Fallback>
            <p:pic>
              <p:nvPicPr>
                <p:cNvPr id="12" name="Ink 11">
                  <a:extLst>
                    <a:ext uri="{FF2B5EF4-FFF2-40B4-BE49-F238E27FC236}">
                      <a16:creationId xmlns:a16="http://schemas.microsoft.com/office/drawing/2014/main" id="{269E80BF-653B-E328-52F8-BD086FF6A7F7}"/>
                    </a:ext>
                  </a:extLst>
                </p:cNvPr>
                <p:cNvPicPr/>
                <p:nvPr/>
              </p:nvPicPr>
              <p:blipFill>
                <a:blip r:embed="rId27"/>
                <a:stretch>
                  <a:fillRect/>
                </a:stretch>
              </p:blipFill>
              <p:spPr>
                <a:xfrm>
                  <a:off x="9307436" y="426567"/>
                  <a:ext cx="650160" cy="1175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B1A7CB9C-F67D-4FB5-6BC0-FD65A55C2937}"/>
                    </a:ext>
                  </a:extLst>
                </p14:cNvPr>
                <p14:cNvContentPartPr/>
                <p14:nvPr/>
              </p14:nvContentPartPr>
              <p14:xfrm>
                <a:off x="8870396" y="1840647"/>
                <a:ext cx="1154520" cy="94680"/>
              </p14:xfrm>
            </p:contentPart>
          </mc:Choice>
          <mc:Fallback>
            <p:pic>
              <p:nvPicPr>
                <p:cNvPr id="16" name="Ink 15">
                  <a:extLst>
                    <a:ext uri="{FF2B5EF4-FFF2-40B4-BE49-F238E27FC236}">
                      <a16:creationId xmlns:a16="http://schemas.microsoft.com/office/drawing/2014/main" id="{B1A7CB9C-F67D-4FB5-6BC0-FD65A55C2937}"/>
                    </a:ext>
                  </a:extLst>
                </p:cNvPr>
                <p:cNvPicPr/>
                <p:nvPr/>
              </p:nvPicPr>
              <p:blipFill>
                <a:blip r:embed="rId29"/>
                <a:stretch>
                  <a:fillRect/>
                </a:stretch>
              </p:blipFill>
              <p:spPr>
                <a:xfrm>
                  <a:off x="8866076" y="1836327"/>
                  <a:ext cx="1163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E3C4ECDF-87C6-5F54-090D-B4E2FF46AF05}"/>
                    </a:ext>
                  </a:extLst>
                </p14:cNvPr>
                <p14:cNvContentPartPr/>
                <p14:nvPr/>
              </p14:nvContentPartPr>
              <p14:xfrm>
                <a:off x="4129196" y="2228007"/>
                <a:ext cx="608040" cy="1060920"/>
              </p14:xfrm>
            </p:contentPart>
          </mc:Choice>
          <mc:Fallback>
            <p:pic>
              <p:nvPicPr>
                <p:cNvPr id="19" name="Ink 18">
                  <a:extLst>
                    <a:ext uri="{FF2B5EF4-FFF2-40B4-BE49-F238E27FC236}">
                      <a16:creationId xmlns:a16="http://schemas.microsoft.com/office/drawing/2014/main" id="{E3C4ECDF-87C6-5F54-090D-B4E2FF46AF05}"/>
                    </a:ext>
                  </a:extLst>
                </p:cNvPr>
                <p:cNvPicPr/>
                <p:nvPr/>
              </p:nvPicPr>
              <p:blipFill>
                <a:blip r:embed="rId31"/>
                <a:stretch>
                  <a:fillRect/>
                </a:stretch>
              </p:blipFill>
              <p:spPr>
                <a:xfrm>
                  <a:off x="4124876" y="2223687"/>
                  <a:ext cx="616680" cy="1069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B7DB29E2-0963-67A4-D743-E630737CEFE0}"/>
                    </a:ext>
                  </a:extLst>
                </p14:cNvPr>
                <p14:cNvContentPartPr/>
                <p14:nvPr/>
              </p14:nvContentPartPr>
              <p14:xfrm>
                <a:off x="4403876" y="2701047"/>
                <a:ext cx="362880" cy="420480"/>
              </p14:xfrm>
            </p:contentPart>
          </mc:Choice>
          <mc:Fallback>
            <p:pic>
              <p:nvPicPr>
                <p:cNvPr id="20" name="Ink 19">
                  <a:extLst>
                    <a:ext uri="{FF2B5EF4-FFF2-40B4-BE49-F238E27FC236}">
                      <a16:creationId xmlns:a16="http://schemas.microsoft.com/office/drawing/2014/main" id="{B7DB29E2-0963-67A4-D743-E630737CEFE0}"/>
                    </a:ext>
                  </a:extLst>
                </p:cNvPr>
                <p:cNvPicPr/>
                <p:nvPr/>
              </p:nvPicPr>
              <p:blipFill>
                <a:blip r:embed="rId33"/>
                <a:stretch>
                  <a:fillRect/>
                </a:stretch>
              </p:blipFill>
              <p:spPr>
                <a:xfrm>
                  <a:off x="4399556" y="2696727"/>
                  <a:ext cx="37152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5B27578B-1535-78F1-5446-19723464C031}"/>
                    </a:ext>
                  </a:extLst>
                </p14:cNvPr>
                <p14:cNvContentPartPr/>
                <p14:nvPr/>
              </p14:nvContentPartPr>
              <p14:xfrm>
                <a:off x="5128916" y="2732007"/>
                <a:ext cx="370800" cy="85680"/>
              </p14:xfrm>
            </p:contentPart>
          </mc:Choice>
          <mc:Fallback>
            <p:pic>
              <p:nvPicPr>
                <p:cNvPr id="21" name="Ink 20">
                  <a:extLst>
                    <a:ext uri="{FF2B5EF4-FFF2-40B4-BE49-F238E27FC236}">
                      <a16:creationId xmlns:a16="http://schemas.microsoft.com/office/drawing/2014/main" id="{5B27578B-1535-78F1-5446-19723464C031}"/>
                    </a:ext>
                  </a:extLst>
                </p:cNvPr>
                <p:cNvPicPr/>
                <p:nvPr/>
              </p:nvPicPr>
              <p:blipFill>
                <a:blip r:embed="rId35"/>
                <a:stretch>
                  <a:fillRect/>
                </a:stretch>
              </p:blipFill>
              <p:spPr>
                <a:xfrm>
                  <a:off x="5124596" y="2727687"/>
                  <a:ext cx="3794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8B19A132-6A9B-5E20-C25B-B420F3A76EAF}"/>
                    </a:ext>
                  </a:extLst>
                </p14:cNvPr>
                <p14:cNvContentPartPr/>
                <p14:nvPr/>
              </p14:nvContentPartPr>
              <p14:xfrm>
                <a:off x="672476" y="2436087"/>
                <a:ext cx="732960" cy="854640"/>
              </p14:xfrm>
            </p:contentPart>
          </mc:Choice>
          <mc:Fallback>
            <p:pic>
              <p:nvPicPr>
                <p:cNvPr id="27" name="Ink 26">
                  <a:extLst>
                    <a:ext uri="{FF2B5EF4-FFF2-40B4-BE49-F238E27FC236}">
                      <a16:creationId xmlns:a16="http://schemas.microsoft.com/office/drawing/2014/main" id="{8B19A132-6A9B-5E20-C25B-B420F3A76EAF}"/>
                    </a:ext>
                  </a:extLst>
                </p:cNvPr>
                <p:cNvPicPr/>
                <p:nvPr/>
              </p:nvPicPr>
              <p:blipFill>
                <a:blip r:embed="rId37"/>
                <a:stretch>
                  <a:fillRect/>
                </a:stretch>
              </p:blipFill>
              <p:spPr>
                <a:xfrm>
                  <a:off x="668156" y="2431767"/>
                  <a:ext cx="741600" cy="863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27553843-BBA7-A099-AE5F-4B1A48345396}"/>
                    </a:ext>
                  </a:extLst>
                </p14:cNvPr>
                <p14:cNvContentPartPr/>
                <p14:nvPr/>
              </p14:nvContentPartPr>
              <p14:xfrm>
                <a:off x="1671116" y="2726967"/>
                <a:ext cx="300600" cy="16920"/>
              </p14:xfrm>
            </p:contentPart>
          </mc:Choice>
          <mc:Fallback>
            <p:pic>
              <p:nvPicPr>
                <p:cNvPr id="28" name="Ink 27">
                  <a:extLst>
                    <a:ext uri="{FF2B5EF4-FFF2-40B4-BE49-F238E27FC236}">
                      <a16:creationId xmlns:a16="http://schemas.microsoft.com/office/drawing/2014/main" id="{27553843-BBA7-A099-AE5F-4B1A48345396}"/>
                    </a:ext>
                  </a:extLst>
                </p:cNvPr>
                <p:cNvPicPr/>
                <p:nvPr/>
              </p:nvPicPr>
              <p:blipFill>
                <a:blip r:embed="rId39"/>
                <a:stretch>
                  <a:fillRect/>
                </a:stretch>
              </p:blipFill>
              <p:spPr>
                <a:xfrm>
                  <a:off x="1666796" y="2722647"/>
                  <a:ext cx="3092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F0439EB1-7FA6-394C-C62A-376FF30EB248}"/>
                    </a:ext>
                  </a:extLst>
                </p14:cNvPr>
                <p14:cNvContentPartPr/>
                <p14:nvPr/>
              </p14:nvContentPartPr>
              <p14:xfrm>
                <a:off x="1639796" y="2891127"/>
                <a:ext cx="240120" cy="136080"/>
              </p14:xfrm>
            </p:contentPart>
          </mc:Choice>
          <mc:Fallback>
            <p:pic>
              <p:nvPicPr>
                <p:cNvPr id="29" name="Ink 28">
                  <a:extLst>
                    <a:ext uri="{FF2B5EF4-FFF2-40B4-BE49-F238E27FC236}">
                      <a16:creationId xmlns:a16="http://schemas.microsoft.com/office/drawing/2014/main" id="{F0439EB1-7FA6-394C-C62A-376FF30EB248}"/>
                    </a:ext>
                  </a:extLst>
                </p:cNvPr>
                <p:cNvPicPr/>
                <p:nvPr/>
              </p:nvPicPr>
              <p:blipFill>
                <a:blip r:embed="rId41"/>
                <a:stretch>
                  <a:fillRect/>
                </a:stretch>
              </p:blipFill>
              <p:spPr>
                <a:xfrm>
                  <a:off x="1635476" y="2886807"/>
                  <a:ext cx="2487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971C82F1-9386-AF80-478F-1C97086CA202}"/>
                    </a:ext>
                  </a:extLst>
                </p14:cNvPr>
                <p14:cNvContentPartPr/>
                <p14:nvPr/>
              </p14:nvContentPartPr>
              <p14:xfrm>
                <a:off x="2227676" y="2427087"/>
                <a:ext cx="370800" cy="788760"/>
              </p14:xfrm>
            </p:contentPart>
          </mc:Choice>
          <mc:Fallback>
            <p:pic>
              <p:nvPicPr>
                <p:cNvPr id="30" name="Ink 29">
                  <a:extLst>
                    <a:ext uri="{FF2B5EF4-FFF2-40B4-BE49-F238E27FC236}">
                      <a16:creationId xmlns:a16="http://schemas.microsoft.com/office/drawing/2014/main" id="{971C82F1-9386-AF80-478F-1C97086CA202}"/>
                    </a:ext>
                  </a:extLst>
                </p:cNvPr>
                <p:cNvPicPr/>
                <p:nvPr/>
              </p:nvPicPr>
              <p:blipFill>
                <a:blip r:embed="rId43"/>
                <a:stretch>
                  <a:fillRect/>
                </a:stretch>
              </p:blipFill>
              <p:spPr>
                <a:xfrm>
                  <a:off x="2223356" y="2422767"/>
                  <a:ext cx="379440" cy="797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F6B22223-E3E4-82C3-40E9-36D3998A9102}"/>
                    </a:ext>
                  </a:extLst>
                </p14:cNvPr>
                <p14:cNvContentPartPr/>
                <p14:nvPr/>
              </p14:nvContentPartPr>
              <p14:xfrm>
                <a:off x="2952716" y="2559567"/>
                <a:ext cx="663840" cy="520200"/>
              </p14:xfrm>
            </p:contentPart>
          </mc:Choice>
          <mc:Fallback>
            <p:pic>
              <p:nvPicPr>
                <p:cNvPr id="32" name="Ink 31">
                  <a:extLst>
                    <a:ext uri="{FF2B5EF4-FFF2-40B4-BE49-F238E27FC236}">
                      <a16:creationId xmlns:a16="http://schemas.microsoft.com/office/drawing/2014/main" id="{F6B22223-E3E4-82C3-40E9-36D3998A9102}"/>
                    </a:ext>
                  </a:extLst>
                </p:cNvPr>
                <p:cNvPicPr/>
                <p:nvPr/>
              </p:nvPicPr>
              <p:blipFill>
                <a:blip r:embed="rId45"/>
                <a:stretch>
                  <a:fillRect/>
                </a:stretch>
              </p:blipFill>
              <p:spPr>
                <a:xfrm>
                  <a:off x="2948396" y="2555247"/>
                  <a:ext cx="67248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2AC6D6B8-386A-2F4B-8467-33CE1CB0B4D6}"/>
                    </a:ext>
                  </a:extLst>
                </p14:cNvPr>
                <p14:cNvContentPartPr/>
                <p14:nvPr/>
              </p14:nvContentPartPr>
              <p14:xfrm>
                <a:off x="5086796" y="2944407"/>
                <a:ext cx="555120" cy="103680"/>
              </p14:xfrm>
            </p:contentPart>
          </mc:Choice>
          <mc:Fallback>
            <p:pic>
              <p:nvPicPr>
                <p:cNvPr id="34" name="Ink 33">
                  <a:extLst>
                    <a:ext uri="{FF2B5EF4-FFF2-40B4-BE49-F238E27FC236}">
                      <a16:creationId xmlns:a16="http://schemas.microsoft.com/office/drawing/2014/main" id="{2AC6D6B8-386A-2F4B-8467-33CE1CB0B4D6}"/>
                    </a:ext>
                  </a:extLst>
                </p:cNvPr>
                <p:cNvPicPr/>
                <p:nvPr/>
              </p:nvPicPr>
              <p:blipFill>
                <a:blip r:embed="rId47"/>
                <a:stretch>
                  <a:fillRect/>
                </a:stretch>
              </p:blipFill>
              <p:spPr>
                <a:xfrm>
                  <a:off x="5082476" y="2940087"/>
                  <a:ext cx="5637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Ink 34">
                  <a:extLst>
                    <a:ext uri="{FF2B5EF4-FFF2-40B4-BE49-F238E27FC236}">
                      <a16:creationId xmlns:a16="http://schemas.microsoft.com/office/drawing/2014/main" id="{11DC38D6-0654-9476-6546-04D556736765}"/>
                    </a:ext>
                  </a:extLst>
                </p14:cNvPr>
                <p14:cNvContentPartPr/>
                <p14:nvPr/>
              </p14:nvContentPartPr>
              <p14:xfrm>
                <a:off x="6002636" y="2217207"/>
                <a:ext cx="314280" cy="945360"/>
              </p14:xfrm>
            </p:contentPart>
          </mc:Choice>
          <mc:Fallback>
            <p:pic>
              <p:nvPicPr>
                <p:cNvPr id="35" name="Ink 34">
                  <a:extLst>
                    <a:ext uri="{FF2B5EF4-FFF2-40B4-BE49-F238E27FC236}">
                      <a16:creationId xmlns:a16="http://schemas.microsoft.com/office/drawing/2014/main" id="{11DC38D6-0654-9476-6546-04D556736765}"/>
                    </a:ext>
                  </a:extLst>
                </p:cNvPr>
                <p:cNvPicPr/>
                <p:nvPr/>
              </p:nvPicPr>
              <p:blipFill>
                <a:blip r:embed="rId49"/>
                <a:stretch>
                  <a:fillRect/>
                </a:stretch>
              </p:blipFill>
              <p:spPr>
                <a:xfrm>
                  <a:off x="5998316" y="2212887"/>
                  <a:ext cx="322920" cy="954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Ink 35">
                  <a:extLst>
                    <a:ext uri="{FF2B5EF4-FFF2-40B4-BE49-F238E27FC236}">
                      <a16:creationId xmlns:a16="http://schemas.microsoft.com/office/drawing/2014/main" id="{D0BDE4C5-AE0A-F2D2-BF5A-41AB7C138DE6}"/>
                    </a:ext>
                  </a:extLst>
                </p14:cNvPr>
                <p14:cNvContentPartPr/>
                <p14:nvPr/>
              </p14:nvContentPartPr>
              <p14:xfrm>
                <a:off x="3531596" y="1752807"/>
                <a:ext cx="3757320" cy="2324520"/>
              </p14:xfrm>
            </p:contentPart>
          </mc:Choice>
          <mc:Fallback>
            <p:pic>
              <p:nvPicPr>
                <p:cNvPr id="36" name="Ink 35">
                  <a:extLst>
                    <a:ext uri="{FF2B5EF4-FFF2-40B4-BE49-F238E27FC236}">
                      <a16:creationId xmlns:a16="http://schemas.microsoft.com/office/drawing/2014/main" id="{D0BDE4C5-AE0A-F2D2-BF5A-41AB7C138DE6}"/>
                    </a:ext>
                  </a:extLst>
                </p:cNvPr>
                <p:cNvPicPr/>
                <p:nvPr/>
              </p:nvPicPr>
              <p:blipFill>
                <a:blip r:embed="rId51"/>
                <a:stretch>
                  <a:fillRect/>
                </a:stretch>
              </p:blipFill>
              <p:spPr>
                <a:xfrm>
                  <a:off x="3527276" y="1748487"/>
                  <a:ext cx="3765960" cy="2333160"/>
                </a:xfrm>
                <a:prstGeom prst="rect">
                  <a:avLst/>
                </a:prstGeom>
              </p:spPr>
            </p:pic>
          </mc:Fallback>
        </mc:AlternateContent>
      </p:grpSp>
      <p:grpSp>
        <p:nvGrpSpPr>
          <p:cNvPr id="45" name="Group 44">
            <a:extLst>
              <a:ext uri="{FF2B5EF4-FFF2-40B4-BE49-F238E27FC236}">
                <a16:creationId xmlns:a16="http://schemas.microsoft.com/office/drawing/2014/main" id="{79F8C7FD-31DB-7DC0-DAD5-1A10DCC61DFE}"/>
              </a:ext>
            </a:extLst>
          </p:cNvPr>
          <p:cNvGrpSpPr/>
          <p:nvPr/>
        </p:nvGrpSpPr>
        <p:grpSpPr>
          <a:xfrm>
            <a:off x="2638076" y="3867807"/>
            <a:ext cx="3512880" cy="1262520"/>
            <a:chOff x="2638076" y="3867807"/>
            <a:chExt cx="3512880" cy="1262520"/>
          </a:xfrm>
        </p:grpSpPr>
        <mc:AlternateContent xmlns:mc="http://schemas.openxmlformats.org/markup-compatibility/2006">
          <mc:Choice xmlns:p14="http://schemas.microsoft.com/office/powerpoint/2010/main" Requires="p14">
            <p:contentPart p14:bwMode="auto" r:id="rId52">
              <p14:nvContentPartPr>
                <p14:cNvPr id="38" name="Ink 37">
                  <a:extLst>
                    <a:ext uri="{FF2B5EF4-FFF2-40B4-BE49-F238E27FC236}">
                      <a16:creationId xmlns:a16="http://schemas.microsoft.com/office/drawing/2014/main" id="{91229D4C-6EFC-0486-90F1-90D46E4DF199}"/>
                    </a:ext>
                  </a:extLst>
                </p14:cNvPr>
                <p14:cNvContentPartPr/>
                <p14:nvPr/>
              </p14:nvContentPartPr>
              <p14:xfrm>
                <a:off x="2638076" y="3867807"/>
                <a:ext cx="452520" cy="827280"/>
              </p14:xfrm>
            </p:contentPart>
          </mc:Choice>
          <mc:Fallback>
            <p:pic>
              <p:nvPicPr>
                <p:cNvPr id="38" name="Ink 37">
                  <a:extLst>
                    <a:ext uri="{FF2B5EF4-FFF2-40B4-BE49-F238E27FC236}">
                      <a16:creationId xmlns:a16="http://schemas.microsoft.com/office/drawing/2014/main" id="{91229D4C-6EFC-0486-90F1-90D46E4DF199}"/>
                    </a:ext>
                  </a:extLst>
                </p:cNvPr>
                <p:cNvPicPr/>
                <p:nvPr/>
              </p:nvPicPr>
              <p:blipFill>
                <a:blip r:embed="rId53"/>
                <a:stretch>
                  <a:fillRect/>
                </a:stretch>
              </p:blipFill>
              <p:spPr>
                <a:xfrm>
                  <a:off x="2633756" y="3863487"/>
                  <a:ext cx="461160" cy="835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Ink 38">
                  <a:extLst>
                    <a:ext uri="{FF2B5EF4-FFF2-40B4-BE49-F238E27FC236}">
                      <a16:creationId xmlns:a16="http://schemas.microsoft.com/office/drawing/2014/main" id="{A00DB6A6-EAFF-4F5C-F3A9-9C96C2E63561}"/>
                    </a:ext>
                  </a:extLst>
                </p14:cNvPr>
                <p14:cNvContentPartPr/>
                <p14:nvPr/>
              </p14:nvContentPartPr>
              <p14:xfrm>
                <a:off x="3394436" y="4582407"/>
                <a:ext cx="21960" cy="547920"/>
              </p14:xfrm>
            </p:contentPart>
          </mc:Choice>
          <mc:Fallback>
            <p:pic>
              <p:nvPicPr>
                <p:cNvPr id="39" name="Ink 38">
                  <a:extLst>
                    <a:ext uri="{FF2B5EF4-FFF2-40B4-BE49-F238E27FC236}">
                      <a16:creationId xmlns:a16="http://schemas.microsoft.com/office/drawing/2014/main" id="{A00DB6A6-EAFF-4F5C-F3A9-9C96C2E63561}"/>
                    </a:ext>
                  </a:extLst>
                </p:cNvPr>
                <p:cNvPicPr/>
                <p:nvPr/>
              </p:nvPicPr>
              <p:blipFill>
                <a:blip r:embed="rId55"/>
                <a:stretch>
                  <a:fillRect/>
                </a:stretch>
              </p:blipFill>
              <p:spPr>
                <a:xfrm>
                  <a:off x="3390116" y="4578087"/>
                  <a:ext cx="30600" cy="556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id="{7C80A0AB-8DD5-795D-B9F2-5A8AFFF346F6}"/>
                    </a:ext>
                  </a:extLst>
                </p14:cNvPr>
                <p14:cNvContentPartPr/>
                <p14:nvPr/>
              </p14:nvContentPartPr>
              <p14:xfrm>
                <a:off x="3731036" y="4363167"/>
                <a:ext cx="419040" cy="83160"/>
              </p14:xfrm>
            </p:contentPart>
          </mc:Choice>
          <mc:Fallback>
            <p:pic>
              <p:nvPicPr>
                <p:cNvPr id="40" name="Ink 39">
                  <a:extLst>
                    <a:ext uri="{FF2B5EF4-FFF2-40B4-BE49-F238E27FC236}">
                      <a16:creationId xmlns:a16="http://schemas.microsoft.com/office/drawing/2014/main" id="{7C80A0AB-8DD5-795D-B9F2-5A8AFFF346F6}"/>
                    </a:ext>
                  </a:extLst>
                </p:cNvPr>
                <p:cNvPicPr/>
                <p:nvPr/>
              </p:nvPicPr>
              <p:blipFill>
                <a:blip r:embed="rId57"/>
                <a:stretch>
                  <a:fillRect/>
                </a:stretch>
              </p:blipFill>
              <p:spPr>
                <a:xfrm>
                  <a:off x="3726716" y="4358847"/>
                  <a:ext cx="4276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id="{60E5D377-C61B-5D2A-3787-A4C1AB5D0110}"/>
                    </a:ext>
                  </a:extLst>
                </p14:cNvPr>
                <p14:cNvContentPartPr/>
                <p14:nvPr/>
              </p14:nvContentPartPr>
              <p14:xfrm>
                <a:off x="3762716" y="4664487"/>
                <a:ext cx="433080" cy="86040"/>
              </p14:xfrm>
            </p:contentPart>
          </mc:Choice>
          <mc:Fallback>
            <p:pic>
              <p:nvPicPr>
                <p:cNvPr id="41" name="Ink 40">
                  <a:extLst>
                    <a:ext uri="{FF2B5EF4-FFF2-40B4-BE49-F238E27FC236}">
                      <a16:creationId xmlns:a16="http://schemas.microsoft.com/office/drawing/2014/main" id="{60E5D377-C61B-5D2A-3787-A4C1AB5D0110}"/>
                    </a:ext>
                  </a:extLst>
                </p:cNvPr>
                <p:cNvPicPr/>
                <p:nvPr/>
              </p:nvPicPr>
              <p:blipFill>
                <a:blip r:embed="rId59"/>
                <a:stretch>
                  <a:fillRect/>
                </a:stretch>
              </p:blipFill>
              <p:spPr>
                <a:xfrm>
                  <a:off x="3758396" y="4660167"/>
                  <a:ext cx="4417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id="{48899BE0-9C65-6514-795F-54C6315EB829}"/>
                    </a:ext>
                  </a:extLst>
                </p14:cNvPr>
                <p14:cNvContentPartPr/>
                <p14:nvPr/>
              </p14:nvContentPartPr>
              <p14:xfrm>
                <a:off x="4613756" y="4075527"/>
                <a:ext cx="588240" cy="749880"/>
              </p14:xfrm>
            </p:contentPart>
          </mc:Choice>
          <mc:Fallback>
            <p:pic>
              <p:nvPicPr>
                <p:cNvPr id="42" name="Ink 41">
                  <a:extLst>
                    <a:ext uri="{FF2B5EF4-FFF2-40B4-BE49-F238E27FC236}">
                      <a16:creationId xmlns:a16="http://schemas.microsoft.com/office/drawing/2014/main" id="{48899BE0-9C65-6514-795F-54C6315EB829}"/>
                    </a:ext>
                  </a:extLst>
                </p:cNvPr>
                <p:cNvPicPr/>
                <p:nvPr/>
              </p:nvPicPr>
              <p:blipFill>
                <a:blip r:embed="rId61"/>
                <a:stretch>
                  <a:fillRect/>
                </a:stretch>
              </p:blipFill>
              <p:spPr>
                <a:xfrm>
                  <a:off x="4609436" y="4071207"/>
                  <a:ext cx="596880" cy="758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C67C2522-3483-42FF-EB94-1B5F0526361E}"/>
                    </a:ext>
                  </a:extLst>
                </p14:cNvPr>
                <p14:cNvContentPartPr/>
                <p14:nvPr/>
              </p14:nvContentPartPr>
              <p14:xfrm>
                <a:off x="5360396" y="4460007"/>
                <a:ext cx="6480" cy="6840"/>
              </p14:xfrm>
            </p:contentPart>
          </mc:Choice>
          <mc:Fallback>
            <p:pic>
              <p:nvPicPr>
                <p:cNvPr id="43" name="Ink 42">
                  <a:extLst>
                    <a:ext uri="{FF2B5EF4-FFF2-40B4-BE49-F238E27FC236}">
                      <a16:creationId xmlns:a16="http://schemas.microsoft.com/office/drawing/2014/main" id="{C67C2522-3483-42FF-EB94-1B5F0526361E}"/>
                    </a:ext>
                  </a:extLst>
                </p:cNvPr>
                <p:cNvPicPr/>
                <p:nvPr/>
              </p:nvPicPr>
              <p:blipFill>
                <a:blip r:embed="rId63"/>
                <a:stretch>
                  <a:fillRect/>
                </a:stretch>
              </p:blipFill>
              <p:spPr>
                <a:xfrm>
                  <a:off x="5356076" y="4455687"/>
                  <a:ext cx="1512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01F74243-7937-4428-9724-F6E8E59FFF3F}"/>
                    </a:ext>
                  </a:extLst>
                </p14:cNvPr>
                <p14:cNvContentPartPr/>
                <p14:nvPr/>
              </p14:nvContentPartPr>
              <p14:xfrm>
                <a:off x="5654156" y="3882207"/>
                <a:ext cx="496800" cy="1059120"/>
              </p14:xfrm>
            </p:contentPart>
          </mc:Choice>
          <mc:Fallback>
            <p:pic>
              <p:nvPicPr>
                <p:cNvPr id="44" name="Ink 43">
                  <a:extLst>
                    <a:ext uri="{FF2B5EF4-FFF2-40B4-BE49-F238E27FC236}">
                      <a16:creationId xmlns:a16="http://schemas.microsoft.com/office/drawing/2014/main" id="{01F74243-7937-4428-9724-F6E8E59FFF3F}"/>
                    </a:ext>
                  </a:extLst>
                </p:cNvPr>
                <p:cNvPicPr/>
                <p:nvPr/>
              </p:nvPicPr>
              <p:blipFill>
                <a:blip r:embed="rId65"/>
                <a:stretch>
                  <a:fillRect/>
                </a:stretch>
              </p:blipFill>
              <p:spPr>
                <a:xfrm>
                  <a:off x="5649836" y="3877887"/>
                  <a:ext cx="505440" cy="1067760"/>
                </a:xfrm>
                <a:prstGeom prst="rect">
                  <a:avLst/>
                </a:prstGeom>
              </p:spPr>
            </p:pic>
          </mc:Fallback>
        </mc:AlternateContent>
      </p:grpSp>
      <p:grpSp>
        <p:nvGrpSpPr>
          <p:cNvPr id="65" name="Group 64">
            <a:extLst>
              <a:ext uri="{FF2B5EF4-FFF2-40B4-BE49-F238E27FC236}">
                <a16:creationId xmlns:a16="http://schemas.microsoft.com/office/drawing/2014/main" id="{ED9F744B-05A0-A771-4B56-41D7020E57B9}"/>
              </a:ext>
            </a:extLst>
          </p:cNvPr>
          <p:cNvGrpSpPr/>
          <p:nvPr/>
        </p:nvGrpSpPr>
        <p:grpSpPr>
          <a:xfrm>
            <a:off x="7188836" y="2482887"/>
            <a:ext cx="4696920" cy="3183480"/>
            <a:chOff x="7188836" y="2482887"/>
            <a:chExt cx="4696920" cy="3183480"/>
          </a:xfrm>
        </p:grpSpPr>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id="{FF8DA762-5DF2-B444-D412-C0D68EC10E72}"/>
                    </a:ext>
                  </a:extLst>
                </p14:cNvPr>
                <p14:cNvContentPartPr/>
                <p14:nvPr/>
              </p14:nvContentPartPr>
              <p14:xfrm>
                <a:off x="7188836" y="3755847"/>
                <a:ext cx="852480" cy="879120"/>
              </p14:xfrm>
            </p:contentPart>
          </mc:Choice>
          <mc:Fallback>
            <p:pic>
              <p:nvPicPr>
                <p:cNvPr id="46" name="Ink 45">
                  <a:extLst>
                    <a:ext uri="{FF2B5EF4-FFF2-40B4-BE49-F238E27FC236}">
                      <a16:creationId xmlns:a16="http://schemas.microsoft.com/office/drawing/2014/main" id="{FF8DA762-5DF2-B444-D412-C0D68EC10E72}"/>
                    </a:ext>
                  </a:extLst>
                </p:cNvPr>
                <p:cNvPicPr/>
                <p:nvPr/>
              </p:nvPicPr>
              <p:blipFill>
                <a:blip r:embed="rId67"/>
                <a:stretch>
                  <a:fillRect/>
                </a:stretch>
              </p:blipFill>
              <p:spPr>
                <a:xfrm>
                  <a:off x="7184516" y="3751527"/>
                  <a:ext cx="861120" cy="887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8DEF69B3-85B5-895F-E145-0A287E957DD3}"/>
                    </a:ext>
                  </a:extLst>
                </p14:cNvPr>
                <p14:cNvContentPartPr/>
                <p14:nvPr/>
              </p14:nvContentPartPr>
              <p14:xfrm>
                <a:off x="7923956" y="4445967"/>
                <a:ext cx="106200" cy="667800"/>
              </p14:xfrm>
            </p:contentPart>
          </mc:Choice>
          <mc:Fallback>
            <p:pic>
              <p:nvPicPr>
                <p:cNvPr id="47" name="Ink 46">
                  <a:extLst>
                    <a:ext uri="{FF2B5EF4-FFF2-40B4-BE49-F238E27FC236}">
                      <a16:creationId xmlns:a16="http://schemas.microsoft.com/office/drawing/2014/main" id="{8DEF69B3-85B5-895F-E145-0A287E957DD3}"/>
                    </a:ext>
                  </a:extLst>
                </p:cNvPr>
                <p:cNvPicPr/>
                <p:nvPr/>
              </p:nvPicPr>
              <p:blipFill>
                <a:blip r:embed="rId69"/>
                <a:stretch>
                  <a:fillRect/>
                </a:stretch>
              </p:blipFill>
              <p:spPr>
                <a:xfrm>
                  <a:off x="7919636" y="4441647"/>
                  <a:ext cx="114840" cy="676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id="{BD38A4DF-2B4E-400B-14E4-229688C769DE}"/>
                    </a:ext>
                  </a:extLst>
                </p14:cNvPr>
                <p14:cNvContentPartPr/>
                <p14:nvPr/>
              </p14:nvContentPartPr>
              <p14:xfrm>
                <a:off x="8471156" y="4350207"/>
                <a:ext cx="274320" cy="32760"/>
              </p14:xfrm>
            </p:contentPart>
          </mc:Choice>
          <mc:Fallback>
            <p:pic>
              <p:nvPicPr>
                <p:cNvPr id="48" name="Ink 47">
                  <a:extLst>
                    <a:ext uri="{FF2B5EF4-FFF2-40B4-BE49-F238E27FC236}">
                      <a16:creationId xmlns:a16="http://schemas.microsoft.com/office/drawing/2014/main" id="{BD38A4DF-2B4E-400B-14E4-229688C769DE}"/>
                    </a:ext>
                  </a:extLst>
                </p:cNvPr>
                <p:cNvPicPr/>
                <p:nvPr/>
              </p:nvPicPr>
              <p:blipFill>
                <a:blip r:embed="rId71"/>
                <a:stretch>
                  <a:fillRect/>
                </a:stretch>
              </p:blipFill>
              <p:spPr>
                <a:xfrm>
                  <a:off x="8466836" y="4345887"/>
                  <a:ext cx="282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id="{CB4B5DF8-1189-3262-431A-6FCEE123286B}"/>
                    </a:ext>
                  </a:extLst>
                </p14:cNvPr>
                <p14:cNvContentPartPr/>
                <p14:nvPr/>
              </p14:nvContentPartPr>
              <p14:xfrm>
                <a:off x="8302676" y="4481607"/>
                <a:ext cx="386280" cy="279720"/>
              </p14:xfrm>
            </p:contentPart>
          </mc:Choice>
          <mc:Fallback>
            <p:pic>
              <p:nvPicPr>
                <p:cNvPr id="49" name="Ink 48">
                  <a:extLst>
                    <a:ext uri="{FF2B5EF4-FFF2-40B4-BE49-F238E27FC236}">
                      <a16:creationId xmlns:a16="http://schemas.microsoft.com/office/drawing/2014/main" id="{CB4B5DF8-1189-3262-431A-6FCEE123286B}"/>
                    </a:ext>
                  </a:extLst>
                </p:cNvPr>
                <p:cNvPicPr/>
                <p:nvPr/>
              </p:nvPicPr>
              <p:blipFill>
                <a:blip r:embed="rId73"/>
                <a:stretch>
                  <a:fillRect/>
                </a:stretch>
              </p:blipFill>
              <p:spPr>
                <a:xfrm>
                  <a:off x="8298356" y="4477287"/>
                  <a:ext cx="3949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9C2FB3A8-0877-32BF-CF55-BF605A83A3DF}"/>
                    </a:ext>
                  </a:extLst>
                </p14:cNvPr>
                <p14:cNvContentPartPr/>
                <p14:nvPr/>
              </p14:nvContentPartPr>
              <p14:xfrm>
                <a:off x="8736836" y="2913087"/>
                <a:ext cx="943200" cy="2581200"/>
              </p14:xfrm>
            </p:contentPart>
          </mc:Choice>
          <mc:Fallback>
            <p:pic>
              <p:nvPicPr>
                <p:cNvPr id="50" name="Ink 49">
                  <a:extLst>
                    <a:ext uri="{FF2B5EF4-FFF2-40B4-BE49-F238E27FC236}">
                      <a16:creationId xmlns:a16="http://schemas.microsoft.com/office/drawing/2014/main" id="{9C2FB3A8-0877-32BF-CF55-BF605A83A3DF}"/>
                    </a:ext>
                  </a:extLst>
                </p:cNvPr>
                <p:cNvPicPr/>
                <p:nvPr/>
              </p:nvPicPr>
              <p:blipFill>
                <a:blip r:embed="rId75"/>
                <a:stretch>
                  <a:fillRect/>
                </a:stretch>
              </p:blipFill>
              <p:spPr>
                <a:xfrm>
                  <a:off x="8732516" y="2908767"/>
                  <a:ext cx="951840" cy="2589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FB0A5912-B220-724D-6B15-A5EC04E9D961}"/>
                    </a:ext>
                  </a:extLst>
                </p14:cNvPr>
                <p14:cNvContentPartPr/>
                <p14:nvPr/>
              </p14:nvContentPartPr>
              <p14:xfrm>
                <a:off x="9351716" y="3588087"/>
                <a:ext cx="362520" cy="372960"/>
              </p14:xfrm>
            </p:contentPart>
          </mc:Choice>
          <mc:Fallback>
            <p:pic>
              <p:nvPicPr>
                <p:cNvPr id="51" name="Ink 50">
                  <a:extLst>
                    <a:ext uri="{FF2B5EF4-FFF2-40B4-BE49-F238E27FC236}">
                      <a16:creationId xmlns:a16="http://schemas.microsoft.com/office/drawing/2014/main" id="{FB0A5912-B220-724D-6B15-A5EC04E9D961}"/>
                    </a:ext>
                  </a:extLst>
                </p:cNvPr>
                <p:cNvPicPr/>
                <p:nvPr/>
              </p:nvPicPr>
              <p:blipFill>
                <a:blip r:embed="rId77"/>
                <a:stretch>
                  <a:fillRect/>
                </a:stretch>
              </p:blipFill>
              <p:spPr>
                <a:xfrm>
                  <a:off x="9347396" y="3583767"/>
                  <a:ext cx="37116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2A8A6720-C4AB-8591-4EFC-4A12940E0F0F}"/>
                    </a:ext>
                  </a:extLst>
                </p14:cNvPr>
                <p14:cNvContentPartPr/>
                <p14:nvPr/>
              </p14:nvContentPartPr>
              <p14:xfrm>
                <a:off x="10037156" y="3628047"/>
                <a:ext cx="12600" cy="8640"/>
              </p14:xfrm>
            </p:contentPart>
          </mc:Choice>
          <mc:Fallback>
            <p:pic>
              <p:nvPicPr>
                <p:cNvPr id="52" name="Ink 51">
                  <a:extLst>
                    <a:ext uri="{FF2B5EF4-FFF2-40B4-BE49-F238E27FC236}">
                      <a16:creationId xmlns:a16="http://schemas.microsoft.com/office/drawing/2014/main" id="{2A8A6720-C4AB-8591-4EFC-4A12940E0F0F}"/>
                    </a:ext>
                  </a:extLst>
                </p:cNvPr>
                <p:cNvPicPr/>
                <p:nvPr/>
              </p:nvPicPr>
              <p:blipFill>
                <a:blip r:embed="rId79"/>
                <a:stretch>
                  <a:fillRect/>
                </a:stretch>
              </p:blipFill>
              <p:spPr>
                <a:xfrm>
                  <a:off x="10032836" y="3623727"/>
                  <a:ext cx="2124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Ink 52">
                  <a:extLst>
                    <a:ext uri="{FF2B5EF4-FFF2-40B4-BE49-F238E27FC236}">
                      <a16:creationId xmlns:a16="http://schemas.microsoft.com/office/drawing/2014/main" id="{8719A1A1-142D-51E0-37C3-CB5D02F683C5}"/>
                    </a:ext>
                  </a:extLst>
                </p14:cNvPr>
                <p14:cNvContentPartPr/>
                <p14:nvPr/>
              </p14:nvContentPartPr>
              <p14:xfrm>
                <a:off x="10320836" y="3301167"/>
                <a:ext cx="211320" cy="744120"/>
              </p14:xfrm>
            </p:contentPart>
          </mc:Choice>
          <mc:Fallback>
            <p:pic>
              <p:nvPicPr>
                <p:cNvPr id="53" name="Ink 52">
                  <a:extLst>
                    <a:ext uri="{FF2B5EF4-FFF2-40B4-BE49-F238E27FC236}">
                      <a16:creationId xmlns:a16="http://schemas.microsoft.com/office/drawing/2014/main" id="{8719A1A1-142D-51E0-37C3-CB5D02F683C5}"/>
                    </a:ext>
                  </a:extLst>
                </p:cNvPr>
                <p:cNvPicPr/>
                <p:nvPr/>
              </p:nvPicPr>
              <p:blipFill>
                <a:blip r:embed="rId81"/>
                <a:stretch>
                  <a:fillRect/>
                </a:stretch>
              </p:blipFill>
              <p:spPr>
                <a:xfrm>
                  <a:off x="10316516" y="3296847"/>
                  <a:ext cx="219960" cy="752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64E43A94-3C79-1AE8-F856-E489E51B6F78}"/>
                    </a:ext>
                  </a:extLst>
                </p14:cNvPr>
                <p14:cNvContentPartPr/>
                <p14:nvPr/>
              </p14:nvContentPartPr>
              <p14:xfrm>
                <a:off x="10740236" y="3394767"/>
                <a:ext cx="285840" cy="560160"/>
              </p14:xfrm>
            </p:contentPart>
          </mc:Choice>
          <mc:Fallback>
            <p:pic>
              <p:nvPicPr>
                <p:cNvPr id="54" name="Ink 53">
                  <a:extLst>
                    <a:ext uri="{FF2B5EF4-FFF2-40B4-BE49-F238E27FC236}">
                      <a16:creationId xmlns:a16="http://schemas.microsoft.com/office/drawing/2014/main" id="{64E43A94-3C79-1AE8-F856-E489E51B6F78}"/>
                    </a:ext>
                  </a:extLst>
                </p:cNvPr>
                <p:cNvPicPr/>
                <p:nvPr/>
              </p:nvPicPr>
              <p:blipFill>
                <a:blip r:embed="rId83"/>
                <a:stretch>
                  <a:fillRect/>
                </a:stretch>
              </p:blipFill>
              <p:spPr>
                <a:xfrm>
                  <a:off x="10735916" y="3390447"/>
                  <a:ext cx="29448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BD2837BB-6266-4068-1BE7-C9C582123766}"/>
                    </a:ext>
                  </a:extLst>
                </p14:cNvPr>
                <p14:cNvContentPartPr/>
                <p14:nvPr/>
              </p14:nvContentPartPr>
              <p14:xfrm>
                <a:off x="9026276" y="4634607"/>
                <a:ext cx="317880" cy="360360"/>
              </p14:xfrm>
            </p:contentPart>
          </mc:Choice>
          <mc:Fallback>
            <p:pic>
              <p:nvPicPr>
                <p:cNvPr id="56" name="Ink 55">
                  <a:extLst>
                    <a:ext uri="{FF2B5EF4-FFF2-40B4-BE49-F238E27FC236}">
                      <a16:creationId xmlns:a16="http://schemas.microsoft.com/office/drawing/2014/main" id="{BD2837BB-6266-4068-1BE7-C9C582123766}"/>
                    </a:ext>
                  </a:extLst>
                </p:cNvPr>
                <p:cNvPicPr/>
                <p:nvPr/>
              </p:nvPicPr>
              <p:blipFill>
                <a:blip r:embed="rId85"/>
                <a:stretch>
                  <a:fillRect/>
                </a:stretch>
              </p:blipFill>
              <p:spPr>
                <a:xfrm>
                  <a:off x="9021956" y="4630287"/>
                  <a:ext cx="32652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CDE540BB-C2EE-ACBE-513F-EBF86D352AC3}"/>
                    </a:ext>
                  </a:extLst>
                </p14:cNvPr>
                <p14:cNvContentPartPr/>
                <p14:nvPr/>
              </p14:nvContentPartPr>
              <p14:xfrm>
                <a:off x="9722156" y="4645407"/>
                <a:ext cx="360" cy="360"/>
              </p14:xfrm>
            </p:contentPart>
          </mc:Choice>
          <mc:Fallback>
            <p:pic>
              <p:nvPicPr>
                <p:cNvPr id="57" name="Ink 56">
                  <a:extLst>
                    <a:ext uri="{FF2B5EF4-FFF2-40B4-BE49-F238E27FC236}">
                      <a16:creationId xmlns:a16="http://schemas.microsoft.com/office/drawing/2014/main" id="{CDE540BB-C2EE-ACBE-513F-EBF86D352AC3}"/>
                    </a:ext>
                  </a:extLst>
                </p:cNvPr>
                <p:cNvPicPr/>
                <p:nvPr/>
              </p:nvPicPr>
              <p:blipFill>
                <a:blip r:embed="rId87"/>
                <a:stretch>
                  <a:fillRect/>
                </a:stretch>
              </p:blipFill>
              <p:spPr>
                <a:xfrm>
                  <a:off x="9717836" y="46410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AADB6265-6E7A-81D9-F4DE-74C31B5F0C7F}"/>
                    </a:ext>
                  </a:extLst>
                </p14:cNvPr>
                <p14:cNvContentPartPr/>
                <p14:nvPr/>
              </p14:nvContentPartPr>
              <p14:xfrm>
                <a:off x="9898916" y="4424367"/>
                <a:ext cx="401400" cy="696960"/>
              </p14:xfrm>
            </p:contentPart>
          </mc:Choice>
          <mc:Fallback>
            <p:pic>
              <p:nvPicPr>
                <p:cNvPr id="58" name="Ink 57">
                  <a:extLst>
                    <a:ext uri="{FF2B5EF4-FFF2-40B4-BE49-F238E27FC236}">
                      <a16:creationId xmlns:a16="http://schemas.microsoft.com/office/drawing/2014/main" id="{AADB6265-6E7A-81D9-F4DE-74C31B5F0C7F}"/>
                    </a:ext>
                  </a:extLst>
                </p:cNvPr>
                <p:cNvPicPr/>
                <p:nvPr/>
              </p:nvPicPr>
              <p:blipFill>
                <a:blip r:embed="rId89"/>
                <a:stretch>
                  <a:fillRect/>
                </a:stretch>
              </p:blipFill>
              <p:spPr>
                <a:xfrm>
                  <a:off x="9894596" y="4420047"/>
                  <a:ext cx="410040" cy="705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4EBB324B-72B3-7ECF-1FAD-C235FAADD6AA}"/>
                    </a:ext>
                  </a:extLst>
                </p14:cNvPr>
                <p14:cNvContentPartPr/>
                <p14:nvPr/>
              </p14:nvContentPartPr>
              <p14:xfrm>
                <a:off x="10414436" y="4435167"/>
                <a:ext cx="253800" cy="612000"/>
              </p14:xfrm>
            </p:contentPart>
          </mc:Choice>
          <mc:Fallback>
            <p:pic>
              <p:nvPicPr>
                <p:cNvPr id="59" name="Ink 58">
                  <a:extLst>
                    <a:ext uri="{FF2B5EF4-FFF2-40B4-BE49-F238E27FC236}">
                      <a16:creationId xmlns:a16="http://schemas.microsoft.com/office/drawing/2014/main" id="{4EBB324B-72B3-7ECF-1FAD-C235FAADD6AA}"/>
                    </a:ext>
                  </a:extLst>
                </p:cNvPr>
                <p:cNvPicPr/>
                <p:nvPr/>
              </p:nvPicPr>
              <p:blipFill>
                <a:blip r:embed="rId91"/>
                <a:stretch>
                  <a:fillRect/>
                </a:stretch>
              </p:blipFill>
              <p:spPr>
                <a:xfrm>
                  <a:off x="10410116" y="4430847"/>
                  <a:ext cx="262440" cy="620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ED26AAC0-C7C0-346D-AEA2-4E2B18AEED1C}"/>
                    </a:ext>
                  </a:extLst>
                </p14:cNvPr>
                <p14:cNvContentPartPr/>
                <p14:nvPr/>
              </p14:nvContentPartPr>
              <p14:xfrm>
                <a:off x="11055596" y="4382607"/>
                <a:ext cx="191520" cy="805680"/>
              </p14:xfrm>
            </p:contentPart>
          </mc:Choice>
          <mc:Fallback>
            <p:pic>
              <p:nvPicPr>
                <p:cNvPr id="60" name="Ink 59">
                  <a:extLst>
                    <a:ext uri="{FF2B5EF4-FFF2-40B4-BE49-F238E27FC236}">
                      <a16:creationId xmlns:a16="http://schemas.microsoft.com/office/drawing/2014/main" id="{ED26AAC0-C7C0-346D-AEA2-4E2B18AEED1C}"/>
                    </a:ext>
                  </a:extLst>
                </p:cNvPr>
                <p:cNvPicPr/>
                <p:nvPr/>
              </p:nvPicPr>
              <p:blipFill>
                <a:blip r:embed="rId93"/>
                <a:stretch>
                  <a:fillRect/>
                </a:stretch>
              </p:blipFill>
              <p:spPr>
                <a:xfrm>
                  <a:off x="11051276" y="4378287"/>
                  <a:ext cx="200160" cy="814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2264005E-46F8-EDEE-C1E3-62A8522ACE20}"/>
                    </a:ext>
                  </a:extLst>
                </p14:cNvPr>
                <p14:cNvContentPartPr/>
                <p14:nvPr/>
              </p14:nvContentPartPr>
              <p14:xfrm>
                <a:off x="11294636" y="2482887"/>
                <a:ext cx="591120" cy="3183480"/>
              </p14:xfrm>
            </p:contentPart>
          </mc:Choice>
          <mc:Fallback>
            <p:pic>
              <p:nvPicPr>
                <p:cNvPr id="61" name="Ink 60">
                  <a:extLst>
                    <a:ext uri="{FF2B5EF4-FFF2-40B4-BE49-F238E27FC236}">
                      <a16:creationId xmlns:a16="http://schemas.microsoft.com/office/drawing/2014/main" id="{2264005E-46F8-EDEE-C1E3-62A8522ACE20}"/>
                    </a:ext>
                  </a:extLst>
                </p:cNvPr>
                <p:cNvPicPr/>
                <p:nvPr/>
              </p:nvPicPr>
              <p:blipFill>
                <a:blip r:embed="rId95"/>
                <a:stretch>
                  <a:fillRect/>
                </a:stretch>
              </p:blipFill>
              <p:spPr>
                <a:xfrm>
                  <a:off x="11290316" y="2478567"/>
                  <a:ext cx="599760" cy="3192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3" name="Ink 62">
                  <a:extLst>
                    <a:ext uri="{FF2B5EF4-FFF2-40B4-BE49-F238E27FC236}">
                      <a16:creationId xmlns:a16="http://schemas.microsoft.com/office/drawing/2014/main" id="{416C0134-5E7F-08C0-6779-3DC1BF32A19F}"/>
                    </a:ext>
                  </a:extLst>
                </p14:cNvPr>
                <p14:cNvContentPartPr/>
                <p14:nvPr/>
              </p14:nvContentPartPr>
              <p14:xfrm>
                <a:off x="9143996" y="4102167"/>
                <a:ext cx="2486160" cy="184680"/>
              </p14:xfrm>
            </p:contentPart>
          </mc:Choice>
          <mc:Fallback>
            <p:pic>
              <p:nvPicPr>
                <p:cNvPr id="63" name="Ink 62">
                  <a:extLst>
                    <a:ext uri="{FF2B5EF4-FFF2-40B4-BE49-F238E27FC236}">
                      <a16:creationId xmlns:a16="http://schemas.microsoft.com/office/drawing/2014/main" id="{416C0134-5E7F-08C0-6779-3DC1BF32A19F}"/>
                    </a:ext>
                  </a:extLst>
                </p:cNvPr>
                <p:cNvPicPr/>
                <p:nvPr/>
              </p:nvPicPr>
              <p:blipFill>
                <a:blip r:embed="rId97"/>
                <a:stretch>
                  <a:fillRect/>
                </a:stretch>
              </p:blipFill>
              <p:spPr>
                <a:xfrm>
                  <a:off x="9139676" y="4097847"/>
                  <a:ext cx="24948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46A182E7-EB62-88D6-D264-2651CB0A56D5}"/>
                    </a:ext>
                  </a:extLst>
                </p14:cNvPr>
                <p14:cNvContentPartPr/>
                <p14:nvPr/>
              </p14:nvContentPartPr>
              <p14:xfrm>
                <a:off x="8870396" y="5590407"/>
                <a:ext cx="2411640" cy="63720"/>
              </p14:xfrm>
            </p:contentPart>
          </mc:Choice>
          <mc:Fallback>
            <p:pic>
              <p:nvPicPr>
                <p:cNvPr id="64" name="Ink 63">
                  <a:extLst>
                    <a:ext uri="{FF2B5EF4-FFF2-40B4-BE49-F238E27FC236}">
                      <a16:creationId xmlns:a16="http://schemas.microsoft.com/office/drawing/2014/main" id="{46A182E7-EB62-88D6-D264-2651CB0A56D5}"/>
                    </a:ext>
                  </a:extLst>
                </p:cNvPr>
                <p:cNvPicPr/>
                <p:nvPr/>
              </p:nvPicPr>
              <p:blipFill>
                <a:blip r:embed="rId99"/>
                <a:stretch>
                  <a:fillRect/>
                </a:stretch>
              </p:blipFill>
              <p:spPr>
                <a:xfrm>
                  <a:off x="8866076" y="5586087"/>
                  <a:ext cx="2420280" cy="72360"/>
                </a:xfrm>
                <a:prstGeom prst="rect">
                  <a:avLst/>
                </a:prstGeom>
              </p:spPr>
            </p:pic>
          </mc:Fallback>
        </mc:AlternateContent>
      </p:grpSp>
    </p:spTree>
    <p:extLst>
      <p:ext uri="{BB962C8B-B14F-4D97-AF65-F5344CB8AC3E}">
        <p14:creationId xmlns:p14="http://schemas.microsoft.com/office/powerpoint/2010/main" val="263251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CCD65F1-1C6A-31E3-0CBB-055C70D98AD5}"/>
              </a:ext>
            </a:extLst>
          </p:cNvPr>
          <p:cNvGrpSpPr/>
          <p:nvPr/>
        </p:nvGrpSpPr>
        <p:grpSpPr>
          <a:xfrm>
            <a:off x="1369436" y="147207"/>
            <a:ext cx="10719720" cy="3192840"/>
            <a:chOff x="1369436" y="147207"/>
            <a:chExt cx="10719720" cy="31928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82981CA-65AB-CE59-4AAD-98DFE503432B}"/>
                    </a:ext>
                  </a:extLst>
                </p14:cNvPr>
                <p14:cNvContentPartPr/>
                <p14:nvPr/>
              </p14:nvContentPartPr>
              <p14:xfrm>
                <a:off x="1369436" y="284367"/>
                <a:ext cx="1058760" cy="948600"/>
              </p14:xfrm>
            </p:contentPart>
          </mc:Choice>
          <mc:Fallback>
            <p:pic>
              <p:nvPicPr>
                <p:cNvPr id="2" name="Ink 1">
                  <a:extLst>
                    <a:ext uri="{FF2B5EF4-FFF2-40B4-BE49-F238E27FC236}">
                      <a16:creationId xmlns:a16="http://schemas.microsoft.com/office/drawing/2014/main" id="{782981CA-65AB-CE59-4AAD-98DFE503432B}"/>
                    </a:ext>
                  </a:extLst>
                </p:cNvPr>
                <p:cNvPicPr/>
                <p:nvPr/>
              </p:nvPicPr>
              <p:blipFill>
                <a:blip r:embed="rId3"/>
                <a:stretch>
                  <a:fillRect/>
                </a:stretch>
              </p:blipFill>
              <p:spPr>
                <a:xfrm>
                  <a:off x="1365116" y="280047"/>
                  <a:ext cx="1067400" cy="957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ACF0AB6-1697-BE83-1D78-D86311453406}"/>
                    </a:ext>
                  </a:extLst>
                </p14:cNvPr>
                <p14:cNvContentPartPr/>
                <p14:nvPr/>
              </p14:nvContentPartPr>
              <p14:xfrm>
                <a:off x="2238476" y="798447"/>
                <a:ext cx="359640" cy="11880"/>
              </p14:xfrm>
            </p:contentPart>
          </mc:Choice>
          <mc:Fallback>
            <p:pic>
              <p:nvPicPr>
                <p:cNvPr id="3" name="Ink 2">
                  <a:extLst>
                    <a:ext uri="{FF2B5EF4-FFF2-40B4-BE49-F238E27FC236}">
                      <a16:creationId xmlns:a16="http://schemas.microsoft.com/office/drawing/2014/main" id="{BACF0AB6-1697-BE83-1D78-D86311453406}"/>
                    </a:ext>
                  </a:extLst>
                </p:cNvPr>
                <p:cNvPicPr/>
                <p:nvPr/>
              </p:nvPicPr>
              <p:blipFill>
                <a:blip r:embed="rId5"/>
                <a:stretch>
                  <a:fillRect/>
                </a:stretch>
              </p:blipFill>
              <p:spPr>
                <a:xfrm>
                  <a:off x="2234156" y="794127"/>
                  <a:ext cx="3682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61A7AA16-A3B4-B23C-3975-7AC199770DE4}"/>
                    </a:ext>
                  </a:extLst>
                </p14:cNvPr>
                <p14:cNvContentPartPr/>
                <p14:nvPr/>
              </p14:nvContentPartPr>
              <p14:xfrm>
                <a:off x="2866316" y="315327"/>
                <a:ext cx="518400" cy="823320"/>
              </p14:xfrm>
            </p:contentPart>
          </mc:Choice>
          <mc:Fallback>
            <p:pic>
              <p:nvPicPr>
                <p:cNvPr id="4" name="Ink 3">
                  <a:extLst>
                    <a:ext uri="{FF2B5EF4-FFF2-40B4-BE49-F238E27FC236}">
                      <a16:creationId xmlns:a16="http://schemas.microsoft.com/office/drawing/2014/main" id="{61A7AA16-A3B4-B23C-3975-7AC199770DE4}"/>
                    </a:ext>
                  </a:extLst>
                </p:cNvPr>
                <p:cNvPicPr/>
                <p:nvPr/>
              </p:nvPicPr>
              <p:blipFill>
                <a:blip r:embed="rId7"/>
                <a:stretch>
                  <a:fillRect/>
                </a:stretch>
              </p:blipFill>
              <p:spPr>
                <a:xfrm>
                  <a:off x="2861996" y="311007"/>
                  <a:ext cx="527040" cy="831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7C335CB7-1912-BCD1-4886-DF780F6070D5}"/>
                    </a:ext>
                  </a:extLst>
                </p14:cNvPr>
                <p14:cNvContentPartPr/>
                <p14:nvPr/>
              </p14:nvContentPartPr>
              <p14:xfrm>
                <a:off x="3247196" y="345567"/>
                <a:ext cx="642960" cy="117000"/>
              </p14:xfrm>
            </p:contentPart>
          </mc:Choice>
          <mc:Fallback>
            <p:pic>
              <p:nvPicPr>
                <p:cNvPr id="5" name="Ink 4">
                  <a:extLst>
                    <a:ext uri="{FF2B5EF4-FFF2-40B4-BE49-F238E27FC236}">
                      <a16:creationId xmlns:a16="http://schemas.microsoft.com/office/drawing/2014/main" id="{7C335CB7-1912-BCD1-4886-DF780F6070D5}"/>
                    </a:ext>
                  </a:extLst>
                </p:cNvPr>
                <p:cNvPicPr/>
                <p:nvPr/>
              </p:nvPicPr>
              <p:blipFill>
                <a:blip r:embed="rId9"/>
                <a:stretch>
                  <a:fillRect/>
                </a:stretch>
              </p:blipFill>
              <p:spPr>
                <a:xfrm>
                  <a:off x="3242876" y="341247"/>
                  <a:ext cx="6516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65F1BA45-75F4-F688-875E-6BC1AB1BC870}"/>
                    </a:ext>
                  </a:extLst>
                </p14:cNvPr>
                <p14:cNvContentPartPr/>
                <p14:nvPr/>
              </p14:nvContentPartPr>
              <p14:xfrm>
                <a:off x="1439996" y="1534287"/>
                <a:ext cx="1690560" cy="126720"/>
              </p14:xfrm>
            </p:contentPart>
          </mc:Choice>
          <mc:Fallback>
            <p:pic>
              <p:nvPicPr>
                <p:cNvPr id="6" name="Ink 5">
                  <a:extLst>
                    <a:ext uri="{FF2B5EF4-FFF2-40B4-BE49-F238E27FC236}">
                      <a16:creationId xmlns:a16="http://schemas.microsoft.com/office/drawing/2014/main" id="{65F1BA45-75F4-F688-875E-6BC1AB1BC870}"/>
                    </a:ext>
                  </a:extLst>
                </p:cNvPr>
                <p:cNvPicPr/>
                <p:nvPr/>
              </p:nvPicPr>
              <p:blipFill>
                <a:blip r:embed="rId11"/>
                <a:stretch>
                  <a:fillRect/>
                </a:stretch>
              </p:blipFill>
              <p:spPr>
                <a:xfrm>
                  <a:off x="1435676" y="1529967"/>
                  <a:ext cx="16992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DB98E70A-547C-4DFA-EDD0-AFA82835342E}"/>
                    </a:ext>
                  </a:extLst>
                </p14:cNvPr>
                <p14:cNvContentPartPr/>
                <p14:nvPr/>
              </p14:nvContentPartPr>
              <p14:xfrm>
                <a:off x="4058996" y="147207"/>
                <a:ext cx="523440" cy="1416600"/>
              </p14:xfrm>
            </p:contentPart>
          </mc:Choice>
          <mc:Fallback>
            <p:pic>
              <p:nvPicPr>
                <p:cNvPr id="8" name="Ink 7">
                  <a:extLst>
                    <a:ext uri="{FF2B5EF4-FFF2-40B4-BE49-F238E27FC236}">
                      <a16:creationId xmlns:a16="http://schemas.microsoft.com/office/drawing/2014/main" id="{DB98E70A-547C-4DFA-EDD0-AFA82835342E}"/>
                    </a:ext>
                  </a:extLst>
                </p:cNvPr>
                <p:cNvPicPr/>
                <p:nvPr/>
              </p:nvPicPr>
              <p:blipFill>
                <a:blip r:embed="rId13"/>
                <a:stretch>
                  <a:fillRect/>
                </a:stretch>
              </p:blipFill>
              <p:spPr>
                <a:xfrm>
                  <a:off x="4054676" y="142887"/>
                  <a:ext cx="532080" cy="1425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CC55D0AC-2573-C227-7D26-6E235FBC63F1}"/>
                    </a:ext>
                  </a:extLst>
                </p14:cNvPr>
                <p14:cNvContentPartPr/>
                <p14:nvPr/>
              </p14:nvContentPartPr>
              <p14:xfrm>
                <a:off x="4580636" y="253047"/>
                <a:ext cx="452160" cy="1081800"/>
              </p14:xfrm>
            </p:contentPart>
          </mc:Choice>
          <mc:Fallback>
            <p:pic>
              <p:nvPicPr>
                <p:cNvPr id="9" name="Ink 8">
                  <a:extLst>
                    <a:ext uri="{FF2B5EF4-FFF2-40B4-BE49-F238E27FC236}">
                      <a16:creationId xmlns:a16="http://schemas.microsoft.com/office/drawing/2014/main" id="{CC55D0AC-2573-C227-7D26-6E235FBC63F1}"/>
                    </a:ext>
                  </a:extLst>
                </p:cNvPr>
                <p:cNvPicPr/>
                <p:nvPr/>
              </p:nvPicPr>
              <p:blipFill>
                <a:blip r:embed="rId15"/>
                <a:stretch>
                  <a:fillRect/>
                </a:stretch>
              </p:blipFill>
              <p:spPr>
                <a:xfrm>
                  <a:off x="4576316" y="248727"/>
                  <a:ext cx="460800" cy="1090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09F78FBB-6C96-87E9-F78D-20F2BF952CD8}"/>
                    </a:ext>
                  </a:extLst>
                </p14:cNvPr>
                <p14:cNvContentPartPr/>
                <p14:nvPr/>
              </p14:nvContentPartPr>
              <p14:xfrm>
                <a:off x="5413316" y="462207"/>
                <a:ext cx="353160" cy="777960"/>
              </p14:xfrm>
            </p:contentPart>
          </mc:Choice>
          <mc:Fallback>
            <p:pic>
              <p:nvPicPr>
                <p:cNvPr id="10" name="Ink 9">
                  <a:extLst>
                    <a:ext uri="{FF2B5EF4-FFF2-40B4-BE49-F238E27FC236}">
                      <a16:creationId xmlns:a16="http://schemas.microsoft.com/office/drawing/2014/main" id="{09F78FBB-6C96-87E9-F78D-20F2BF952CD8}"/>
                    </a:ext>
                  </a:extLst>
                </p:cNvPr>
                <p:cNvPicPr/>
                <p:nvPr/>
              </p:nvPicPr>
              <p:blipFill>
                <a:blip r:embed="rId17"/>
                <a:stretch>
                  <a:fillRect/>
                </a:stretch>
              </p:blipFill>
              <p:spPr>
                <a:xfrm>
                  <a:off x="5408996" y="457887"/>
                  <a:ext cx="361800" cy="786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415057F3-558C-B310-7976-74EE352A0D0C}"/>
                    </a:ext>
                  </a:extLst>
                </p14:cNvPr>
                <p14:cNvContentPartPr/>
                <p14:nvPr/>
              </p14:nvContentPartPr>
              <p14:xfrm>
                <a:off x="5937116" y="578127"/>
                <a:ext cx="580320" cy="1320840"/>
              </p14:xfrm>
            </p:contentPart>
          </mc:Choice>
          <mc:Fallback>
            <p:pic>
              <p:nvPicPr>
                <p:cNvPr id="11" name="Ink 10">
                  <a:extLst>
                    <a:ext uri="{FF2B5EF4-FFF2-40B4-BE49-F238E27FC236}">
                      <a16:creationId xmlns:a16="http://schemas.microsoft.com/office/drawing/2014/main" id="{415057F3-558C-B310-7976-74EE352A0D0C}"/>
                    </a:ext>
                  </a:extLst>
                </p:cNvPr>
                <p:cNvPicPr/>
                <p:nvPr/>
              </p:nvPicPr>
              <p:blipFill>
                <a:blip r:embed="rId19"/>
                <a:stretch>
                  <a:fillRect/>
                </a:stretch>
              </p:blipFill>
              <p:spPr>
                <a:xfrm>
                  <a:off x="5932796" y="573807"/>
                  <a:ext cx="588960" cy="1329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E72929E8-E280-C7B4-303B-12B0212903EA}"/>
                    </a:ext>
                  </a:extLst>
                </p14:cNvPr>
                <p14:cNvContentPartPr/>
                <p14:nvPr/>
              </p14:nvContentPartPr>
              <p14:xfrm>
                <a:off x="6527156" y="503967"/>
                <a:ext cx="12600" cy="360"/>
              </p14:xfrm>
            </p:contentPart>
          </mc:Choice>
          <mc:Fallback>
            <p:pic>
              <p:nvPicPr>
                <p:cNvPr id="12" name="Ink 11">
                  <a:extLst>
                    <a:ext uri="{FF2B5EF4-FFF2-40B4-BE49-F238E27FC236}">
                      <a16:creationId xmlns:a16="http://schemas.microsoft.com/office/drawing/2014/main" id="{E72929E8-E280-C7B4-303B-12B0212903EA}"/>
                    </a:ext>
                  </a:extLst>
                </p:cNvPr>
                <p:cNvPicPr/>
                <p:nvPr/>
              </p:nvPicPr>
              <p:blipFill>
                <a:blip r:embed="rId21"/>
                <a:stretch>
                  <a:fillRect/>
                </a:stretch>
              </p:blipFill>
              <p:spPr>
                <a:xfrm>
                  <a:off x="6522836" y="499647"/>
                  <a:ext cx="212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37C6E872-78EB-3C72-C1CF-317EF3B34EC4}"/>
                    </a:ext>
                  </a:extLst>
                </p14:cNvPr>
                <p14:cNvContentPartPr/>
                <p14:nvPr/>
              </p14:nvContentPartPr>
              <p14:xfrm>
                <a:off x="6830276" y="650487"/>
                <a:ext cx="372240" cy="528480"/>
              </p14:xfrm>
            </p:contentPart>
          </mc:Choice>
          <mc:Fallback>
            <p:pic>
              <p:nvPicPr>
                <p:cNvPr id="13" name="Ink 12">
                  <a:extLst>
                    <a:ext uri="{FF2B5EF4-FFF2-40B4-BE49-F238E27FC236}">
                      <a16:creationId xmlns:a16="http://schemas.microsoft.com/office/drawing/2014/main" id="{37C6E872-78EB-3C72-C1CF-317EF3B34EC4}"/>
                    </a:ext>
                  </a:extLst>
                </p:cNvPr>
                <p:cNvPicPr/>
                <p:nvPr/>
              </p:nvPicPr>
              <p:blipFill>
                <a:blip r:embed="rId23"/>
                <a:stretch>
                  <a:fillRect/>
                </a:stretch>
              </p:blipFill>
              <p:spPr>
                <a:xfrm>
                  <a:off x="6825956" y="646167"/>
                  <a:ext cx="38088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F56B93E9-3436-FE88-94E4-66FEC6BA2E80}"/>
                    </a:ext>
                  </a:extLst>
                </p14:cNvPr>
                <p14:cNvContentPartPr/>
                <p14:nvPr/>
              </p14:nvContentPartPr>
              <p14:xfrm>
                <a:off x="7420316" y="581367"/>
                <a:ext cx="833400" cy="657000"/>
              </p14:xfrm>
            </p:contentPart>
          </mc:Choice>
          <mc:Fallback>
            <p:pic>
              <p:nvPicPr>
                <p:cNvPr id="14" name="Ink 13">
                  <a:extLst>
                    <a:ext uri="{FF2B5EF4-FFF2-40B4-BE49-F238E27FC236}">
                      <a16:creationId xmlns:a16="http://schemas.microsoft.com/office/drawing/2014/main" id="{F56B93E9-3436-FE88-94E4-66FEC6BA2E80}"/>
                    </a:ext>
                  </a:extLst>
                </p:cNvPr>
                <p:cNvPicPr/>
                <p:nvPr/>
              </p:nvPicPr>
              <p:blipFill>
                <a:blip r:embed="rId25"/>
                <a:stretch>
                  <a:fillRect/>
                </a:stretch>
              </p:blipFill>
              <p:spPr>
                <a:xfrm>
                  <a:off x="7415996" y="577047"/>
                  <a:ext cx="84204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8D1F48C6-F798-0939-F48C-C4855B9406CF}"/>
                    </a:ext>
                  </a:extLst>
                </p14:cNvPr>
                <p14:cNvContentPartPr/>
                <p14:nvPr/>
              </p14:nvContentPartPr>
              <p14:xfrm>
                <a:off x="7850876" y="765687"/>
                <a:ext cx="292320" cy="75240"/>
              </p14:xfrm>
            </p:contentPart>
          </mc:Choice>
          <mc:Fallback>
            <p:pic>
              <p:nvPicPr>
                <p:cNvPr id="15" name="Ink 14">
                  <a:extLst>
                    <a:ext uri="{FF2B5EF4-FFF2-40B4-BE49-F238E27FC236}">
                      <a16:creationId xmlns:a16="http://schemas.microsoft.com/office/drawing/2014/main" id="{8D1F48C6-F798-0939-F48C-C4855B9406CF}"/>
                    </a:ext>
                  </a:extLst>
                </p:cNvPr>
                <p:cNvPicPr/>
                <p:nvPr/>
              </p:nvPicPr>
              <p:blipFill>
                <a:blip r:embed="rId27"/>
                <a:stretch>
                  <a:fillRect/>
                </a:stretch>
              </p:blipFill>
              <p:spPr>
                <a:xfrm>
                  <a:off x="7846556" y="761367"/>
                  <a:ext cx="3009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22193A35-AC1B-D868-56B6-1EA6E02DD56E}"/>
                    </a:ext>
                  </a:extLst>
                </p14:cNvPr>
                <p14:cNvContentPartPr/>
                <p14:nvPr/>
              </p14:nvContentPartPr>
              <p14:xfrm>
                <a:off x="8636756" y="304527"/>
                <a:ext cx="486000" cy="684360"/>
              </p14:xfrm>
            </p:contentPart>
          </mc:Choice>
          <mc:Fallback>
            <p:pic>
              <p:nvPicPr>
                <p:cNvPr id="17" name="Ink 16">
                  <a:extLst>
                    <a:ext uri="{FF2B5EF4-FFF2-40B4-BE49-F238E27FC236}">
                      <a16:creationId xmlns:a16="http://schemas.microsoft.com/office/drawing/2014/main" id="{22193A35-AC1B-D868-56B6-1EA6E02DD56E}"/>
                    </a:ext>
                  </a:extLst>
                </p:cNvPr>
                <p:cNvPicPr/>
                <p:nvPr/>
              </p:nvPicPr>
              <p:blipFill>
                <a:blip r:embed="rId29"/>
                <a:stretch>
                  <a:fillRect/>
                </a:stretch>
              </p:blipFill>
              <p:spPr>
                <a:xfrm>
                  <a:off x="8632436" y="300207"/>
                  <a:ext cx="49464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CA2C57AC-E2DE-A716-4D7C-1C34FC96D18C}"/>
                    </a:ext>
                  </a:extLst>
                </p14:cNvPr>
                <p14:cNvContentPartPr/>
                <p14:nvPr/>
              </p14:nvContentPartPr>
              <p14:xfrm>
                <a:off x="9322196" y="441687"/>
                <a:ext cx="465120" cy="675360"/>
              </p14:xfrm>
            </p:contentPart>
          </mc:Choice>
          <mc:Fallback>
            <p:pic>
              <p:nvPicPr>
                <p:cNvPr id="18" name="Ink 17">
                  <a:extLst>
                    <a:ext uri="{FF2B5EF4-FFF2-40B4-BE49-F238E27FC236}">
                      <a16:creationId xmlns:a16="http://schemas.microsoft.com/office/drawing/2014/main" id="{CA2C57AC-E2DE-A716-4D7C-1C34FC96D18C}"/>
                    </a:ext>
                  </a:extLst>
                </p:cNvPr>
                <p:cNvPicPr/>
                <p:nvPr/>
              </p:nvPicPr>
              <p:blipFill>
                <a:blip r:embed="rId31"/>
                <a:stretch>
                  <a:fillRect/>
                </a:stretch>
              </p:blipFill>
              <p:spPr>
                <a:xfrm>
                  <a:off x="9317876" y="437367"/>
                  <a:ext cx="473760" cy="68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0D411F45-82C3-B730-FD06-18B286EF26DE}"/>
                    </a:ext>
                  </a:extLst>
                </p14:cNvPr>
                <p14:cNvContentPartPr/>
                <p14:nvPr/>
              </p14:nvContentPartPr>
              <p14:xfrm>
                <a:off x="9995036" y="220287"/>
                <a:ext cx="6840" cy="6840"/>
              </p14:xfrm>
            </p:contentPart>
          </mc:Choice>
          <mc:Fallback>
            <p:pic>
              <p:nvPicPr>
                <p:cNvPr id="19" name="Ink 18">
                  <a:extLst>
                    <a:ext uri="{FF2B5EF4-FFF2-40B4-BE49-F238E27FC236}">
                      <a16:creationId xmlns:a16="http://schemas.microsoft.com/office/drawing/2014/main" id="{0D411F45-82C3-B730-FD06-18B286EF26DE}"/>
                    </a:ext>
                  </a:extLst>
                </p:cNvPr>
                <p:cNvPicPr/>
                <p:nvPr/>
              </p:nvPicPr>
              <p:blipFill>
                <a:blip r:embed="rId33"/>
                <a:stretch>
                  <a:fillRect/>
                </a:stretch>
              </p:blipFill>
              <p:spPr>
                <a:xfrm>
                  <a:off x="9990716" y="215967"/>
                  <a:ext cx="154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331591E2-2C07-305F-06AA-A3662729FF21}"/>
                    </a:ext>
                  </a:extLst>
                </p14:cNvPr>
                <p14:cNvContentPartPr/>
                <p14:nvPr/>
              </p14:nvContentPartPr>
              <p14:xfrm>
                <a:off x="9992156" y="435567"/>
                <a:ext cx="455400" cy="1046880"/>
              </p14:xfrm>
            </p:contentPart>
          </mc:Choice>
          <mc:Fallback>
            <p:pic>
              <p:nvPicPr>
                <p:cNvPr id="20" name="Ink 19">
                  <a:extLst>
                    <a:ext uri="{FF2B5EF4-FFF2-40B4-BE49-F238E27FC236}">
                      <a16:creationId xmlns:a16="http://schemas.microsoft.com/office/drawing/2014/main" id="{331591E2-2C07-305F-06AA-A3662729FF21}"/>
                    </a:ext>
                  </a:extLst>
                </p:cNvPr>
                <p:cNvPicPr/>
                <p:nvPr/>
              </p:nvPicPr>
              <p:blipFill>
                <a:blip r:embed="rId35"/>
                <a:stretch>
                  <a:fillRect/>
                </a:stretch>
              </p:blipFill>
              <p:spPr>
                <a:xfrm>
                  <a:off x="9987836" y="431247"/>
                  <a:ext cx="464040" cy="1055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3DBABB9E-DF59-A954-31B5-C5B2F8131A5A}"/>
                    </a:ext>
                  </a:extLst>
                </p14:cNvPr>
                <p14:cNvContentPartPr/>
                <p14:nvPr/>
              </p14:nvContentPartPr>
              <p14:xfrm>
                <a:off x="9847796" y="895647"/>
                <a:ext cx="702000" cy="722880"/>
              </p14:xfrm>
            </p:contentPart>
          </mc:Choice>
          <mc:Fallback>
            <p:pic>
              <p:nvPicPr>
                <p:cNvPr id="21" name="Ink 20">
                  <a:extLst>
                    <a:ext uri="{FF2B5EF4-FFF2-40B4-BE49-F238E27FC236}">
                      <a16:creationId xmlns:a16="http://schemas.microsoft.com/office/drawing/2014/main" id="{3DBABB9E-DF59-A954-31B5-C5B2F8131A5A}"/>
                    </a:ext>
                  </a:extLst>
                </p:cNvPr>
                <p:cNvPicPr/>
                <p:nvPr/>
              </p:nvPicPr>
              <p:blipFill>
                <a:blip r:embed="rId37"/>
                <a:stretch>
                  <a:fillRect/>
                </a:stretch>
              </p:blipFill>
              <p:spPr>
                <a:xfrm>
                  <a:off x="9843476" y="891327"/>
                  <a:ext cx="710640" cy="731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05DC205E-AB89-7D01-E37C-90229B73D6D5}"/>
                    </a:ext>
                  </a:extLst>
                </p14:cNvPr>
                <p14:cNvContentPartPr/>
                <p14:nvPr/>
              </p14:nvContentPartPr>
              <p14:xfrm>
                <a:off x="10730876" y="514767"/>
                <a:ext cx="360" cy="360"/>
              </p14:xfrm>
            </p:contentPart>
          </mc:Choice>
          <mc:Fallback>
            <p:pic>
              <p:nvPicPr>
                <p:cNvPr id="22" name="Ink 21">
                  <a:extLst>
                    <a:ext uri="{FF2B5EF4-FFF2-40B4-BE49-F238E27FC236}">
                      <a16:creationId xmlns:a16="http://schemas.microsoft.com/office/drawing/2014/main" id="{05DC205E-AB89-7D01-E37C-90229B73D6D5}"/>
                    </a:ext>
                  </a:extLst>
                </p:cNvPr>
                <p:cNvPicPr/>
                <p:nvPr/>
              </p:nvPicPr>
              <p:blipFill>
                <a:blip r:embed="rId39"/>
                <a:stretch>
                  <a:fillRect/>
                </a:stretch>
              </p:blipFill>
              <p:spPr>
                <a:xfrm>
                  <a:off x="10726556" y="5104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C4660C52-02B0-5F59-9B99-78DFE831987F}"/>
                    </a:ext>
                  </a:extLst>
                </p14:cNvPr>
                <p14:cNvContentPartPr/>
                <p14:nvPr/>
              </p14:nvContentPartPr>
              <p14:xfrm>
                <a:off x="10856876" y="766767"/>
                <a:ext cx="341640" cy="280800"/>
              </p14:xfrm>
            </p:contentPart>
          </mc:Choice>
          <mc:Fallback>
            <p:pic>
              <p:nvPicPr>
                <p:cNvPr id="23" name="Ink 22">
                  <a:extLst>
                    <a:ext uri="{FF2B5EF4-FFF2-40B4-BE49-F238E27FC236}">
                      <a16:creationId xmlns:a16="http://schemas.microsoft.com/office/drawing/2014/main" id="{C4660C52-02B0-5F59-9B99-78DFE831987F}"/>
                    </a:ext>
                  </a:extLst>
                </p:cNvPr>
                <p:cNvPicPr/>
                <p:nvPr/>
              </p:nvPicPr>
              <p:blipFill>
                <a:blip r:embed="rId41"/>
                <a:stretch>
                  <a:fillRect/>
                </a:stretch>
              </p:blipFill>
              <p:spPr>
                <a:xfrm>
                  <a:off x="10852556" y="762447"/>
                  <a:ext cx="3502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70C35EF9-6B62-76F2-145D-C76076D6D554}"/>
                    </a:ext>
                  </a:extLst>
                </p14:cNvPr>
                <p14:cNvContentPartPr/>
                <p14:nvPr/>
              </p14:nvContentPartPr>
              <p14:xfrm>
                <a:off x="11329196" y="301287"/>
                <a:ext cx="759960" cy="904680"/>
              </p14:xfrm>
            </p:contentPart>
          </mc:Choice>
          <mc:Fallback>
            <p:pic>
              <p:nvPicPr>
                <p:cNvPr id="24" name="Ink 23">
                  <a:extLst>
                    <a:ext uri="{FF2B5EF4-FFF2-40B4-BE49-F238E27FC236}">
                      <a16:creationId xmlns:a16="http://schemas.microsoft.com/office/drawing/2014/main" id="{70C35EF9-6B62-76F2-145D-C76076D6D554}"/>
                    </a:ext>
                  </a:extLst>
                </p:cNvPr>
                <p:cNvPicPr/>
                <p:nvPr/>
              </p:nvPicPr>
              <p:blipFill>
                <a:blip r:embed="rId43"/>
                <a:stretch>
                  <a:fillRect/>
                </a:stretch>
              </p:blipFill>
              <p:spPr>
                <a:xfrm>
                  <a:off x="11324876" y="296967"/>
                  <a:ext cx="768600" cy="913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64D37E29-E340-95CC-C934-EC9BDA727CC3}"/>
                    </a:ext>
                  </a:extLst>
                </p14:cNvPr>
                <p14:cNvContentPartPr/>
                <p14:nvPr/>
              </p14:nvContentPartPr>
              <p14:xfrm>
                <a:off x="6487196" y="1577487"/>
                <a:ext cx="628200" cy="911160"/>
              </p14:xfrm>
            </p:contentPart>
          </mc:Choice>
          <mc:Fallback>
            <p:pic>
              <p:nvPicPr>
                <p:cNvPr id="26" name="Ink 25">
                  <a:extLst>
                    <a:ext uri="{FF2B5EF4-FFF2-40B4-BE49-F238E27FC236}">
                      <a16:creationId xmlns:a16="http://schemas.microsoft.com/office/drawing/2014/main" id="{64D37E29-E340-95CC-C934-EC9BDA727CC3}"/>
                    </a:ext>
                  </a:extLst>
                </p:cNvPr>
                <p:cNvPicPr/>
                <p:nvPr/>
              </p:nvPicPr>
              <p:blipFill>
                <a:blip r:embed="rId45"/>
                <a:stretch>
                  <a:fillRect/>
                </a:stretch>
              </p:blipFill>
              <p:spPr>
                <a:xfrm>
                  <a:off x="6482876" y="1573167"/>
                  <a:ext cx="636840" cy="919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D3CFCD3B-1B38-2832-A121-0C01BFFE9727}"/>
                    </a:ext>
                  </a:extLst>
                </p14:cNvPr>
                <p14:cNvContentPartPr/>
                <p14:nvPr/>
              </p14:nvContentPartPr>
              <p14:xfrm>
                <a:off x="5391356" y="2613207"/>
                <a:ext cx="889920" cy="726840"/>
              </p14:xfrm>
            </p:contentPart>
          </mc:Choice>
          <mc:Fallback>
            <p:pic>
              <p:nvPicPr>
                <p:cNvPr id="27" name="Ink 26">
                  <a:extLst>
                    <a:ext uri="{FF2B5EF4-FFF2-40B4-BE49-F238E27FC236}">
                      <a16:creationId xmlns:a16="http://schemas.microsoft.com/office/drawing/2014/main" id="{D3CFCD3B-1B38-2832-A121-0C01BFFE9727}"/>
                    </a:ext>
                  </a:extLst>
                </p:cNvPr>
                <p:cNvPicPr/>
                <p:nvPr/>
              </p:nvPicPr>
              <p:blipFill>
                <a:blip r:embed="rId47"/>
                <a:stretch>
                  <a:fillRect/>
                </a:stretch>
              </p:blipFill>
              <p:spPr>
                <a:xfrm>
                  <a:off x="5387036" y="2608887"/>
                  <a:ext cx="898560" cy="735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B6C14047-7327-6A7C-0633-1ADC9AFE501F}"/>
                    </a:ext>
                  </a:extLst>
                </p14:cNvPr>
                <p14:cNvContentPartPr/>
                <p14:nvPr/>
              </p14:nvContentPartPr>
              <p14:xfrm>
                <a:off x="6326636" y="2649927"/>
                <a:ext cx="1409760" cy="659520"/>
              </p14:xfrm>
            </p:contentPart>
          </mc:Choice>
          <mc:Fallback>
            <p:pic>
              <p:nvPicPr>
                <p:cNvPr id="28" name="Ink 27">
                  <a:extLst>
                    <a:ext uri="{FF2B5EF4-FFF2-40B4-BE49-F238E27FC236}">
                      <a16:creationId xmlns:a16="http://schemas.microsoft.com/office/drawing/2014/main" id="{B6C14047-7327-6A7C-0633-1ADC9AFE501F}"/>
                    </a:ext>
                  </a:extLst>
                </p:cNvPr>
                <p:cNvPicPr/>
                <p:nvPr/>
              </p:nvPicPr>
              <p:blipFill>
                <a:blip r:embed="rId49"/>
                <a:stretch>
                  <a:fillRect/>
                </a:stretch>
              </p:blipFill>
              <p:spPr>
                <a:xfrm>
                  <a:off x="6322316" y="2645607"/>
                  <a:ext cx="141840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CEBAFC7F-9EB3-97E5-301E-3588C4407CA1}"/>
                    </a:ext>
                  </a:extLst>
                </p14:cNvPr>
                <p14:cNvContentPartPr/>
                <p14:nvPr/>
              </p14:nvContentPartPr>
              <p14:xfrm>
                <a:off x="8177756" y="2382447"/>
                <a:ext cx="648360" cy="892440"/>
              </p14:xfrm>
            </p:contentPart>
          </mc:Choice>
          <mc:Fallback>
            <p:pic>
              <p:nvPicPr>
                <p:cNvPr id="29" name="Ink 28">
                  <a:extLst>
                    <a:ext uri="{FF2B5EF4-FFF2-40B4-BE49-F238E27FC236}">
                      <a16:creationId xmlns:a16="http://schemas.microsoft.com/office/drawing/2014/main" id="{CEBAFC7F-9EB3-97E5-301E-3588C4407CA1}"/>
                    </a:ext>
                  </a:extLst>
                </p:cNvPr>
                <p:cNvPicPr/>
                <p:nvPr/>
              </p:nvPicPr>
              <p:blipFill>
                <a:blip r:embed="rId51"/>
                <a:stretch>
                  <a:fillRect/>
                </a:stretch>
              </p:blipFill>
              <p:spPr>
                <a:xfrm>
                  <a:off x="8173436" y="2378127"/>
                  <a:ext cx="657000" cy="901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C50BC4B2-0C73-699E-95DF-7487986E7E3E}"/>
                    </a:ext>
                  </a:extLst>
                </p14:cNvPr>
                <p14:cNvContentPartPr/>
                <p14:nvPr/>
              </p14:nvContentPartPr>
              <p14:xfrm>
                <a:off x="8324276" y="2625447"/>
                <a:ext cx="1239840" cy="549000"/>
              </p14:xfrm>
            </p:contentPart>
          </mc:Choice>
          <mc:Fallback>
            <p:pic>
              <p:nvPicPr>
                <p:cNvPr id="30" name="Ink 29">
                  <a:extLst>
                    <a:ext uri="{FF2B5EF4-FFF2-40B4-BE49-F238E27FC236}">
                      <a16:creationId xmlns:a16="http://schemas.microsoft.com/office/drawing/2014/main" id="{C50BC4B2-0C73-699E-95DF-7487986E7E3E}"/>
                    </a:ext>
                  </a:extLst>
                </p:cNvPr>
                <p:cNvPicPr/>
                <p:nvPr/>
              </p:nvPicPr>
              <p:blipFill>
                <a:blip r:embed="rId53"/>
                <a:stretch>
                  <a:fillRect/>
                </a:stretch>
              </p:blipFill>
              <p:spPr>
                <a:xfrm>
                  <a:off x="8319956" y="2621127"/>
                  <a:ext cx="124848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9F4B7E76-4B4A-7313-B8BD-198C1675B2CA}"/>
                    </a:ext>
                  </a:extLst>
                </p14:cNvPr>
                <p14:cNvContentPartPr/>
                <p14:nvPr/>
              </p14:nvContentPartPr>
              <p14:xfrm>
                <a:off x="9763916" y="2680167"/>
                <a:ext cx="43920" cy="292320"/>
              </p14:xfrm>
            </p:contentPart>
          </mc:Choice>
          <mc:Fallback>
            <p:pic>
              <p:nvPicPr>
                <p:cNvPr id="31" name="Ink 30">
                  <a:extLst>
                    <a:ext uri="{FF2B5EF4-FFF2-40B4-BE49-F238E27FC236}">
                      <a16:creationId xmlns:a16="http://schemas.microsoft.com/office/drawing/2014/main" id="{9F4B7E76-4B4A-7313-B8BD-198C1675B2CA}"/>
                    </a:ext>
                  </a:extLst>
                </p:cNvPr>
                <p:cNvPicPr/>
                <p:nvPr/>
              </p:nvPicPr>
              <p:blipFill>
                <a:blip r:embed="rId55"/>
                <a:stretch>
                  <a:fillRect/>
                </a:stretch>
              </p:blipFill>
              <p:spPr>
                <a:xfrm>
                  <a:off x="9759596" y="2675847"/>
                  <a:ext cx="525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88F30B5D-A352-0154-1CB4-0FF9E57D5C0E}"/>
                    </a:ext>
                  </a:extLst>
                </p14:cNvPr>
                <p14:cNvContentPartPr/>
                <p14:nvPr/>
              </p14:nvContentPartPr>
              <p14:xfrm>
                <a:off x="9837716" y="2438247"/>
                <a:ext cx="360" cy="360"/>
              </p14:xfrm>
            </p:contentPart>
          </mc:Choice>
          <mc:Fallback>
            <p:pic>
              <p:nvPicPr>
                <p:cNvPr id="32" name="Ink 31">
                  <a:extLst>
                    <a:ext uri="{FF2B5EF4-FFF2-40B4-BE49-F238E27FC236}">
                      <a16:creationId xmlns:a16="http://schemas.microsoft.com/office/drawing/2014/main" id="{88F30B5D-A352-0154-1CB4-0FF9E57D5C0E}"/>
                    </a:ext>
                  </a:extLst>
                </p:cNvPr>
                <p:cNvPicPr/>
                <p:nvPr/>
              </p:nvPicPr>
              <p:blipFill>
                <a:blip r:embed="rId39"/>
                <a:stretch>
                  <a:fillRect/>
                </a:stretch>
              </p:blipFill>
              <p:spPr>
                <a:xfrm>
                  <a:off x="9833396" y="24339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Ink 32">
                  <a:extLst>
                    <a:ext uri="{FF2B5EF4-FFF2-40B4-BE49-F238E27FC236}">
                      <a16:creationId xmlns:a16="http://schemas.microsoft.com/office/drawing/2014/main" id="{A3B4C695-449E-FF1C-5058-2D97D7DA7B03}"/>
                    </a:ext>
                  </a:extLst>
                </p14:cNvPr>
                <p14:cNvContentPartPr/>
                <p14:nvPr/>
              </p14:nvContentPartPr>
              <p14:xfrm>
                <a:off x="10135436" y="2407287"/>
                <a:ext cx="426240" cy="606600"/>
              </p14:xfrm>
            </p:contentPart>
          </mc:Choice>
          <mc:Fallback>
            <p:pic>
              <p:nvPicPr>
                <p:cNvPr id="33" name="Ink 32">
                  <a:extLst>
                    <a:ext uri="{FF2B5EF4-FFF2-40B4-BE49-F238E27FC236}">
                      <a16:creationId xmlns:a16="http://schemas.microsoft.com/office/drawing/2014/main" id="{A3B4C695-449E-FF1C-5058-2D97D7DA7B03}"/>
                    </a:ext>
                  </a:extLst>
                </p:cNvPr>
                <p:cNvPicPr/>
                <p:nvPr/>
              </p:nvPicPr>
              <p:blipFill>
                <a:blip r:embed="rId58"/>
                <a:stretch>
                  <a:fillRect/>
                </a:stretch>
              </p:blipFill>
              <p:spPr>
                <a:xfrm>
                  <a:off x="10131116" y="2402967"/>
                  <a:ext cx="43488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Ink 33">
                  <a:extLst>
                    <a:ext uri="{FF2B5EF4-FFF2-40B4-BE49-F238E27FC236}">
                      <a16:creationId xmlns:a16="http://schemas.microsoft.com/office/drawing/2014/main" id="{93327C2C-5E1B-3AA5-0008-610C7E3A6EE9}"/>
                    </a:ext>
                  </a:extLst>
                </p14:cNvPr>
                <p14:cNvContentPartPr/>
                <p14:nvPr/>
              </p14:nvContentPartPr>
              <p14:xfrm>
                <a:off x="10531436" y="1838847"/>
                <a:ext cx="492120" cy="1067760"/>
              </p14:xfrm>
            </p:contentPart>
          </mc:Choice>
          <mc:Fallback>
            <p:pic>
              <p:nvPicPr>
                <p:cNvPr id="34" name="Ink 33">
                  <a:extLst>
                    <a:ext uri="{FF2B5EF4-FFF2-40B4-BE49-F238E27FC236}">
                      <a16:creationId xmlns:a16="http://schemas.microsoft.com/office/drawing/2014/main" id="{93327C2C-5E1B-3AA5-0008-610C7E3A6EE9}"/>
                    </a:ext>
                  </a:extLst>
                </p:cNvPr>
                <p:cNvPicPr/>
                <p:nvPr/>
              </p:nvPicPr>
              <p:blipFill>
                <a:blip r:embed="rId60"/>
                <a:stretch>
                  <a:fillRect/>
                </a:stretch>
              </p:blipFill>
              <p:spPr>
                <a:xfrm>
                  <a:off x="10527116" y="1834527"/>
                  <a:ext cx="500760" cy="1076400"/>
                </a:xfrm>
                <a:prstGeom prst="rect">
                  <a:avLst/>
                </a:prstGeom>
              </p:spPr>
            </p:pic>
          </mc:Fallback>
        </mc:AlternateContent>
      </p:grpSp>
    </p:spTree>
    <p:extLst>
      <p:ext uri="{BB962C8B-B14F-4D97-AF65-F5344CB8AC3E}">
        <p14:creationId xmlns:p14="http://schemas.microsoft.com/office/powerpoint/2010/main" val="2359278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0FC0F73-B880-ED13-53BB-7DD7D4A9BB1F}"/>
                  </a:ext>
                </a:extLst>
              </p14:cNvPr>
              <p14:cNvContentPartPr/>
              <p14:nvPr/>
            </p14:nvContentPartPr>
            <p14:xfrm>
              <a:off x="798476" y="556887"/>
              <a:ext cx="240120" cy="418680"/>
            </p14:xfrm>
          </p:contentPart>
        </mc:Choice>
        <mc:Fallback>
          <p:pic>
            <p:nvPicPr>
              <p:cNvPr id="2" name="Ink 1">
                <a:extLst>
                  <a:ext uri="{FF2B5EF4-FFF2-40B4-BE49-F238E27FC236}">
                    <a16:creationId xmlns:a16="http://schemas.microsoft.com/office/drawing/2014/main" id="{80FC0F73-B880-ED13-53BB-7DD7D4A9BB1F}"/>
                  </a:ext>
                </a:extLst>
              </p:cNvPr>
              <p:cNvPicPr/>
              <p:nvPr/>
            </p:nvPicPr>
            <p:blipFill>
              <a:blip r:embed="rId3"/>
              <a:stretch>
                <a:fillRect/>
              </a:stretch>
            </p:blipFill>
            <p:spPr>
              <a:xfrm>
                <a:off x="794156" y="552567"/>
                <a:ext cx="24876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C46E2C4-DE1F-810A-13E0-CE5EFB564824}"/>
                  </a:ext>
                </a:extLst>
              </p14:cNvPr>
              <p14:cNvContentPartPr/>
              <p14:nvPr/>
            </p14:nvContentPartPr>
            <p14:xfrm>
              <a:off x="1228676" y="199407"/>
              <a:ext cx="327600" cy="811080"/>
            </p14:xfrm>
          </p:contentPart>
        </mc:Choice>
        <mc:Fallback>
          <p:pic>
            <p:nvPicPr>
              <p:cNvPr id="3" name="Ink 2">
                <a:extLst>
                  <a:ext uri="{FF2B5EF4-FFF2-40B4-BE49-F238E27FC236}">
                    <a16:creationId xmlns:a16="http://schemas.microsoft.com/office/drawing/2014/main" id="{3C46E2C4-DE1F-810A-13E0-CE5EFB564824}"/>
                  </a:ext>
                </a:extLst>
              </p:cNvPr>
              <p:cNvPicPr/>
              <p:nvPr/>
            </p:nvPicPr>
            <p:blipFill>
              <a:blip r:embed="rId5"/>
              <a:stretch>
                <a:fillRect/>
              </a:stretch>
            </p:blipFill>
            <p:spPr>
              <a:xfrm>
                <a:off x="1224356" y="195087"/>
                <a:ext cx="336240" cy="819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ECF5805D-BE1E-FD78-0B80-8F06AEA77162}"/>
                  </a:ext>
                </a:extLst>
              </p14:cNvPr>
              <p14:cNvContentPartPr/>
              <p14:nvPr/>
            </p14:nvContentPartPr>
            <p14:xfrm>
              <a:off x="1712876" y="567327"/>
              <a:ext cx="433440" cy="546120"/>
            </p14:xfrm>
          </p:contentPart>
        </mc:Choice>
        <mc:Fallback>
          <p:pic>
            <p:nvPicPr>
              <p:cNvPr id="4" name="Ink 3">
                <a:extLst>
                  <a:ext uri="{FF2B5EF4-FFF2-40B4-BE49-F238E27FC236}">
                    <a16:creationId xmlns:a16="http://schemas.microsoft.com/office/drawing/2014/main" id="{ECF5805D-BE1E-FD78-0B80-8F06AEA77162}"/>
                  </a:ext>
                </a:extLst>
              </p:cNvPr>
              <p:cNvPicPr/>
              <p:nvPr/>
            </p:nvPicPr>
            <p:blipFill>
              <a:blip r:embed="rId7"/>
              <a:stretch>
                <a:fillRect/>
              </a:stretch>
            </p:blipFill>
            <p:spPr>
              <a:xfrm>
                <a:off x="1708556" y="563007"/>
                <a:ext cx="442080" cy="554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CEF5013A-5DBB-43F0-127C-69394700AD89}"/>
                  </a:ext>
                </a:extLst>
              </p14:cNvPr>
              <p14:cNvContentPartPr/>
              <p14:nvPr/>
            </p14:nvContentPartPr>
            <p14:xfrm>
              <a:off x="4751996" y="472287"/>
              <a:ext cx="554400" cy="684360"/>
            </p14:xfrm>
          </p:contentPart>
        </mc:Choice>
        <mc:Fallback>
          <p:pic>
            <p:nvPicPr>
              <p:cNvPr id="11" name="Ink 10">
                <a:extLst>
                  <a:ext uri="{FF2B5EF4-FFF2-40B4-BE49-F238E27FC236}">
                    <a16:creationId xmlns:a16="http://schemas.microsoft.com/office/drawing/2014/main" id="{CEF5013A-5DBB-43F0-127C-69394700AD89}"/>
                  </a:ext>
                </a:extLst>
              </p:cNvPr>
              <p:cNvPicPr/>
              <p:nvPr/>
            </p:nvPicPr>
            <p:blipFill>
              <a:blip r:embed="rId9"/>
              <a:stretch>
                <a:fillRect/>
              </a:stretch>
            </p:blipFill>
            <p:spPr>
              <a:xfrm>
                <a:off x="4747676" y="467967"/>
                <a:ext cx="56304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AD1B8BC9-412B-6C11-C079-2C3AC2944676}"/>
                  </a:ext>
                </a:extLst>
              </p14:cNvPr>
              <p14:cNvContentPartPr/>
              <p14:nvPr/>
            </p14:nvContentPartPr>
            <p14:xfrm>
              <a:off x="5342036" y="1009767"/>
              <a:ext cx="366840" cy="324720"/>
            </p14:xfrm>
          </p:contentPart>
        </mc:Choice>
        <mc:Fallback>
          <p:pic>
            <p:nvPicPr>
              <p:cNvPr id="12" name="Ink 11">
                <a:extLst>
                  <a:ext uri="{FF2B5EF4-FFF2-40B4-BE49-F238E27FC236}">
                    <a16:creationId xmlns:a16="http://schemas.microsoft.com/office/drawing/2014/main" id="{AD1B8BC9-412B-6C11-C079-2C3AC2944676}"/>
                  </a:ext>
                </a:extLst>
              </p:cNvPr>
              <p:cNvPicPr/>
              <p:nvPr/>
            </p:nvPicPr>
            <p:blipFill>
              <a:blip r:embed="rId11"/>
              <a:stretch>
                <a:fillRect/>
              </a:stretch>
            </p:blipFill>
            <p:spPr>
              <a:xfrm>
                <a:off x="5337716" y="1005447"/>
                <a:ext cx="37548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5EEA40B1-3A19-256E-9AD5-C21454E98883}"/>
                  </a:ext>
                </a:extLst>
              </p14:cNvPr>
              <p14:cNvContentPartPr/>
              <p14:nvPr/>
            </p14:nvContentPartPr>
            <p14:xfrm>
              <a:off x="5874836" y="-73833"/>
              <a:ext cx="127080" cy="4937400"/>
            </p14:xfrm>
          </p:contentPart>
        </mc:Choice>
        <mc:Fallback>
          <p:pic>
            <p:nvPicPr>
              <p:cNvPr id="13" name="Ink 12">
                <a:extLst>
                  <a:ext uri="{FF2B5EF4-FFF2-40B4-BE49-F238E27FC236}">
                    <a16:creationId xmlns:a16="http://schemas.microsoft.com/office/drawing/2014/main" id="{5EEA40B1-3A19-256E-9AD5-C21454E98883}"/>
                  </a:ext>
                </a:extLst>
              </p:cNvPr>
              <p:cNvPicPr/>
              <p:nvPr/>
            </p:nvPicPr>
            <p:blipFill>
              <a:blip r:embed="rId13"/>
              <a:stretch>
                <a:fillRect/>
              </a:stretch>
            </p:blipFill>
            <p:spPr>
              <a:xfrm>
                <a:off x="5870516" y="-78153"/>
                <a:ext cx="135720" cy="4946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E75CCA9D-7D6F-D4A6-782C-743FA9A6C3F6}"/>
                  </a:ext>
                </a:extLst>
              </p14:cNvPr>
              <p14:cNvContentPartPr/>
              <p14:nvPr/>
            </p14:nvContentPartPr>
            <p14:xfrm>
              <a:off x="6567836" y="372207"/>
              <a:ext cx="354960" cy="716400"/>
            </p14:xfrm>
          </p:contentPart>
        </mc:Choice>
        <mc:Fallback>
          <p:pic>
            <p:nvPicPr>
              <p:cNvPr id="14" name="Ink 13">
                <a:extLst>
                  <a:ext uri="{FF2B5EF4-FFF2-40B4-BE49-F238E27FC236}">
                    <a16:creationId xmlns:a16="http://schemas.microsoft.com/office/drawing/2014/main" id="{E75CCA9D-7D6F-D4A6-782C-743FA9A6C3F6}"/>
                  </a:ext>
                </a:extLst>
              </p:cNvPr>
              <p:cNvPicPr/>
              <p:nvPr/>
            </p:nvPicPr>
            <p:blipFill>
              <a:blip r:embed="rId15"/>
              <a:stretch>
                <a:fillRect/>
              </a:stretch>
            </p:blipFill>
            <p:spPr>
              <a:xfrm>
                <a:off x="6563516" y="367887"/>
                <a:ext cx="363600" cy="725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CB8311E7-8675-219F-BBFF-6F2DABF9881A}"/>
                  </a:ext>
                </a:extLst>
              </p14:cNvPr>
              <p14:cNvContentPartPr/>
              <p14:nvPr/>
            </p14:nvContentPartPr>
            <p14:xfrm>
              <a:off x="7112876" y="325767"/>
              <a:ext cx="633600" cy="755280"/>
            </p14:xfrm>
          </p:contentPart>
        </mc:Choice>
        <mc:Fallback>
          <p:pic>
            <p:nvPicPr>
              <p:cNvPr id="15" name="Ink 14">
                <a:extLst>
                  <a:ext uri="{FF2B5EF4-FFF2-40B4-BE49-F238E27FC236}">
                    <a16:creationId xmlns:a16="http://schemas.microsoft.com/office/drawing/2014/main" id="{CB8311E7-8675-219F-BBFF-6F2DABF9881A}"/>
                  </a:ext>
                </a:extLst>
              </p:cNvPr>
              <p:cNvPicPr/>
              <p:nvPr/>
            </p:nvPicPr>
            <p:blipFill>
              <a:blip r:embed="rId17"/>
              <a:stretch>
                <a:fillRect/>
              </a:stretch>
            </p:blipFill>
            <p:spPr>
              <a:xfrm>
                <a:off x="7108556" y="321447"/>
                <a:ext cx="642240" cy="763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21E658FF-E564-C888-DA8E-EEF6D58D4CB2}"/>
                  </a:ext>
                </a:extLst>
              </p14:cNvPr>
              <p14:cNvContentPartPr/>
              <p14:nvPr/>
            </p14:nvContentPartPr>
            <p14:xfrm>
              <a:off x="7829996" y="451767"/>
              <a:ext cx="84600" cy="804600"/>
            </p14:xfrm>
          </p:contentPart>
        </mc:Choice>
        <mc:Fallback>
          <p:pic>
            <p:nvPicPr>
              <p:cNvPr id="16" name="Ink 15">
                <a:extLst>
                  <a:ext uri="{FF2B5EF4-FFF2-40B4-BE49-F238E27FC236}">
                    <a16:creationId xmlns:a16="http://schemas.microsoft.com/office/drawing/2014/main" id="{21E658FF-E564-C888-DA8E-EEF6D58D4CB2}"/>
                  </a:ext>
                </a:extLst>
              </p:cNvPr>
              <p:cNvPicPr/>
              <p:nvPr/>
            </p:nvPicPr>
            <p:blipFill>
              <a:blip r:embed="rId19"/>
              <a:stretch>
                <a:fillRect/>
              </a:stretch>
            </p:blipFill>
            <p:spPr>
              <a:xfrm>
                <a:off x="7825676" y="447447"/>
                <a:ext cx="93240" cy="813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A581C8DE-1293-B264-9FD3-A07E9889C45B}"/>
                  </a:ext>
                </a:extLst>
              </p14:cNvPr>
              <p14:cNvContentPartPr/>
              <p14:nvPr/>
            </p14:nvContentPartPr>
            <p14:xfrm>
              <a:off x="598676" y="1210287"/>
              <a:ext cx="9943200" cy="429120"/>
            </p14:xfrm>
          </p:contentPart>
        </mc:Choice>
        <mc:Fallback>
          <p:pic>
            <p:nvPicPr>
              <p:cNvPr id="17" name="Ink 16">
                <a:extLst>
                  <a:ext uri="{FF2B5EF4-FFF2-40B4-BE49-F238E27FC236}">
                    <a16:creationId xmlns:a16="http://schemas.microsoft.com/office/drawing/2014/main" id="{A581C8DE-1293-B264-9FD3-A07E9889C45B}"/>
                  </a:ext>
                </a:extLst>
              </p:cNvPr>
              <p:cNvPicPr/>
              <p:nvPr/>
            </p:nvPicPr>
            <p:blipFill>
              <a:blip r:embed="rId21"/>
              <a:stretch>
                <a:fillRect/>
              </a:stretch>
            </p:blipFill>
            <p:spPr>
              <a:xfrm>
                <a:off x="594356" y="1205967"/>
                <a:ext cx="995184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016A088D-F268-2073-D115-FC84949310B7}"/>
                  </a:ext>
                </a:extLst>
              </p14:cNvPr>
              <p14:cNvContentPartPr/>
              <p14:nvPr/>
            </p14:nvContentPartPr>
            <p14:xfrm>
              <a:off x="966236" y="1775127"/>
              <a:ext cx="516600" cy="706320"/>
            </p14:xfrm>
          </p:contentPart>
        </mc:Choice>
        <mc:Fallback>
          <p:pic>
            <p:nvPicPr>
              <p:cNvPr id="19" name="Ink 18">
                <a:extLst>
                  <a:ext uri="{FF2B5EF4-FFF2-40B4-BE49-F238E27FC236}">
                    <a16:creationId xmlns:a16="http://schemas.microsoft.com/office/drawing/2014/main" id="{016A088D-F268-2073-D115-FC84949310B7}"/>
                  </a:ext>
                </a:extLst>
              </p:cNvPr>
              <p:cNvPicPr/>
              <p:nvPr/>
            </p:nvPicPr>
            <p:blipFill>
              <a:blip r:embed="rId23"/>
              <a:stretch>
                <a:fillRect/>
              </a:stretch>
            </p:blipFill>
            <p:spPr>
              <a:xfrm>
                <a:off x="961916" y="1770807"/>
                <a:ext cx="525240" cy="714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73CCE72F-8EF1-71E1-1888-86391605E0EE}"/>
                  </a:ext>
                </a:extLst>
              </p14:cNvPr>
              <p14:cNvContentPartPr/>
              <p14:nvPr/>
            </p14:nvContentPartPr>
            <p14:xfrm>
              <a:off x="1071716" y="2094087"/>
              <a:ext cx="429480" cy="197280"/>
            </p14:xfrm>
          </p:contentPart>
        </mc:Choice>
        <mc:Fallback>
          <p:pic>
            <p:nvPicPr>
              <p:cNvPr id="20" name="Ink 19">
                <a:extLst>
                  <a:ext uri="{FF2B5EF4-FFF2-40B4-BE49-F238E27FC236}">
                    <a16:creationId xmlns:a16="http://schemas.microsoft.com/office/drawing/2014/main" id="{73CCE72F-8EF1-71E1-1888-86391605E0EE}"/>
                  </a:ext>
                </a:extLst>
              </p:cNvPr>
              <p:cNvPicPr/>
              <p:nvPr/>
            </p:nvPicPr>
            <p:blipFill>
              <a:blip r:embed="rId25"/>
              <a:stretch>
                <a:fillRect/>
              </a:stretch>
            </p:blipFill>
            <p:spPr>
              <a:xfrm>
                <a:off x="1067396" y="2089767"/>
                <a:ext cx="4381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0D5D7F44-E592-D4A6-9E9F-42E2AEA61BC3}"/>
                  </a:ext>
                </a:extLst>
              </p14:cNvPr>
              <p14:cNvContentPartPr/>
              <p14:nvPr/>
            </p14:nvContentPartPr>
            <p14:xfrm>
              <a:off x="1155596" y="2785287"/>
              <a:ext cx="391320" cy="628920"/>
            </p14:xfrm>
          </p:contentPart>
        </mc:Choice>
        <mc:Fallback>
          <p:pic>
            <p:nvPicPr>
              <p:cNvPr id="21" name="Ink 20">
                <a:extLst>
                  <a:ext uri="{FF2B5EF4-FFF2-40B4-BE49-F238E27FC236}">
                    <a16:creationId xmlns:a16="http://schemas.microsoft.com/office/drawing/2014/main" id="{0D5D7F44-E592-D4A6-9E9F-42E2AEA61BC3}"/>
                  </a:ext>
                </a:extLst>
              </p:cNvPr>
              <p:cNvPicPr/>
              <p:nvPr/>
            </p:nvPicPr>
            <p:blipFill>
              <a:blip r:embed="rId27"/>
              <a:stretch>
                <a:fillRect/>
              </a:stretch>
            </p:blipFill>
            <p:spPr>
              <a:xfrm>
                <a:off x="1151276" y="2780967"/>
                <a:ext cx="399960" cy="637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AE02B74C-1704-23BE-8250-975663992C77}"/>
                  </a:ext>
                </a:extLst>
              </p14:cNvPr>
              <p14:cNvContentPartPr/>
              <p14:nvPr/>
            </p14:nvContentPartPr>
            <p14:xfrm>
              <a:off x="1269356" y="3981927"/>
              <a:ext cx="398160" cy="565560"/>
            </p14:xfrm>
          </p:contentPart>
        </mc:Choice>
        <mc:Fallback>
          <p:pic>
            <p:nvPicPr>
              <p:cNvPr id="22" name="Ink 21">
                <a:extLst>
                  <a:ext uri="{FF2B5EF4-FFF2-40B4-BE49-F238E27FC236}">
                    <a16:creationId xmlns:a16="http://schemas.microsoft.com/office/drawing/2014/main" id="{AE02B74C-1704-23BE-8250-975663992C77}"/>
                  </a:ext>
                </a:extLst>
              </p:cNvPr>
              <p:cNvPicPr/>
              <p:nvPr/>
            </p:nvPicPr>
            <p:blipFill>
              <a:blip r:embed="rId29"/>
              <a:stretch>
                <a:fillRect/>
              </a:stretch>
            </p:blipFill>
            <p:spPr>
              <a:xfrm>
                <a:off x="1265036" y="3977607"/>
                <a:ext cx="40680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Ink 22">
                <a:extLst>
                  <a:ext uri="{FF2B5EF4-FFF2-40B4-BE49-F238E27FC236}">
                    <a16:creationId xmlns:a16="http://schemas.microsoft.com/office/drawing/2014/main" id="{D89843FA-E57A-97A1-D2D6-BD3BCE42AED1}"/>
                  </a:ext>
                </a:extLst>
              </p14:cNvPr>
              <p14:cNvContentPartPr/>
              <p14:nvPr/>
            </p14:nvContentPartPr>
            <p14:xfrm>
              <a:off x="1431716" y="4980567"/>
              <a:ext cx="470520" cy="584280"/>
            </p14:xfrm>
          </p:contentPart>
        </mc:Choice>
        <mc:Fallback>
          <p:pic>
            <p:nvPicPr>
              <p:cNvPr id="23" name="Ink 22">
                <a:extLst>
                  <a:ext uri="{FF2B5EF4-FFF2-40B4-BE49-F238E27FC236}">
                    <a16:creationId xmlns:a16="http://schemas.microsoft.com/office/drawing/2014/main" id="{D89843FA-E57A-97A1-D2D6-BD3BCE42AED1}"/>
                  </a:ext>
                </a:extLst>
              </p:cNvPr>
              <p:cNvPicPr/>
              <p:nvPr/>
            </p:nvPicPr>
            <p:blipFill>
              <a:blip r:embed="rId31"/>
              <a:stretch>
                <a:fillRect/>
              </a:stretch>
            </p:blipFill>
            <p:spPr>
              <a:xfrm>
                <a:off x="1427396" y="4976247"/>
                <a:ext cx="47916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AEC75919-27D2-6720-009D-A253F73BBC91}"/>
                  </a:ext>
                </a:extLst>
              </p14:cNvPr>
              <p14:cNvContentPartPr/>
              <p14:nvPr/>
            </p14:nvContentPartPr>
            <p14:xfrm>
              <a:off x="5874476" y="4603287"/>
              <a:ext cx="64080" cy="1692360"/>
            </p14:xfrm>
          </p:contentPart>
        </mc:Choice>
        <mc:Fallback>
          <p:pic>
            <p:nvPicPr>
              <p:cNvPr id="26" name="Ink 25">
                <a:extLst>
                  <a:ext uri="{FF2B5EF4-FFF2-40B4-BE49-F238E27FC236}">
                    <a16:creationId xmlns:a16="http://schemas.microsoft.com/office/drawing/2014/main" id="{AEC75919-27D2-6720-009D-A253F73BBC91}"/>
                  </a:ext>
                </a:extLst>
              </p:cNvPr>
              <p:cNvPicPr/>
              <p:nvPr/>
            </p:nvPicPr>
            <p:blipFill>
              <a:blip r:embed="rId33"/>
              <a:stretch>
                <a:fillRect/>
              </a:stretch>
            </p:blipFill>
            <p:spPr>
              <a:xfrm>
                <a:off x="5870156" y="4598967"/>
                <a:ext cx="72720" cy="1701000"/>
              </a:xfrm>
              <a:prstGeom prst="rect">
                <a:avLst/>
              </a:prstGeom>
            </p:spPr>
          </p:pic>
        </mc:Fallback>
      </mc:AlternateContent>
      <p:grpSp>
        <p:nvGrpSpPr>
          <p:cNvPr id="51" name="Group 50">
            <a:extLst>
              <a:ext uri="{FF2B5EF4-FFF2-40B4-BE49-F238E27FC236}">
                <a16:creationId xmlns:a16="http://schemas.microsoft.com/office/drawing/2014/main" id="{28051BC8-EEDF-3C72-EA73-ED07AFBF5EB7}"/>
              </a:ext>
            </a:extLst>
          </p:cNvPr>
          <p:cNvGrpSpPr/>
          <p:nvPr/>
        </p:nvGrpSpPr>
        <p:grpSpPr>
          <a:xfrm>
            <a:off x="2673716" y="104727"/>
            <a:ext cx="1705320" cy="6111000"/>
            <a:chOff x="2673716" y="104727"/>
            <a:chExt cx="1705320" cy="6111000"/>
          </a:xfrm>
        </p:grpSpPr>
        <mc:AlternateContent xmlns:mc="http://schemas.openxmlformats.org/markup-compatibility/2006">
          <mc:Choice xmlns:p14="http://schemas.microsoft.com/office/powerpoint/2010/main" Requires="p14">
            <p:contentPart p14:bwMode="auto" r:id="rId34">
              <p14:nvContentPartPr>
                <p14:cNvPr id="5" name="Ink 4">
                  <a:extLst>
                    <a:ext uri="{FF2B5EF4-FFF2-40B4-BE49-F238E27FC236}">
                      <a16:creationId xmlns:a16="http://schemas.microsoft.com/office/drawing/2014/main" id="{938107FA-57F6-6E5E-BC94-C06175556AA3}"/>
                    </a:ext>
                  </a:extLst>
                </p14:cNvPr>
                <p14:cNvContentPartPr/>
                <p14:nvPr/>
              </p14:nvContentPartPr>
              <p14:xfrm>
                <a:off x="2673716" y="104727"/>
                <a:ext cx="111600" cy="5233680"/>
              </p14:xfrm>
            </p:contentPart>
          </mc:Choice>
          <mc:Fallback>
            <p:pic>
              <p:nvPicPr>
                <p:cNvPr id="5" name="Ink 4">
                  <a:extLst>
                    <a:ext uri="{FF2B5EF4-FFF2-40B4-BE49-F238E27FC236}">
                      <a16:creationId xmlns:a16="http://schemas.microsoft.com/office/drawing/2014/main" id="{938107FA-57F6-6E5E-BC94-C06175556AA3}"/>
                    </a:ext>
                  </a:extLst>
                </p:cNvPr>
                <p:cNvPicPr/>
                <p:nvPr/>
              </p:nvPicPr>
              <p:blipFill>
                <a:blip r:embed="rId35"/>
                <a:stretch>
                  <a:fillRect/>
                </a:stretch>
              </p:blipFill>
              <p:spPr>
                <a:xfrm>
                  <a:off x="2669396" y="100407"/>
                  <a:ext cx="120240" cy="5242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 name="Ink 5">
                  <a:extLst>
                    <a:ext uri="{FF2B5EF4-FFF2-40B4-BE49-F238E27FC236}">
                      <a16:creationId xmlns:a16="http://schemas.microsoft.com/office/drawing/2014/main" id="{02D0233A-DF83-5FF7-358C-1BEAE12865CB}"/>
                    </a:ext>
                  </a:extLst>
                </p14:cNvPr>
                <p14:cNvContentPartPr/>
                <p14:nvPr/>
              </p14:nvContentPartPr>
              <p14:xfrm>
                <a:off x="3026876" y="344487"/>
                <a:ext cx="463320" cy="672120"/>
              </p14:xfrm>
            </p:contentPart>
          </mc:Choice>
          <mc:Fallback>
            <p:pic>
              <p:nvPicPr>
                <p:cNvPr id="6" name="Ink 5">
                  <a:extLst>
                    <a:ext uri="{FF2B5EF4-FFF2-40B4-BE49-F238E27FC236}">
                      <a16:creationId xmlns:a16="http://schemas.microsoft.com/office/drawing/2014/main" id="{02D0233A-DF83-5FF7-358C-1BEAE12865CB}"/>
                    </a:ext>
                  </a:extLst>
                </p:cNvPr>
                <p:cNvPicPr/>
                <p:nvPr/>
              </p:nvPicPr>
              <p:blipFill>
                <a:blip r:embed="rId37"/>
                <a:stretch>
                  <a:fillRect/>
                </a:stretch>
              </p:blipFill>
              <p:spPr>
                <a:xfrm>
                  <a:off x="3022556" y="340167"/>
                  <a:ext cx="471960" cy="680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 name="Ink 6">
                  <a:extLst>
                    <a:ext uri="{FF2B5EF4-FFF2-40B4-BE49-F238E27FC236}">
                      <a16:creationId xmlns:a16="http://schemas.microsoft.com/office/drawing/2014/main" id="{180A09C5-88B0-5319-9303-977012E1EC32}"/>
                    </a:ext>
                  </a:extLst>
                </p14:cNvPr>
                <p14:cNvContentPartPr/>
                <p14:nvPr/>
              </p14:nvContentPartPr>
              <p14:xfrm>
                <a:off x="3729596" y="830127"/>
                <a:ext cx="117360" cy="569880"/>
              </p14:xfrm>
            </p:contentPart>
          </mc:Choice>
          <mc:Fallback>
            <p:pic>
              <p:nvPicPr>
                <p:cNvPr id="7" name="Ink 6">
                  <a:extLst>
                    <a:ext uri="{FF2B5EF4-FFF2-40B4-BE49-F238E27FC236}">
                      <a16:creationId xmlns:a16="http://schemas.microsoft.com/office/drawing/2014/main" id="{180A09C5-88B0-5319-9303-977012E1EC32}"/>
                    </a:ext>
                  </a:extLst>
                </p:cNvPr>
                <p:cNvPicPr/>
                <p:nvPr/>
              </p:nvPicPr>
              <p:blipFill>
                <a:blip r:embed="rId39"/>
                <a:stretch>
                  <a:fillRect/>
                </a:stretch>
              </p:blipFill>
              <p:spPr>
                <a:xfrm>
                  <a:off x="3725276" y="825807"/>
                  <a:ext cx="12600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 name="Ink 7">
                  <a:extLst>
                    <a:ext uri="{FF2B5EF4-FFF2-40B4-BE49-F238E27FC236}">
                      <a16:creationId xmlns:a16="http://schemas.microsoft.com/office/drawing/2014/main" id="{D0A03EBB-A005-A929-29C0-FE8A4881BDF4}"/>
                    </a:ext>
                  </a:extLst>
                </p14:cNvPr>
                <p14:cNvContentPartPr/>
                <p14:nvPr/>
              </p14:nvContentPartPr>
              <p14:xfrm>
                <a:off x="4118756" y="136407"/>
                <a:ext cx="253800" cy="5308560"/>
              </p14:xfrm>
            </p:contentPart>
          </mc:Choice>
          <mc:Fallback>
            <p:pic>
              <p:nvPicPr>
                <p:cNvPr id="8" name="Ink 7">
                  <a:extLst>
                    <a:ext uri="{FF2B5EF4-FFF2-40B4-BE49-F238E27FC236}">
                      <a16:creationId xmlns:a16="http://schemas.microsoft.com/office/drawing/2014/main" id="{D0A03EBB-A005-A929-29C0-FE8A4881BDF4}"/>
                    </a:ext>
                  </a:extLst>
                </p:cNvPr>
                <p:cNvPicPr/>
                <p:nvPr/>
              </p:nvPicPr>
              <p:blipFill>
                <a:blip r:embed="rId41"/>
                <a:stretch>
                  <a:fillRect/>
                </a:stretch>
              </p:blipFill>
              <p:spPr>
                <a:xfrm>
                  <a:off x="4114436" y="132087"/>
                  <a:ext cx="262440" cy="5317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5FD6E718-6437-1140-1C20-AC86DB2CE67C}"/>
                    </a:ext>
                  </a:extLst>
                </p14:cNvPr>
                <p14:cNvContentPartPr/>
                <p14:nvPr/>
              </p14:nvContentPartPr>
              <p14:xfrm>
                <a:off x="2732036" y="5181087"/>
                <a:ext cx="29160" cy="854640"/>
              </p14:xfrm>
            </p:contentPart>
          </mc:Choice>
          <mc:Fallback>
            <p:pic>
              <p:nvPicPr>
                <p:cNvPr id="24" name="Ink 23">
                  <a:extLst>
                    <a:ext uri="{FF2B5EF4-FFF2-40B4-BE49-F238E27FC236}">
                      <a16:creationId xmlns:a16="http://schemas.microsoft.com/office/drawing/2014/main" id="{5FD6E718-6437-1140-1C20-AC86DB2CE67C}"/>
                    </a:ext>
                  </a:extLst>
                </p:cNvPr>
                <p:cNvPicPr/>
                <p:nvPr/>
              </p:nvPicPr>
              <p:blipFill>
                <a:blip r:embed="rId43"/>
                <a:stretch>
                  <a:fillRect/>
                </a:stretch>
              </p:blipFill>
              <p:spPr>
                <a:xfrm>
                  <a:off x="2727716" y="5176767"/>
                  <a:ext cx="37800" cy="863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579C7F02-7CF7-19A8-587A-B3BDBD82D200}"/>
                    </a:ext>
                  </a:extLst>
                </p14:cNvPr>
                <p14:cNvContentPartPr/>
                <p14:nvPr/>
              </p14:nvContentPartPr>
              <p14:xfrm>
                <a:off x="4129556" y="5212767"/>
                <a:ext cx="54000" cy="1002960"/>
              </p14:xfrm>
            </p:contentPart>
          </mc:Choice>
          <mc:Fallback>
            <p:pic>
              <p:nvPicPr>
                <p:cNvPr id="25" name="Ink 24">
                  <a:extLst>
                    <a:ext uri="{FF2B5EF4-FFF2-40B4-BE49-F238E27FC236}">
                      <a16:creationId xmlns:a16="http://schemas.microsoft.com/office/drawing/2014/main" id="{579C7F02-7CF7-19A8-587A-B3BDBD82D200}"/>
                    </a:ext>
                  </a:extLst>
                </p:cNvPr>
                <p:cNvPicPr/>
                <p:nvPr/>
              </p:nvPicPr>
              <p:blipFill>
                <a:blip r:embed="rId45"/>
                <a:stretch>
                  <a:fillRect/>
                </a:stretch>
              </p:blipFill>
              <p:spPr>
                <a:xfrm>
                  <a:off x="4125236" y="5208447"/>
                  <a:ext cx="62640" cy="1011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A77D87F5-3CA5-8501-A476-7AFD955D45FD}"/>
                    </a:ext>
                  </a:extLst>
                </p14:cNvPr>
                <p14:cNvContentPartPr/>
                <p14:nvPr/>
              </p14:nvContentPartPr>
              <p14:xfrm>
                <a:off x="2911316" y="1958727"/>
                <a:ext cx="318240" cy="39240"/>
              </p14:xfrm>
            </p:contentPart>
          </mc:Choice>
          <mc:Fallback>
            <p:pic>
              <p:nvPicPr>
                <p:cNvPr id="28" name="Ink 27">
                  <a:extLst>
                    <a:ext uri="{FF2B5EF4-FFF2-40B4-BE49-F238E27FC236}">
                      <a16:creationId xmlns:a16="http://schemas.microsoft.com/office/drawing/2014/main" id="{A77D87F5-3CA5-8501-A476-7AFD955D45FD}"/>
                    </a:ext>
                  </a:extLst>
                </p:cNvPr>
                <p:cNvPicPr/>
                <p:nvPr/>
              </p:nvPicPr>
              <p:blipFill>
                <a:blip r:embed="rId47"/>
                <a:stretch>
                  <a:fillRect/>
                </a:stretch>
              </p:blipFill>
              <p:spPr>
                <a:xfrm>
                  <a:off x="2906996" y="1954407"/>
                  <a:ext cx="3268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546AE4BD-1561-945F-0BCD-2B047E47D5EA}"/>
                    </a:ext>
                  </a:extLst>
                </p14:cNvPr>
                <p14:cNvContentPartPr/>
                <p14:nvPr/>
              </p14:nvContentPartPr>
              <p14:xfrm>
                <a:off x="3288236" y="1734087"/>
                <a:ext cx="169560" cy="348120"/>
              </p14:xfrm>
            </p:contentPart>
          </mc:Choice>
          <mc:Fallback>
            <p:pic>
              <p:nvPicPr>
                <p:cNvPr id="29" name="Ink 28">
                  <a:extLst>
                    <a:ext uri="{FF2B5EF4-FFF2-40B4-BE49-F238E27FC236}">
                      <a16:creationId xmlns:a16="http://schemas.microsoft.com/office/drawing/2014/main" id="{546AE4BD-1561-945F-0BCD-2B047E47D5EA}"/>
                    </a:ext>
                  </a:extLst>
                </p:cNvPr>
                <p:cNvPicPr/>
                <p:nvPr/>
              </p:nvPicPr>
              <p:blipFill>
                <a:blip r:embed="rId49"/>
                <a:stretch>
                  <a:fillRect/>
                </a:stretch>
              </p:blipFill>
              <p:spPr>
                <a:xfrm>
                  <a:off x="3283916" y="1729767"/>
                  <a:ext cx="17820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830C3335-C6FF-396D-8DA4-7A6BAB1BD34A}"/>
                    </a:ext>
                  </a:extLst>
                </p14:cNvPr>
                <p14:cNvContentPartPr/>
                <p14:nvPr/>
              </p14:nvContentPartPr>
              <p14:xfrm>
                <a:off x="3636356" y="1965207"/>
                <a:ext cx="4680" cy="360"/>
              </p14:xfrm>
            </p:contentPart>
          </mc:Choice>
          <mc:Fallback>
            <p:pic>
              <p:nvPicPr>
                <p:cNvPr id="30" name="Ink 29">
                  <a:extLst>
                    <a:ext uri="{FF2B5EF4-FFF2-40B4-BE49-F238E27FC236}">
                      <a16:creationId xmlns:a16="http://schemas.microsoft.com/office/drawing/2014/main" id="{830C3335-C6FF-396D-8DA4-7A6BAB1BD34A}"/>
                    </a:ext>
                  </a:extLst>
                </p:cNvPr>
                <p:cNvPicPr/>
                <p:nvPr/>
              </p:nvPicPr>
              <p:blipFill>
                <a:blip r:embed="rId51"/>
                <a:stretch>
                  <a:fillRect/>
                </a:stretch>
              </p:blipFill>
              <p:spPr>
                <a:xfrm>
                  <a:off x="3632036" y="196088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8C27175E-C42B-1454-62EB-2873B5D8FE7E}"/>
                    </a:ext>
                  </a:extLst>
                </p14:cNvPr>
                <p14:cNvContentPartPr/>
                <p14:nvPr/>
              </p14:nvContentPartPr>
              <p14:xfrm>
                <a:off x="3783596" y="1764687"/>
                <a:ext cx="150480" cy="473400"/>
              </p14:xfrm>
            </p:contentPart>
          </mc:Choice>
          <mc:Fallback>
            <p:pic>
              <p:nvPicPr>
                <p:cNvPr id="31" name="Ink 30">
                  <a:extLst>
                    <a:ext uri="{FF2B5EF4-FFF2-40B4-BE49-F238E27FC236}">
                      <a16:creationId xmlns:a16="http://schemas.microsoft.com/office/drawing/2014/main" id="{8C27175E-C42B-1454-62EB-2873B5D8FE7E}"/>
                    </a:ext>
                  </a:extLst>
                </p:cNvPr>
                <p:cNvPicPr/>
                <p:nvPr/>
              </p:nvPicPr>
              <p:blipFill>
                <a:blip r:embed="rId53"/>
                <a:stretch>
                  <a:fillRect/>
                </a:stretch>
              </p:blipFill>
              <p:spPr>
                <a:xfrm>
                  <a:off x="3779276" y="1760367"/>
                  <a:ext cx="15912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E7C3F557-7AA2-4DF4-8699-7DC106854205}"/>
                    </a:ext>
                  </a:extLst>
                </p14:cNvPr>
                <p14:cNvContentPartPr/>
                <p14:nvPr/>
              </p14:nvContentPartPr>
              <p14:xfrm>
                <a:off x="4076996" y="1797087"/>
                <a:ext cx="180000" cy="490680"/>
              </p14:xfrm>
            </p:contentPart>
          </mc:Choice>
          <mc:Fallback>
            <p:pic>
              <p:nvPicPr>
                <p:cNvPr id="32" name="Ink 31">
                  <a:extLst>
                    <a:ext uri="{FF2B5EF4-FFF2-40B4-BE49-F238E27FC236}">
                      <a16:creationId xmlns:a16="http://schemas.microsoft.com/office/drawing/2014/main" id="{E7C3F557-7AA2-4DF4-8699-7DC106854205}"/>
                    </a:ext>
                  </a:extLst>
                </p:cNvPr>
                <p:cNvPicPr/>
                <p:nvPr/>
              </p:nvPicPr>
              <p:blipFill>
                <a:blip r:embed="rId55"/>
                <a:stretch>
                  <a:fillRect/>
                </a:stretch>
              </p:blipFill>
              <p:spPr>
                <a:xfrm>
                  <a:off x="4072676" y="1792767"/>
                  <a:ext cx="18864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4122DD77-AB71-577E-8667-FEE23C831F32}"/>
                    </a:ext>
                  </a:extLst>
                </p14:cNvPr>
                <p14:cNvContentPartPr/>
                <p14:nvPr/>
              </p14:nvContentPartPr>
              <p14:xfrm>
                <a:off x="4151156" y="1811127"/>
                <a:ext cx="227880" cy="39600"/>
              </p14:xfrm>
            </p:contentPart>
          </mc:Choice>
          <mc:Fallback>
            <p:pic>
              <p:nvPicPr>
                <p:cNvPr id="33" name="Ink 32">
                  <a:extLst>
                    <a:ext uri="{FF2B5EF4-FFF2-40B4-BE49-F238E27FC236}">
                      <a16:creationId xmlns:a16="http://schemas.microsoft.com/office/drawing/2014/main" id="{4122DD77-AB71-577E-8667-FEE23C831F32}"/>
                    </a:ext>
                  </a:extLst>
                </p:cNvPr>
                <p:cNvPicPr/>
                <p:nvPr/>
              </p:nvPicPr>
              <p:blipFill>
                <a:blip r:embed="rId57"/>
                <a:stretch>
                  <a:fillRect/>
                </a:stretch>
              </p:blipFill>
              <p:spPr>
                <a:xfrm>
                  <a:off x="4146836" y="1806807"/>
                  <a:ext cx="2365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B031D93C-44A5-4430-35EA-F8826C54534F}"/>
                    </a:ext>
                  </a:extLst>
                </p14:cNvPr>
                <p14:cNvContentPartPr/>
                <p14:nvPr/>
              </p14:nvContentPartPr>
              <p14:xfrm>
                <a:off x="2900516" y="2980407"/>
                <a:ext cx="208800" cy="99360"/>
              </p14:xfrm>
            </p:contentPart>
          </mc:Choice>
          <mc:Fallback>
            <p:pic>
              <p:nvPicPr>
                <p:cNvPr id="35" name="Ink 34">
                  <a:extLst>
                    <a:ext uri="{FF2B5EF4-FFF2-40B4-BE49-F238E27FC236}">
                      <a16:creationId xmlns:a16="http://schemas.microsoft.com/office/drawing/2014/main" id="{B031D93C-44A5-4430-35EA-F8826C54534F}"/>
                    </a:ext>
                  </a:extLst>
                </p:cNvPr>
                <p:cNvPicPr/>
                <p:nvPr/>
              </p:nvPicPr>
              <p:blipFill>
                <a:blip r:embed="rId59"/>
                <a:stretch>
                  <a:fillRect/>
                </a:stretch>
              </p:blipFill>
              <p:spPr>
                <a:xfrm>
                  <a:off x="2896196" y="2976087"/>
                  <a:ext cx="2174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67D65EC5-1424-D3BD-A4CB-8225ACCD3896}"/>
                    </a:ext>
                  </a:extLst>
                </p14:cNvPr>
                <p14:cNvContentPartPr/>
                <p14:nvPr/>
              </p14:nvContentPartPr>
              <p14:xfrm>
                <a:off x="3257996" y="2649567"/>
                <a:ext cx="177120" cy="489240"/>
              </p14:xfrm>
            </p:contentPart>
          </mc:Choice>
          <mc:Fallback>
            <p:pic>
              <p:nvPicPr>
                <p:cNvPr id="36" name="Ink 35">
                  <a:extLst>
                    <a:ext uri="{FF2B5EF4-FFF2-40B4-BE49-F238E27FC236}">
                      <a16:creationId xmlns:a16="http://schemas.microsoft.com/office/drawing/2014/main" id="{67D65EC5-1424-D3BD-A4CB-8225ACCD3896}"/>
                    </a:ext>
                  </a:extLst>
                </p:cNvPr>
                <p:cNvPicPr/>
                <p:nvPr/>
              </p:nvPicPr>
              <p:blipFill>
                <a:blip r:embed="rId61"/>
                <a:stretch>
                  <a:fillRect/>
                </a:stretch>
              </p:blipFill>
              <p:spPr>
                <a:xfrm>
                  <a:off x="3253676" y="2645247"/>
                  <a:ext cx="18576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6DFC2A8D-27B2-52FA-B26D-ABD2FB91FB44}"/>
                    </a:ext>
                  </a:extLst>
                </p14:cNvPr>
                <p14:cNvContentPartPr/>
                <p14:nvPr/>
              </p14:nvContentPartPr>
              <p14:xfrm>
                <a:off x="3615476" y="2997687"/>
                <a:ext cx="4320" cy="8280"/>
              </p14:xfrm>
            </p:contentPart>
          </mc:Choice>
          <mc:Fallback>
            <p:pic>
              <p:nvPicPr>
                <p:cNvPr id="37" name="Ink 36">
                  <a:extLst>
                    <a:ext uri="{FF2B5EF4-FFF2-40B4-BE49-F238E27FC236}">
                      <a16:creationId xmlns:a16="http://schemas.microsoft.com/office/drawing/2014/main" id="{6DFC2A8D-27B2-52FA-B26D-ABD2FB91FB44}"/>
                    </a:ext>
                  </a:extLst>
                </p:cNvPr>
                <p:cNvPicPr/>
                <p:nvPr/>
              </p:nvPicPr>
              <p:blipFill>
                <a:blip r:embed="rId63"/>
                <a:stretch>
                  <a:fillRect/>
                </a:stretch>
              </p:blipFill>
              <p:spPr>
                <a:xfrm>
                  <a:off x="3611156" y="2993367"/>
                  <a:ext cx="1296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00C3C0E6-AC72-FFA2-2FC7-E005CFE7403A}"/>
                    </a:ext>
                  </a:extLst>
                </p14:cNvPr>
                <p14:cNvContentPartPr/>
                <p14:nvPr/>
              </p14:nvContentPartPr>
              <p14:xfrm>
                <a:off x="3724556" y="2772327"/>
                <a:ext cx="142200" cy="402840"/>
              </p14:xfrm>
            </p:contentPart>
          </mc:Choice>
          <mc:Fallback>
            <p:pic>
              <p:nvPicPr>
                <p:cNvPr id="38" name="Ink 37">
                  <a:extLst>
                    <a:ext uri="{FF2B5EF4-FFF2-40B4-BE49-F238E27FC236}">
                      <a16:creationId xmlns:a16="http://schemas.microsoft.com/office/drawing/2014/main" id="{00C3C0E6-AC72-FFA2-2FC7-E005CFE7403A}"/>
                    </a:ext>
                  </a:extLst>
                </p:cNvPr>
                <p:cNvPicPr/>
                <p:nvPr/>
              </p:nvPicPr>
              <p:blipFill>
                <a:blip r:embed="rId65"/>
                <a:stretch>
                  <a:fillRect/>
                </a:stretch>
              </p:blipFill>
              <p:spPr>
                <a:xfrm>
                  <a:off x="3720236" y="2768007"/>
                  <a:ext cx="15084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D6CB042B-52F2-E118-0762-D38D36D2516A}"/>
                    </a:ext>
                  </a:extLst>
                </p14:cNvPr>
                <p14:cNvContentPartPr/>
                <p14:nvPr/>
              </p14:nvContentPartPr>
              <p14:xfrm>
                <a:off x="3906716" y="2753247"/>
                <a:ext cx="444600" cy="684000"/>
              </p14:xfrm>
            </p:contentPart>
          </mc:Choice>
          <mc:Fallback>
            <p:pic>
              <p:nvPicPr>
                <p:cNvPr id="39" name="Ink 38">
                  <a:extLst>
                    <a:ext uri="{FF2B5EF4-FFF2-40B4-BE49-F238E27FC236}">
                      <a16:creationId xmlns:a16="http://schemas.microsoft.com/office/drawing/2014/main" id="{D6CB042B-52F2-E118-0762-D38D36D2516A}"/>
                    </a:ext>
                  </a:extLst>
                </p:cNvPr>
                <p:cNvPicPr/>
                <p:nvPr/>
              </p:nvPicPr>
              <p:blipFill>
                <a:blip r:embed="rId67"/>
                <a:stretch>
                  <a:fillRect/>
                </a:stretch>
              </p:blipFill>
              <p:spPr>
                <a:xfrm>
                  <a:off x="3902396" y="2748927"/>
                  <a:ext cx="453240" cy="692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FD09566B-AA9B-1224-D99F-067F1F4D81F5}"/>
                    </a:ext>
                  </a:extLst>
                </p14:cNvPr>
                <p14:cNvContentPartPr/>
                <p14:nvPr/>
              </p14:nvContentPartPr>
              <p14:xfrm>
                <a:off x="2941916" y="4024767"/>
                <a:ext cx="250560" cy="339120"/>
              </p14:xfrm>
            </p:contentPart>
          </mc:Choice>
          <mc:Fallback>
            <p:pic>
              <p:nvPicPr>
                <p:cNvPr id="41" name="Ink 40">
                  <a:extLst>
                    <a:ext uri="{FF2B5EF4-FFF2-40B4-BE49-F238E27FC236}">
                      <a16:creationId xmlns:a16="http://schemas.microsoft.com/office/drawing/2014/main" id="{FD09566B-AA9B-1224-D99F-067F1F4D81F5}"/>
                    </a:ext>
                  </a:extLst>
                </p:cNvPr>
                <p:cNvPicPr/>
                <p:nvPr/>
              </p:nvPicPr>
              <p:blipFill>
                <a:blip r:embed="rId69"/>
                <a:stretch>
                  <a:fillRect/>
                </a:stretch>
              </p:blipFill>
              <p:spPr>
                <a:xfrm>
                  <a:off x="2937596" y="4020447"/>
                  <a:ext cx="25920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20047CDA-CEF9-EEE3-CE2E-24C0181E2CC7}"/>
                    </a:ext>
                  </a:extLst>
                </p14:cNvPr>
                <p14:cNvContentPartPr/>
                <p14:nvPr/>
              </p14:nvContentPartPr>
              <p14:xfrm>
                <a:off x="3373556" y="4250127"/>
                <a:ext cx="6840" cy="6480"/>
              </p14:xfrm>
            </p:contentPart>
          </mc:Choice>
          <mc:Fallback>
            <p:pic>
              <p:nvPicPr>
                <p:cNvPr id="42" name="Ink 41">
                  <a:extLst>
                    <a:ext uri="{FF2B5EF4-FFF2-40B4-BE49-F238E27FC236}">
                      <a16:creationId xmlns:a16="http://schemas.microsoft.com/office/drawing/2014/main" id="{20047CDA-CEF9-EEE3-CE2E-24C0181E2CC7}"/>
                    </a:ext>
                  </a:extLst>
                </p:cNvPr>
                <p:cNvPicPr/>
                <p:nvPr/>
              </p:nvPicPr>
              <p:blipFill>
                <a:blip r:embed="rId71"/>
                <a:stretch>
                  <a:fillRect/>
                </a:stretch>
              </p:blipFill>
              <p:spPr>
                <a:xfrm>
                  <a:off x="3369236" y="4245807"/>
                  <a:ext cx="1548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71FF34EC-9141-9670-58EF-251B91EDCE00}"/>
                    </a:ext>
                  </a:extLst>
                </p14:cNvPr>
                <p14:cNvContentPartPr/>
                <p14:nvPr/>
              </p14:nvContentPartPr>
              <p14:xfrm>
                <a:off x="3478676" y="3992367"/>
                <a:ext cx="243000" cy="541080"/>
              </p14:xfrm>
            </p:contentPart>
          </mc:Choice>
          <mc:Fallback>
            <p:pic>
              <p:nvPicPr>
                <p:cNvPr id="43" name="Ink 42">
                  <a:extLst>
                    <a:ext uri="{FF2B5EF4-FFF2-40B4-BE49-F238E27FC236}">
                      <a16:creationId xmlns:a16="http://schemas.microsoft.com/office/drawing/2014/main" id="{71FF34EC-9141-9670-58EF-251B91EDCE00}"/>
                    </a:ext>
                  </a:extLst>
                </p:cNvPr>
                <p:cNvPicPr/>
                <p:nvPr/>
              </p:nvPicPr>
              <p:blipFill>
                <a:blip r:embed="rId73"/>
                <a:stretch>
                  <a:fillRect/>
                </a:stretch>
              </p:blipFill>
              <p:spPr>
                <a:xfrm>
                  <a:off x="3474356" y="3988047"/>
                  <a:ext cx="251640" cy="549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8001D293-6616-1AA8-25F2-777D7E65FCD8}"/>
                    </a:ext>
                  </a:extLst>
                </p14:cNvPr>
                <p14:cNvContentPartPr/>
                <p14:nvPr/>
              </p14:nvContentPartPr>
              <p14:xfrm>
                <a:off x="3785036" y="4088127"/>
                <a:ext cx="345960" cy="527040"/>
              </p14:xfrm>
            </p:contentPart>
          </mc:Choice>
          <mc:Fallback>
            <p:pic>
              <p:nvPicPr>
                <p:cNvPr id="44" name="Ink 43">
                  <a:extLst>
                    <a:ext uri="{FF2B5EF4-FFF2-40B4-BE49-F238E27FC236}">
                      <a16:creationId xmlns:a16="http://schemas.microsoft.com/office/drawing/2014/main" id="{8001D293-6616-1AA8-25F2-777D7E65FCD8}"/>
                    </a:ext>
                  </a:extLst>
                </p:cNvPr>
                <p:cNvPicPr/>
                <p:nvPr/>
              </p:nvPicPr>
              <p:blipFill>
                <a:blip r:embed="rId75"/>
                <a:stretch>
                  <a:fillRect/>
                </a:stretch>
              </p:blipFill>
              <p:spPr>
                <a:xfrm>
                  <a:off x="3780716" y="4083807"/>
                  <a:ext cx="35460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978ABF01-D26A-64D2-9A17-F28093B107EE}"/>
                    </a:ext>
                  </a:extLst>
                </p14:cNvPr>
                <p14:cNvContentPartPr/>
                <p14:nvPr/>
              </p14:nvContentPartPr>
              <p14:xfrm>
                <a:off x="2930756" y="5212767"/>
                <a:ext cx="75600" cy="403560"/>
              </p14:xfrm>
            </p:contentPart>
          </mc:Choice>
          <mc:Fallback>
            <p:pic>
              <p:nvPicPr>
                <p:cNvPr id="46" name="Ink 45">
                  <a:extLst>
                    <a:ext uri="{FF2B5EF4-FFF2-40B4-BE49-F238E27FC236}">
                      <a16:creationId xmlns:a16="http://schemas.microsoft.com/office/drawing/2014/main" id="{978ABF01-D26A-64D2-9A17-F28093B107EE}"/>
                    </a:ext>
                  </a:extLst>
                </p:cNvPr>
                <p:cNvPicPr/>
                <p:nvPr/>
              </p:nvPicPr>
              <p:blipFill>
                <a:blip r:embed="rId77"/>
                <a:stretch>
                  <a:fillRect/>
                </a:stretch>
              </p:blipFill>
              <p:spPr>
                <a:xfrm>
                  <a:off x="2926436" y="5208447"/>
                  <a:ext cx="842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DA7BFC69-206D-BF76-8AD7-30189EE1F1D2}"/>
                    </a:ext>
                  </a:extLst>
                </p14:cNvPr>
                <p14:cNvContentPartPr/>
                <p14:nvPr/>
              </p14:nvContentPartPr>
              <p14:xfrm>
                <a:off x="3205436" y="5486367"/>
                <a:ext cx="360" cy="360"/>
              </p14:xfrm>
            </p:contentPart>
          </mc:Choice>
          <mc:Fallback>
            <p:pic>
              <p:nvPicPr>
                <p:cNvPr id="47" name="Ink 46">
                  <a:extLst>
                    <a:ext uri="{FF2B5EF4-FFF2-40B4-BE49-F238E27FC236}">
                      <a16:creationId xmlns:a16="http://schemas.microsoft.com/office/drawing/2014/main" id="{DA7BFC69-206D-BF76-8AD7-30189EE1F1D2}"/>
                    </a:ext>
                  </a:extLst>
                </p:cNvPr>
                <p:cNvPicPr/>
                <p:nvPr/>
              </p:nvPicPr>
              <p:blipFill>
                <a:blip r:embed="rId79"/>
                <a:stretch>
                  <a:fillRect/>
                </a:stretch>
              </p:blipFill>
              <p:spPr>
                <a:xfrm>
                  <a:off x="3201116" y="54820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72DB2D1B-F43B-9F0B-95B7-489FF9BE06BC}"/>
                    </a:ext>
                  </a:extLst>
                </p14:cNvPr>
                <p14:cNvContentPartPr/>
                <p14:nvPr/>
              </p14:nvContentPartPr>
              <p14:xfrm>
                <a:off x="3405236" y="5295567"/>
                <a:ext cx="178560" cy="414720"/>
              </p14:xfrm>
            </p:contentPart>
          </mc:Choice>
          <mc:Fallback>
            <p:pic>
              <p:nvPicPr>
                <p:cNvPr id="48" name="Ink 47">
                  <a:extLst>
                    <a:ext uri="{FF2B5EF4-FFF2-40B4-BE49-F238E27FC236}">
                      <a16:creationId xmlns:a16="http://schemas.microsoft.com/office/drawing/2014/main" id="{72DB2D1B-F43B-9F0B-95B7-489FF9BE06BC}"/>
                    </a:ext>
                  </a:extLst>
                </p:cNvPr>
                <p:cNvPicPr/>
                <p:nvPr/>
              </p:nvPicPr>
              <p:blipFill>
                <a:blip r:embed="rId81"/>
                <a:stretch>
                  <a:fillRect/>
                </a:stretch>
              </p:blipFill>
              <p:spPr>
                <a:xfrm>
                  <a:off x="3400916" y="5291247"/>
                  <a:ext cx="18720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46D5C34D-CD77-37C1-A291-A717C0FBF4DC}"/>
                    </a:ext>
                  </a:extLst>
                </p14:cNvPr>
                <p14:cNvContentPartPr/>
                <p14:nvPr/>
              </p14:nvContentPartPr>
              <p14:xfrm>
                <a:off x="3792956" y="5370807"/>
                <a:ext cx="117360" cy="266040"/>
              </p14:xfrm>
            </p:contentPart>
          </mc:Choice>
          <mc:Fallback>
            <p:pic>
              <p:nvPicPr>
                <p:cNvPr id="49" name="Ink 48">
                  <a:extLst>
                    <a:ext uri="{FF2B5EF4-FFF2-40B4-BE49-F238E27FC236}">
                      <a16:creationId xmlns:a16="http://schemas.microsoft.com/office/drawing/2014/main" id="{46D5C34D-CD77-37C1-A291-A717C0FBF4DC}"/>
                    </a:ext>
                  </a:extLst>
                </p:cNvPr>
                <p:cNvPicPr/>
                <p:nvPr/>
              </p:nvPicPr>
              <p:blipFill>
                <a:blip r:embed="rId83"/>
                <a:stretch>
                  <a:fillRect/>
                </a:stretch>
              </p:blipFill>
              <p:spPr>
                <a:xfrm>
                  <a:off x="3788636" y="5366487"/>
                  <a:ext cx="1260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A76F107B-8CA6-A4C3-69C2-0F51965C65BE}"/>
                    </a:ext>
                  </a:extLst>
                </p14:cNvPr>
                <p14:cNvContentPartPr/>
                <p14:nvPr/>
              </p14:nvContentPartPr>
              <p14:xfrm>
                <a:off x="3782156" y="5780487"/>
                <a:ext cx="54360" cy="360"/>
              </p14:xfrm>
            </p:contentPart>
          </mc:Choice>
          <mc:Fallback>
            <p:pic>
              <p:nvPicPr>
                <p:cNvPr id="50" name="Ink 49">
                  <a:extLst>
                    <a:ext uri="{FF2B5EF4-FFF2-40B4-BE49-F238E27FC236}">
                      <a16:creationId xmlns:a16="http://schemas.microsoft.com/office/drawing/2014/main" id="{A76F107B-8CA6-A4C3-69C2-0F51965C65BE}"/>
                    </a:ext>
                  </a:extLst>
                </p:cNvPr>
                <p:cNvPicPr/>
                <p:nvPr/>
              </p:nvPicPr>
              <p:blipFill>
                <a:blip r:embed="rId85"/>
                <a:stretch>
                  <a:fillRect/>
                </a:stretch>
              </p:blipFill>
              <p:spPr>
                <a:xfrm>
                  <a:off x="3777836" y="5776167"/>
                  <a:ext cx="63000" cy="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FBB7418C-D56D-4402-D956-A94EF2DA5DC7}"/>
                  </a:ext>
                </a:extLst>
              </p14:cNvPr>
              <p14:cNvContentPartPr/>
              <p14:nvPr/>
            </p14:nvContentPartPr>
            <p14:xfrm>
              <a:off x="4539236" y="5160207"/>
              <a:ext cx="64440" cy="620280"/>
            </p14:xfrm>
          </p:contentPart>
        </mc:Choice>
        <mc:Fallback>
          <p:pic>
            <p:nvPicPr>
              <p:cNvPr id="52" name="Ink 51">
                <a:extLst>
                  <a:ext uri="{FF2B5EF4-FFF2-40B4-BE49-F238E27FC236}">
                    <a16:creationId xmlns:a16="http://schemas.microsoft.com/office/drawing/2014/main" id="{FBB7418C-D56D-4402-D956-A94EF2DA5DC7}"/>
                  </a:ext>
                </a:extLst>
              </p:cNvPr>
              <p:cNvPicPr/>
              <p:nvPr/>
            </p:nvPicPr>
            <p:blipFill>
              <a:blip r:embed="rId87"/>
              <a:stretch>
                <a:fillRect/>
              </a:stretch>
            </p:blipFill>
            <p:spPr>
              <a:xfrm>
                <a:off x="4534916" y="5155887"/>
                <a:ext cx="73080" cy="628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7D277530-EAA1-D7FE-872E-8ECF56DC4D7E}"/>
                  </a:ext>
                </a:extLst>
              </p14:cNvPr>
              <p14:cNvContentPartPr/>
              <p14:nvPr/>
            </p14:nvContentPartPr>
            <p14:xfrm>
              <a:off x="4907876" y="5570247"/>
              <a:ext cx="360" cy="360"/>
            </p14:xfrm>
          </p:contentPart>
        </mc:Choice>
        <mc:Fallback>
          <p:pic>
            <p:nvPicPr>
              <p:cNvPr id="53" name="Ink 52">
                <a:extLst>
                  <a:ext uri="{FF2B5EF4-FFF2-40B4-BE49-F238E27FC236}">
                    <a16:creationId xmlns:a16="http://schemas.microsoft.com/office/drawing/2014/main" id="{7D277530-EAA1-D7FE-872E-8ECF56DC4D7E}"/>
                  </a:ext>
                </a:extLst>
              </p:cNvPr>
              <p:cNvPicPr/>
              <p:nvPr/>
            </p:nvPicPr>
            <p:blipFill>
              <a:blip r:embed="rId79"/>
              <a:stretch>
                <a:fillRect/>
              </a:stretch>
            </p:blipFill>
            <p:spPr>
              <a:xfrm>
                <a:off x="4903556" y="5565927"/>
                <a:ext cx="9000" cy="9000"/>
              </a:xfrm>
              <a:prstGeom prst="rect">
                <a:avLst/>
              </a:prstGeom>
            </p:spPr>
          </p:pic>
        </mc:Fallback>
      </mc:AlternateContent>
      <p:grpSp>
        <p:nvGrpSpPr>
          <p:cNvPr id="56" name="Group 55">
            <a:extLst>
              <a:ext uri="{FF2B5EF4-FFF2-40B4-BE49-F238E27FC236}">
                <a16:creationId xmlns:a16="http://schemas.microsoft.com/office/drawing/2014/main" id="{6FB113D3-FAB3-4B86-D689-886817002794}"/>
              </a:ext>
            </a:extLst>
          </p:cNvPr>
          <p:cNvGrpSpPr/>
          <p:nvPr/>
        </p:nvGrpSpPr>
        <p:grpSpPr>
          <a:xfrm>
            <a:off x="5128916" y="5120607"/>
            <a:ext cx="686520" cy="608760"/>
            <a:chOff x="5128916" y="5120607"/>
            <a:chExt cx="686520" cy="608760"/>
          </a:xfrm>
        </p:grpSpPr>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7CE59CE8-66C1-7220-6D65-EF583C80E6C4}"/>
                    </a:ext>
                  </a:extLst>
                </p14:cNvPr>
                <p14:cNvContentPartPr/>
                <p14:nvPr/>
              </p14:nvContentPartPr>
              <p14:xfrm>
                <a:off x="5128916" y="5212767"/>
                <a:ext cx="336600" cy="516600"/>
              </p14:xfrm>
            </p:contentPart>
          </mc:Choice>
          <mc:Fallback>
            <p:pic>
              <p:nvPicPr>
                <p:cNvPr id="54" name="Ink 53">
                  <a:extLst>
                    <a:ext uri="{FF2B5EF4-FFF2-40B4-BE49-F238E27FC236}">
                      <a16:creationId xmlns:a16="http://schemas.microsoft.com/office/drawing/2014/main" id="{7CE59CE8-66C1-7220-6D65-EF583C80E6C4}"/>
                    </a:ext>
                  </a:extLst>
                </p:cNvPr>
                <p:cNvPicPr/>
                <p:nvPr/>
              </p:nvPicPr>
              <p:blipFill>
                <a:blip r:embed="rId90"/>
                <a:stretch>
                  <a:fillRect/>
                </a:stretch>
              </p:blipFill>
              <p:spPr>
                <a:xfrm>
                  <a:off x="5124596" y="5208447"/>
                  <a:ext cx="34524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17A618D7-70E3-2778-E53D-E5E17FA0ABC1}"/>
                    </a:ext>
                  </a:extLst>
                </p14:cNvPr>
                <p14:cNvContentPartPr/>
                <p14:nvPr/>
              </p14:nvContentPartPr>
              <p14:xfrm>
                <a:off x="5307836" y="5120607"/>
                <a:ext cx="507600" cy="166320"/>
              </p14:xfrm>
            </p:contentPart>
          </mc:Choice>
          <mc:Fallback>
            <p:pic>
              <p:nvPicPr>
                <p:cNvPr id="55" name="Ink 54">
                  <a:extLst>
                    <a:ext uri="{FF2B5EF4-FFF2-40B4-BE49-F238E27FC236}">
                      <a16:creationId xmlns:a16="http://schemas.microsoft.com/office/drawing/2014/main" id="{17A618D7-70E3-2778-E53D-E5E17FA0ABC1}"/>
                    </a:ext>
                  </a:extLst>
                </p:cNvPr>
                <p:cNvPicPr/>
                <p:nvPr/>
              </p:nvPicPr>
              <p:blipFill>
                <a:blip r:embed="rId92"/>
                <a:stretch>
                  <a:fillRect/>
                </a:stretch>
              </p:blipFill>
              <p:spPr>
                <a:xfrm>
                  <a:off x="5303516" y="5116287"/>
                  <a:ext cx="516240" cy="174960"/>
                </a:xfrm>
                <a:prstGeom prst="rect">
                  <a:avLst/>
                </a:prstGeom>
              </p:spPr>
            </p:pic>
          </mc:Fallback>
        </mc:AlternateContent>
      </p:grpSp>
      <p:grpSp>
        <p:nvGrpSpPr>
          <p:cNvPr id="61" name="Group 60">
            <a:extLst>
              <a:ext uri="{FF2B5EF4-FFF2-40B4-BE49-F238E27FC236}">
                <a16:creationId xmlns:a16="http://schemas.microsoft.com/office/drawing/2014/main" id="{796BFE12-C10F-6D1E-D2FB-B5D10520F68D}"/>
              </a:ext>
            </a:extLst>
          </p:cNvPr>
          <p:cNvGrpSpPr/>
          <p:nvPr/>
        </p:nvGrpSpPr>
        <p:grpSpPr>
          <a:xfrm>
            <a:off x="4517276" y="3951687"/>
            <a:ext cx="1403280" cy="630720"/>
            <a:chOff x="4517276" y="3951687"/>
            <a:chExt cx="1403280" cy="630720"/>
          </a:xfrm>
        </p:grpSpPr>
        <mc:AlternateContent xmlns:mc="http://schemas.openxmlformats.org/markup-compatibility/2006">
          <mc:Choice xmlns:p14="http://schemas.microsoft.com/office/powerpoint/2010/main" Requires="p14">
            <p:contentPart p14:bwMode="auto" r:id="rId93">
              <p14:nvContentPartPr>
                <p14:cNvPr id="57" name="Ink 56">
                  <a:extLst>
                    <a:ext uri="{FF2B5EF4-FFF2-40B4-BE49-F238E27FC236}">
                      <a16:creationId xmlns:a16="http://schemas.microsoft.com/office/drawing/2014/main" id="{8EB0D9E1-D524-21D2-5AED-5045BC01B0F4}"/>
                    </a:ext>
                  </a:extLst>
                </p14:cNvPr>
                <p14:cNvContentPartPr/>
                <p14:nvPr/>
              </p14:nvContentPartPr>
              <p14:xfrm>
                <a:off x="4517276" y="4044927"/>
                <a:ext cx="254520" cy="306720"/>
              </p14:xfrm>
            </p:contentPart>
          </mc:Choice>
          <mc:Fallback>
            <p:pic>
              <p:nvPicPr>
                <p:cNvPr id="57" name="Ink 56">
                  <a:extLst>
                    <a:ext uri="{FF2B5EF4-FFF2-40B4-BE49-F238E27FC236}">
                      <a16:creationId xmlns:a16="http://schemas.microsoft.com/office/drawing/2014/main" id="{8EB0D9E1-D524-21D2-5AED-5045BC01B0F4}"/>
                    </a:ext>
                  </a:extLst>
                </p:cNvPr>
                <p:cNvPicPr/>
                <p:nvPr/>
              </p:nvPicPr>
              <p:blipFill>
                <a:blip r:embed="rId94"/>
                <a:stretch>
                  <a:fillRect/>
                </a:stretch>
              </p:blipFill>
              <p:spPr>
                <a:xfrm>
                  <a:off x="4512956" y="4040607"/>
                  <a:ext cx="2631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8" name="Ink 57">
                  <a:extLst>
                    <a:ext uri="{FF2B5EF4-FFF2-40B4-BE49-F238E27FC236}">
                      <a16:creationId xmlns:a16="http://schemas.microsoft.com/office/drawing/2014/main" id="{F2CDA981-AEF2-8845-0BEF-FC5EA56F1F28}"/>
                    </a:ext>
                  </a:extLst>
                </p14:cNvPr>
                <p14:cNvContentPartPr/>
                <p14:nvPr/>
              </p14:nvContentPartPr>
              <p14:xfrm>
                <a:off x="4886996" y="4109007"/>
                <a:ext cx="51480" cy="360"/>
              </p14:xfrm>
            </p:contentPart>
          </mc:Choice>
          <mc:Fallback>
            <p:pic>
              <p:nvPicPr>
                <p:cNvPr id="58" name="Ink 57">
                  <a:extLst>
                    <a:ext uri="{FF2B5EF4-FFF2-40B4-BE49-F238E27FC236}">
                      <a16:creationId xmlns:a16="http://schemas.microsoft.com/office/drawing/2014/main" id="{F2CDA981-AEF2-8845-0BEF-FC5EA56F1F28}"/>
                    </a:ext>
                  </a:extLst>
                </p:cNvPr>
                <p:cNvPicPr/>
                <p:nvPr/>
              </p:nvPicPr>
              <p:blipFill>
                <a:blip r:embed="rId96"/>
                <a:stretch>
                  <a:fillRect/>
                </a:stretch>
              </p:blipFill>
              <p:spPr>
                <a:xfrm>
                  <a:off x="4882676" y="4104687"/>
                  <a:ext cx="601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Ink 58">
                  <a:extLst>
                    <a:ext uri="{FF2B5EF4-FFF2-40B4-BE49-F238E27FC236}">
                      <a16:creationId xmlns:a16="http://schemas.microsoft.com/office/drawing/2014/main" id="{9054DF3B-574E-AA05-CA62-58F05EF5607C}"/>
                    </a:ext>
                  </a:extLst>
                </p14:cNvPr>
                <p14:cNvContentPartPr/>
                <p14:nvPr/>
              </p14:nvContentPartPr>
              <p14:xfrm>
                <a:off x="5127476" y="3951687"/>
                <a:ext cx="306360" cy="630720"/>
              </p14:xfrm>
            </p:contentPart>
          </mc:Choice>
          <mc:Fallback>
            <p:pic>
              <p:nvPicPr>
                <p:cNvPr id="59" name="Ink 58">
                  <a:extLst>
                    <a:ext uri="{FF2B5EF4-FFF2-40B4-BE49-F238E27FC236}">
                      <a16:creationId xmlns:a16="http://schemas.microsoft.com/office/drawing/2014/main" id="{9054DF3B-574E-AA05-CA62-58F05EF5607C}"/>
                    </a:ext>
                  </a:extLst>
                </p:cNvPr>
                <p:cNvPicPr/>
                <p:nvPr/>
              </p:nvPicPr>
              <p:blipFill>
                <a:blip r:embed="rId98"/>
                <a:stretch>
                  <a:fillRect/>
                </a:stretch>
              </p:blipFill>
              <p:spPr>
                <a:xfrm>
                  <a:off x="5123156" y="3947367"/>
                  <a:ext cx="315000" cy="639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Ink 59">
                  <a:extLst>
                    <a:ext uri="{FF2B5EF4-FFF2-40B4-BE49-F238E27FC236}">
                      <a16:creationId xmlns:a16="http://schemas.microsoft.com/office/drawing/2014/main" id="{66342A2A-4CD4-700B-F0EE-7FA92662E350}"/>
                    </a:ext>
                  </a:extLst>
                </p14:cNvPr>
                <p14:cNvContentPartPr/>
                <p14:nvPr/>
              </p14:nvContentPartPr>
              <p14:xfrm>
                <a:off x="5328716" y="3957807"/>
                <a:ext cx="591840" cy="162720"/>
              </p14:xfrm>
            </p:contentPart>
          </mc:Choice>
          <mc:Fallback>
            <p:pic>
              <p:nvPicPr>
                <p:cNvPr id="60" name="Ink 59">
                  <a:extLst>
                    <a:ext uri="{FF2B5EF4-FFF2-40B4-BE49-F238E27FC236}">
                      <a16:creationId xmlns:a16="http://schemas.microsoft.com/office/drawing/2014/main" id="{66342A2A-4CD4-700B-F0EE-7FA92662E350}"/>
                    </a:ext>
                  </a:extLst>
                </p:cNvPr>
                <p:cNvPicPr/>
                <p:nvPr/>
              </p:nvPicPr>
              <p:blipFill>
                <a:blip r:embed="rId100"/>
                <a:stretch>
                  <a:fillRect/>
                </a:stretch>
              </p:blipFill>
              <p:spPr>
                <a:xfrm>
                  <a:off x="5324396" y="3953487"/>
                  <a:ext cx="60048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1">
            <p14:nvContentPartPr>
              <p14:cNvPr id="62" name="Ink 61">
                <a:extLst>
                  <a:ext uri="{FF2B5EF4-FFF2-40B4-BE49-F238E27FC236}">
                    <a16:creationId xmlns:a16="http://schemas.microsoft.com/office/drawing/2014/main" id="{8CED8AB5-B4F5-EBF1-B003-D2EA5A40ED1E}"/>
                  </a:ext>
                </a:extLst>
              </p14:cNvPr>
              <p14:cNvContentPartPr/>
              <p14:nvPr/>
            </p14:nvContentPartPr>
            <p14:xfrm>
              <a:off x="4624196" y="3185967"/>
              <a:ext cx="125280" cy="51120"/>
            </p14:xfrm>
          </p:contentPart>
        </mc:Choice>
        <mc:Fallback>
          <p:pic>
            <p:nvPicPr>
              <p:cNvPr id="62" name="Ink 61">
                <a:extLst>
                  <a:ext uri="{FF2B5EF4-FFF2-40B4-BE49-F238E27FC236}">
                    <a16:creationId xmlns:a16="http://schemas.microsoft.com/office/drawing/2014/main" id="{8CED8AB5-B4F5-EBF1-B003-D2EA5A40ED1E}"/>
                  </a:ext>
                </a:extLst>
              </p:cNvPr>
              <p:cNvPicPr/>
              <p:nvPr/>
            </p:nvPicPr>
            <p:blipFill>
              <a:blip r:embed="rId102"/>
              <a:stretch>
                <a:fillRect/>
              </a:stretch>
            </p:blipFill>
            <p:spPr>
              <a:xfrm>
                <a:off x="4619876" y="3181647"/>
                <a:ext cx="133920" cy="59760"/>
              </a:xfrm>
              <a:prstGeom prst="rect">
                <a:avLst/>
              </a:prstGeom>
            </p:spPr>
          </p:pic>
        </mc:Fallback>
      </mc:AlternateContent>
      <p:grpSp>
        <p:nvGrpSpPr>
          <p:cNvPr id="67" name="Group 66">
            <a:extLst>
              <a:ext uri="{FF2B5EF4-FFF2-40B4-BE49-F238E27FC236}">
                <a16:creationId xmlns:a16="http://schemas.microsoft.com/office/drawing/2014/main" id="{EB228170-B4F7-8FEC-C212-A51098854058}"/>
              </a:ext>
            </a:extLst>
          </p:cNvPr>
          <p:cNvGrpSpPr/>
          <p:nvPr/>
        </p:nvGrpSpPr>
        <p:grpSpPr>
          <a:xfrm>
            <a:off x="5065196" y="2958447"/>
            <a:ext cx="799200" cy="448560"/>
            <a:chOff x="5065196" y="2958447"/>
            <a:chExt cx="799200" cy="448560"/>
          </a:xfrm>
        </p:grpSpPr>
        <mc:AlternateContent xmlns:mc="http://schemas.openxmlformats.org/markup-compatibility/2006">
          <mc:Choice xmlns:p14="http://schemas.microsoft.com/office/powerpoint/2010/main" Requires="p14">
            <p:contentPart p14:bwMode="auto" r:id="rId103">
              <p14:nvContentPartPr>
                <p14:cNvPr id="63" name="Ink 62">
                  <a:extLst>
                    <a:ext uri="{FF2B5EF4-FFF2-40B4-BE49-F238E27FC236}">
                      <a16:creationId xmlns:a16="http://schemas.microsoft.com/office/drawing/2014/main" id="{1828890C-4DA0-C146-D93C-97549E366566}"/>
                    </a:ext>
                  </a:extLst>
                </p14:cNvPr>
                <p14:cNvContentPartPr/>
                <p14:nvPr/>
              </p14:nvContentPartPr>
              <p14:xfrm>
                <a:off x="5065196" y="2984727"/>
                <a:ext cx="85320" cy="251280"/>
              </p14:xfrm>
            </p:contentPart>
          </mc:Choice>
          <mc:Fallback>
            <p:pic>
              <p:nvPicPr>
                <p:cNvPr id="63" name="Ink 62">
                  <a:extLst>
                    <a:ext uri="{FF2B5EF4-FFF2-40B4-BE49-F238E27FC236}">
                      <a16:creationId xmlns:a16="http://schemas.microsoft.com/office/drawing/2014/main" id="{1828890C-4DA0-C146-D93C-97549E366566}"/>
                    </a:ext>
                  </a:extLst>
                </p:cNvPr>
                <p:cNvPicPr/>
                <p:nvPr/>
              </p:nvPicPr>
              <p:blipFill>
                <a:blip r:embed="rId104"/>
                <a:stretch>
                  <a:fillRect/>
                </a:stretch>
              </p:blipFill>
              <p:spPr>
                <a:xfrm>
                  <a:off x="5060876" y="2980407"/>
                  <a:ext cx="939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4" name="Ink 63">
                  <a:extLst>
                    <a:ext uri="{FF2B5EF4-FFF2-40B4-BE49-F238E27FC236}">
                      <a16:creationId xmlns:a16="http://schemas.microsoft.com/office/drawing/2014/main" id="{2040C154-21A7-5ED6-2D6B-0BD41EE75A16}"/>
                    </a:ext>
                  </a:extLst>
                </p14:cNvPr>
                <p14:cNvContentPartPr/>
                <p14:nvPr/>
              </p14:nvContentPartPr>
              <p14:xfrm>
                <a:off x="5234036" y="3131967"/>
                <a:ext cx="68040" cy="11520"/>
              </p14:xfrm>
            </p:contentPart>
          </mc:Choice>
          <mc:Fallback>
            <p:pic>
              <p:nvPicPr>
                <p:cNvPr id="64" name="Ink 63">
                  <a:extLst>
                    <a:ext uri="{FF2B5EF4-FFF2-40B4-BE49-F238E27FC236}">
                      <a16:creationId xmlns:a16="http://schemas.microsoft.com/office/drawing/2014/main" id="{2040C154-21A7-5ED6-2D6B-0BD41EE75A16}"/>
                    </a:ext>
                  </a:extLst>
                </p:cNvPr>
                <p:cNvPicPr/>
                <p:nvPr/>
              </p:nvPicPr>
              <p:blipFill>
                <a:blip r:embed="rId106"/>
                <a:stretch>
                  <a:fillRect/>
                </a:stretch>
              </p:blipFill>
              <p:spPr>
                <a:xfrm>
                  <a:off x="5229716" y="3127647"/>
                  <a:ext cx="766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5" name="Ink 64">
                  <a:extLst>
                    <a:ext uri="{FF2B5EF4-FFF2-40B4-BE49-F238E27FC236}">
                      <a16:creationId xmlns:a16="http://schemas.microsoft.com/office/drawing/2014/main" id="{9D7E77F3-A142-8CB3-0B7E-E01BD4CC0CD9}"/>
                    </a:ext>
                  </a:extLst>
                </p14:cNvPr>
                <p14:cNvContentPartPr/>
                <p14:nvPr/>
              </p14:nvContentPartPr>
              <p14:xfrm>
                <a:off x="5493596" y="2973927"/>
                <a:ext cx="203040" cy="433080"/>
              </p14:xfrm>
            </p:contentPart>
          </mc:Choice>
          <mc:Fallback>
            <p:pic>
              <p:nvPicPr>
                <p:cNvPr id="65" name="Ink 64">
                  <a:extLst>
                    <a:ext uri="{FF2B5EF4-FFF2-40B4-BE49-F238E27FC236}">
                      <a16:creationId xmlns:a16="http://schemas.microsoft.com/office/drawing/2014/main" id="{9D7E77F3-A142-8CB3-0B7E-E01BD4CC0CD9}"/>
                    </a:ext>
                  </a:extLst>
                </p:cNvPr>
                <p:cNvPicPr/>
                <p:nvPr/>
              </p:nvPicPr>
              <p:blipFill>
                <a:blip r:embed="rId108"/>
                <a:stretch>
                  <a:fillRect/>
                </a:stretch>
              </p:blipFill>
              <p:spPr>
                <a:xfrm>
                  <a:off x="5489276" y="2969607"/>
                  <a:ext cx="21168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6" name="Ink 65">
                  <a:extLst>
                    <a:ext uri="{FF2B5EF4-FFF2-40B4-BE49-F238E27FC236}">
                      <a16:creationId xmlns:a16="http://schemas.microsoft.com/office/drawing/2014/main" id="{E9701E09-E453-B0DE-213A-7A30E2990846}"/>
                    </a:ext>
                  </a:extLst>
                </p14:cNvPr>
                <p14:cNvContentPartPr/>
                <p14:nvPr/>
              </p14:nvContentPartPr>
              <p14:xfrm>
                <a:off x="5538956" y="2958447"/>
                <a:ext cx="325440" cy="87480"/>
              </p14:xfrm>
            </p:contentPart>
          </mc:Choice>
          <mc:Fallback>
            <p:pic>
              <p:nvPicPr>
                <p:cNvPr id="66" name="Ink 65">
                  <a:extLst>
                    <a:ext uri="{FF2B5EF4-FFF2-40B4-BE49-F238E27FC236}">
                      <a16:creationId xmlns:a16="http://schemas.microsoft.com/office/drawing/2014/main" id="{E9701E09-E453-B0DE-213A-7A30E2990846}"/>
                    </a:ext>
                  </a:extLst>
                </p:cNvPr>
                <p:cNvPicPr/>
                <p:nvPr/>
              </p:nvPicPr>
              <p:blipFill>
                <a:blip r:embed="rId110"/>
                <a:stretch>
                  <a:fillRect/>
                </a:stretch>
              </p:blipFill>
              <p:spPr>
                <a:xfrm>
                  <a:off x="5534636" y="2954127"/>
                  <a:ext cx="334080" cy="96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1">
            <p14:nvContentPartPr>
              <p14:cNvPr id="68" name="Ink 67">
                <a:extLst>
                  <a:ext uri="{FF2B5EF4-FFF2-40B4-BE49-F238E27FC236}">
                    <a16:creationId xmlns:a16="http://schemas.microsoft.com/office/drawing/2014/main" id="{111C3A67-FBE0-6D68-4078-2887083E7E5C}"/>
                  </a:ext>
                </a:extLst>
              </p14:cNvPr>
              <p14:cNvContentPartPr/>
              <p14:nvPr/>
            </p14:nvContentPartPr>
            <p14:xfrm>
              <a:off x="4592876" y="2059527"/>
              <a:ext cx="160920" cy="84960"/>
            </p14:xfrm>
          </p:contentPart>
        </mc:Choice>
        <mc:Fallback>
          <p:pic>
            <p:nvPicPr>
              <p:cNvPr id="68" name="Ink 67">
                <a:extLst>
                  <a:ext uri="{FF2B5EF4-FFF2-40B4-BE49-F238E27FC236}">
                    <a16:creationId xmlns:a16="http://schemas.microsoft.com/office/drawing/2014/main" id="{111C3A67-FBE0-6D68-4078-2887083E7E5C}"/>
                  </a:ext>
                </a:extLst>
              </p:cNvPr>
              <p:cNvPicPr/>
              <p:nvPr/>
            </p:nvPicPr>
            <p:blipFill>
              <a:blip r:embed="rId112"/>
              <a:stretch>
                <a:fillRect/>
              </a:stretch>
            </p:blipFill>
            <p:spPr>
              <a:xfrm>
                <a:off x="4588556" y="2055207"/>
                <a:ext cx="1695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Ink 68">
                <a:extLst>
                  <a:ext uri="{FF2B5EF4-FFF2-40B4-BE49-F238E27FC236}">
                    <a16:creationId xmlns:a16="http://schemas.microsoft.com/office/drawing/2014/main" id="{4A65A8B7-E243-DA2F-FA4B-9F90EC8E3AB3}"/>
                  </a:ext>
                </a:extLst>
              </p14:cNvPr>
              <p14:cNvContentPartPr/>
              <p14:nvPr/>
            </p14:nvContentPartPr>
            <p14:xfrm>
              <a:off x="5013356" y="1786287"/>
              <a:ext cx="19080" cy="466920"/>
            </p14:xfrm>
          </p:contentPart>
        </mc:Choice>
        <mc:Fallback>
          <p:pic>
            <p:nvPicPr>
              <p:cNvPr id="69" name="Ink 68">
                <a:extLst>
                  <a:ext uri="{FF2B5EF4-FFF2-40B4-BE49-F238E27FC236}">
                    <a16:creationId xmlns:a16="http://schemas.microsoft.com/office/drawing/2014/main" id="{4A65A8B7-E243-DA2F-FA4B-9F90EC8E3AB3}"/>
                  </a:ext>
                </a:extLst>
              </p:cNvPr>
              <p:cNvPicPr/>
              <p:nvPr/>
            </p:nvPicPr>
            <p:blipFill>
              <a:blip r:embed="rId114"/>
              <a:stretch>
                <a:fillRect/>
              </a:stretch>
            </p:blipFill>
            <p:spPr>
              <a:xfrm>
                <a:off x="5009036" y="1781967"/>
                <a:ext cx="2772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0" name="Ink 69">
                <a:extLst>
                  <a:ext uri="{FF2B5EF4-FFF2-40B4-BE49-F238E27FC236}">
                    <a16:creationId xmlns:a16="http://schemas.microsoft.com/office/drawing/2014/main" id="{CAB8CE89-1FD5-559C-0EE2-C315CF866C16}"/>
                  </a:ext>
                </a:extLst>
              </p14:cNvPr>
              <p14:cNvContentPartPr/>
              <p14:nvPr/>
            </p14:nvContentPartPr>
            <p14:xfrm>
              <a:off x="5286236" y="2207127"/>
              <a:ext cx="360" cy="360"/>
            </p14:xfrm>
          </p:contentPart>
        </mc:Choice>
        <mc:Fallback>
          <p:pic>
            <p:nvPicPr>
              <p:cNvPr id="70" name="Ink 69">
                <a:extLst>
                  <a:ext uri="{FF2B5EF4-FFF2-40B4-BE49-F238E27FC236}">
                    <a16:creationId xmlns:a16="http://schemas.microsoft.com/office/drawing/2014/main" id="{CAB8CE89-1FD5-559C-0EE2-C315CF866C16}"/>
                  </a:ext>
                </a:extLst>
              </p:cNvPr>
              <p:cNvPicPr/>
              <p:nvPr/>
            </p:nvPicPr>
            <p:blipFill>
              <a:blip r:embed="rId79"/>
              <a:stretch>
                <a:fillRect/>
              </a:stretch>
            </p:blipFill>
            <p:spPr>
              <a:xfrm>
                <a:off x="5281916" y="2202807"/>
                <a:ext cx="9000" cy="9000"/>
              </a:xfrm>
              <a:prstGeom prst="rect">
                <a:avLst/>
              </a:prstGeom>
            </p:spPr>
          </p:pic>
        </mc:Fallback>
      </mc:AlternateContent>
      <p:grpSp>
        <p:nvGrpSpPr>
          <p:cNvPr id="73" name="Group 72">
            <a:extLst>
              <a:ext uri="{FF2B5EF4-FFF2-40B4-BE49-F238E27FC236}">
                <a16:creationId xmlns:a16="http://schemas.microsoft.com/office/drawing/2014/main" id="{4BAB9DB6-4820-419B-64E0-E7FE4707B748}"/>
              </a:ext>
            </a:extLst>
          </p:cNvPr>
          <p:cNvGrpSpPr/>
          <p:nvPr/>
        </p:nvGrpSpPr>
        <p:grpSpPr>
          <a:xfrm>
            <a:off x="5558756" y="1850727"/>
            <a:ext cx="326520" cy="524520"/>
            <a:chOff x="5558756" y="1850727"/>
            <a:chExt cx="326520" cy="524520"/>
          </a:xfrm>
        </p:grpSpPr>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9E3DFC5A-D403-F135-FDB0-4D1550E36F4A}"/>
                    </a:ext>
                  </a:extLst>
                </p14:cNvPr>
                <p14:cNvContentPartPr/>
                <p14:nvPr/>
              </p14:nvContentPartPr>
              <p14:xfrm>
                <a:off x="5558756" y="1870167"/>
                <a:ext cx="190440" cy="505080"/>
              </p14:xfrm>
            </p:contentPart>
          </mc:Choice>
          <mc:Fallback>
            <p:pic>
              <p:nvPicPr>
                <p:cNvPr id="71" name="Ink 70">
                  <a:extLst>
                    <a:ext uri="{FF2B5EF4-FFF2-40B4-BE49-F238E27FC236}">
                      <a16:creationId xmlns:a16="http://schemas.microsoft.com/office/drawing/2014/main" id="{9E3DFC5A-D403-F135-FDB0-4D1550E36F4A}"/>
                    </a:ext>
                  </a:extLst>
                </p:cNvPr>
                <p:cNvPicPr/>
                <p:nvPr/>
              </p:nvPicPr>
              <p:blipFill>
                <a:blip r:embed="rId117"/>
                <a:stretch>
                  <a:fillRect/>
                </a:stretch>
              </p:blipFill>
              <p:spPr>
                <a:xfrm>
                  <a:off x="5554436" y="1865847"/>
                  <a:ext cx="19908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12EA74EA-B0D0-F2C7-A31F-71CF7D641940}"/>
                    </a:ext>
                  </a:extLst>
                </p14:cNvPr>
                <p14:cNvContentPartPr/>
                <p14:nvPr/>
              </p14:nvContentPartPr>
              <p14:xfrm>
                <a:off x="5633276" y="1850727"/>
                <a:ext cx="252000" cy="135720"/>
              </p14:xfrm>
            </p:contentPart>
          </mc:Choice>
          <mc:Fallback>
            <p:pic>
              <p:nvPicPr>
                <p:cNvPr id="72" name="Ink 71">
                  <a:extLst>
                    <a:ext uri="{FF2B5EF4-FFF2-40B4-BE49-F238E27FC236}">
                      <a16:creationId xmlns:a16="http://schemas.microsoft.com/office/drawing/2014/main" id="{12EA74EA-B0D0-F2C7-A31F-71CF7D641940}"/>
                    </a:ext>
                  </a:extLst>
                </p:cNvPr>
                <p:cNvPicPr/>
                <p:nvPr/>
              </p:nvPicPr>
              <p:blipFill>
                <a:blip r:embed="rId119"/>
                <a:stretch>
                  <a:fillRect/>
                </a:stretch>
              </p:blipFill>
              <p:spPr>
                <a:xfrm>
                  <a:off x="5628956" y="1846407"/>
                  <a:ext cx="260640" cy="14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03855157-BA30-9701-599F-CE54CBC93F1E}"/>
                  </a:ext>
                </a:extLst>
              </p14:cNvPr>
              <p14:cNvContentPartPr/>
              <p14:nvPr/>
            </p14:nvContentPartPr>
            <p14:xfrm>
              <a:off x="6432116" y="1939647"/>
              <a:ext cx="314280" cy="88920"/>
            </p14:xfrm>
          </p:contentPart>
        </mc:Choice>
        <mc:Fallback>
          <p:pic>
            <p:nvPicPr>
              <p:cNvPr id="74" name="Ink 73">
                <a:extLst>
                  <a:ext uri="{FF2B5EF4-FFF2-40B4-BE49-F238E27FC236}">
                    <a16:creationId xmlns:a16="http://schemas.microsoft.com/office/drawing/2014/main" id="{03855157-BA30-9701-599F-CE54CBC93F1E}"/>
                  </a:ext>
                </a:extLst>
              </p:cNvPr>
              <p:cNvPicPr/>
              <p:nvPr/>
            </p:nvPicPr>
            <p:blipFill>
              <a:blip r:embed="rId121"/>
              <a:stretch>
                <a:fillRect/>
              </a:stretch>
            </p:blipFill>
            <p:spPr>
              <a:xfrm>
                <a:off x="6427796" y="1935327"/>
                <a:ext cx="322920" cy="97560"/>
              </a:xfrm>
              <a:prstGeom prst="rect">
                <a:avLst/>
              </a:prstGeom>
            </p:spPr>
          </p:pic>
        </mc:Fallback>
      </mc:AlternateContent>
      <p:grpSp>
        <p:nvGrpSpPr>
          <p:cNvPr id="80" name="Group 79">
            <a:extLst>
              <a:ext uri="{FF2B5EF4-FFF2-40B4-BE49-F238E27FC236}">
                <a16:creationId xmlns:a16="http://schemas.microsoft.com/office/drawing/2014/main" id="{F73415DB-4F86-E517-6BC4-23529A7DCFBC}"/>
              </a:ext>
            </a:extLst>
          </p:cNvPr>
          <p:cNvGrpSpPr/>
          <p:nvPr/>
        </p:nvGrpSpPr>
        <p:grpSpPr>
          <a:xfrm>
            <a:off x="7166156" y="1660647"/>
            <a:ext cx="1447200" cy="515520"/>
            <a:chOff x="7166156" y="1660647"/>
            <a:chExt cx="1447200" cy="515520"/>
          </a:xfrm>
        </p:grpSpPr>
        <mc:AlternateContent xmlns:mc="http://schemas.openxmlformats.org/markup-compatibility/2006">
          <mc:Choice xmlns:p14="http://schemas.microsoft.com/office/powerpoint/2010/main" Requires="p14">
            <p:contentPart p14:bwMode="auto" r:id="rId122">
              <p14:nvContentPartPr>
                <p14:cNvPr id="75" name="Ink 74">
                  <a:extLst>
                    <a:ext uri="{FF2B5EF4-FFF2-40B4-BE49-F238E27FC236}">
                      <a16:creationId xmlns:a16="http://schemas.microsoft.com/office/drawing/2014/main" id="{5476FE3A-6765-79A2-BF5F-6D28BB3AF1EE}"/>
                    </a:ext>
                  </a:extLst>
                </p14:cNvPr>
                <p14:cNvContentPartPr/>
                <p14:nvPr/>
              </p14:nvContentPartPr>
              <p14:xfrm>
                <a:off x="7166156" y="1764327"/>
                <a:ext cx="264600" cy="297360"/>
              </p14:xfrm>
            </p:contentPart>
          </mc:Choice>
          <mc:Fallback>
            <p:pic>
              <p:nvPicPr>
                <p:cNvPr id="75" name="Ink 74">
                  <a:extLst>
                    <a:ext uri="{FF2B5EF4-FFF2-40B4-BE49-F238E27FC236}">
                      <a16:creationId xmlns:a16="http://schemas.microsoft.com/office/drawing/2014/main" id="{5476FE3A-6765-79A2-BF5F-6D28BB3AF1EE}"/>
                    </a:ext>
                  </a:extLst>
                </p:cNvPr>
                <p:cNvPicPr/>
                <p:nvPr/>
              </p:nvPicPr>
              <p:blipFill>
                <a:blip r:embed="rId123"/>
                <a:stretch>
                  <a:fillRect/>
                </a:stretch>
              </p:blipFill>
              <p:spPr>
                <a:xfrm>
                  <a:off x="7161836" y="1760007"/>
                  <a:ext cx="2732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Ink 75">
                  <a:extLst>
                    <a:ext uri="{FF2B5EF4-FFF2-40B4-BE49-F238E27FC236}">
                      <a16:creationId xmlns:a16="http://schemas.microsoft.com/office/drawing/2014/main" id="{7F051217-C35E-D847-7F66-ED68CCEC5BFE}"/>
                    </a:ext>
                  </a:extLst>
                </p14:cNvPr>
                <p14:cNvContentPartPr/>
                <p14:nvPr/>
              </p14:nvContentPartPr>
              <p14:xfrm>
                <a:off x="7640636" y="1881327"/>
                <a:ext cx="360" cy="360"/>
              </p14:xfrm>
            </p:contentPart>
          </mc:Choice>
          <mc:Fallback>
            <p:pic>
              <p:nvPicPr>
                <p:cNvPr id="76" name="Ink 75">
                  <a:extLst>
                    <a:ext uri="{FF2B5EF4-FFF2-40B4-BE49-F238E27FC236}">
                      <a16:creationId xmlns:a16="http://schemas.microsoft.com/office/drawing/2014/main" id="{7F051217-C35E-D847-7F66-ED68CCEC5BFE}"/>
                    </a:ext>
                  </a:extLst>
                </p:cNvPr>
                <p:cNvPicPr/>
                <p:nvPr/>
              </p:nvPicPr>
              <p:blipFill>
                <a:blip r:embed="rId79"/>
                <a:stretch>
                  <a:fillRect/>
                </a:stretch>
              </p:blipFill>
              <p:spPr>
                <a:xfrm>
                  <a:off x="7636316" y="18770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7" name="Ink 76">
                  <a:extLst>
                    <a:ext uri="{FF2B5EF4-FFF2-40B4-BE49-F238E27FC236}">
                      <a16:creationId xmlns:a16="http://schemas.microsoft.com/office/drawing/2014/main" id="{6E9ACDEF-295D-B25B-D00A-98A0B849215C}"/>
                    </a:ext>
                  </a:extLst>
                </p14:cNvPr>
                <p14:cNvContentPartPr/>
                <p14:nvPr/>
              </p14:nvContentPartPr>
              <p14:xfrm>
                <a:off x="7746116" y="1701687"/>
                <a:ext cx="275400" cy="328680"/>
              </p14:xfrm>
            </p:contentPart>
          </mc:Choice>
          <mc:Fallback>
            <p:pic>
              <p:nvPicPr>
                <p:cNvPr id="77" name="Ink 76">
                  <a:extLst>
                    <a:ext uri="{FF2B5EF4-FFF2-40B4-BE49-F238E27FC236}">
                      <a16:creationId xmlns:a16="http://schemas.microsoft.com/office/drawing/2014/main" id="{6E9ACDEF-295D-B25B-D00A-98A0B849215C}"/>
                    </a:ext>
                  </a:extLst>
                </p:cNvPr>
                <p:cNvPicPr/>
                <p:nvPr/>
              </p:nvPicPr>
              <p:blipFill>
                <a:blip r:embed="rId126"/>
                <a:stretch>
                  <a:fillRect/>
                </a:stretch>
              </p:blipFill>
              <p:spPr>
                <a:xfrm>
                  <a:off x="7741796" y="1697367"/>
                  <a:ext cx="2840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8" name="Ink 77">
                  <a:extLst>
                    <a:ext uri="{FF2B5EF4-FFF2-40B4-BE49-F238E27FC236}">
                      <a16:creationId xmlns:a16="http://schemas.microsoft.com/office/drawing/2014/main" id="{4DC209CE-5944-67E7-636B-2FDD04D2549E}"/>
                    </a:ext>
                  </a:extLst>
                </p14:cNvPr>
                <p14:cNvContentPartPr/>
                <p14:nvPr/>
              </p14:nvContentPartPr>
              <p14:xfrm>
                <a:off x="8114396" y="1660647"/>
                <a:ext cx="357120" cy="515520"/>
              </p14:xfrm>
            </p:contentPart>
          </mc:Choice>
          <mc:Fallback>
            <p:pic>
              <p:nvPicPr>
                <p:cNvPr id="78" name="Ink 77">
                  <a:extLst>
                    <a:ext uri="{FF2B5EF4-FFF2-40B4-BE49-F238E27FC236}">
                      <a16:creationId xmlns:a16="http://schemas.microsoft.com/office/drawing/2014/main" id="{4DC209CE-5944-67E7-636B-2FDD04D2549E}"/>
                    </a:ext>
                  </a:extLst>
                </p:cNvPr>
                <p:cNvPicPr/>
                <p:nvPr/>
              </p:nvPicPr>
              <p:blipFill>
                <a:blip r:embed="rId128"/>
                <a:stretch>
                  <a:fillRect/>
                </a:stretch>
              </p:blipFill>
              <p:spPr>
                <a:xfrm>
                  <a:off x="8110076" y="1656327"/>
                  <a:ext cx="36576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9" name="Ink 78">
                  <a:extLst>
                    <a:ext uri="{FF2B5EF4-FFF2-40B4-BE49-F238E27FC236}">
                      <a16:creationId xmlns:a16="http://schemas.microsoft.com/office/drawing/2014/main" id="{7E02815F-CEFE-05CB-B83C-2F76620D02A5}"/>
                    </a:ext>
                  </a:extLst>
                </p14:cNvPr>
                <p14:cNvContentPartPr/>
                <p14:nvPr/>
              </p14:nvContentPartPr>
              <p14:xfrm>
                <a:off x="8334356" y="1676127"/>
                <a:ext cx="279000" cy="100440"/>
              </p14:xfrm>
            </p:contentPart>
          </mc:Choice>
          <mc:Fallback>
            <p:pic>
              <p:nvPicPr>
                <p:cNvPr id="79" name="Ink 78">
                  <a:extLst>
                    <a:ext uri="{FF2B5EF4-FFF2-40B4-BE49-F238E27FC236}">
                      <a16:creationId xmlns:a16="http://schemas.microsoft.com/office/drawing/2014/main" id="{7E02815F-CEFE-05CB-B83C-2F76620D02A5}"/>
                    </a:ext>
                  </a:extLst>
                </p:cNvPr>
                <p:cNvPicPr/>
                <p:nvPr/>
              </p:nvPicPr>
              <p:blipFill>
                <a:blip r:embed="rId130"/>
                <a:stretch>
                  <a:fillRect/>
                </a:stretch>
              </p:blipFill>
              <p:spPr>
                <a:xfrm>
                  <a:off x="8330036" y="1671807"/>
                  <a:ext cx="287640" cy="109080"/>
                </a:xfrm>
                <a:prstGeom prst="rect">
                  <a:avLst/>
                </a:prstGeom>
              </p:spPr>
            </p:pic>
          </mc:Fallback>
        </mc:AlternateContent>
      </p:grpSp>
      <p:grpSp>
        <p:nvGrpSpPr>
          <p:cNvPr id="87" name="Group 86">
            <a:extLst>
              <a:ext uri="{FF2B5EF4-FFF2-40B4-BE49-F238E27FC236}">
                <a16:creationId xmlns:a16="http://schemas.microsoft.com/office/drawing/2014/main" id="{911B8715-1FD4-134C-5157-1B3A9084EE6D}"/>
              </a:ext>
            </a:extLst>
          </p:cNvPr>
          <p:cNvGrpSpPr/>
          <p:nvPr/>
        </p:nvGrpSpPr>
        <p:grpSpPr>
          <a:xfrm>
            <a:off x="8922236" y="1522767"/>
            <a:ext cx="1323360" cy="661320"/>
            <a:chOff x="8922236" y="1522767"/>
            <a:chExt cx="1323360" cy="661320"/>
          </a:xfrm>
        </p:grpSpPr>
        <mc:AlternateContent xmlns:mc="http://schemas.openxmlformats.org/markup-compatibility/2006">
          <mc:Choice xmlns:p14="http://schemas.microsoft.com/office/powerpoint/2010/main" Requires="p14">
            <p:contentPart p14:bwMode="auto" r:id="rId131">
              <p14:nvContentPartPr>
                <p14:cNvPr id="81" name="Ink 80">
                  <a:extLst>
                    <a:ext uri="{FF2B5EF4-FFF2-40B4-BE49-F238E27FC236}">
                      <a16:creationId xmlns:a16="http://schemas.microsoft.com/office/drawing/2014/main" id="{609FAA2A-A264-3150-9A97-4974E9F8A993}"/>
                    </a:ext>
                  </a:extLst>
                </p14:cNvPr>
                <p14:cNvContentPartPr/>
                <p14:nvPr/>
              </p14:nvContentPartPr>
              <p14:xfrm>
                <a:off x="8974796" y="1555167"/>
                <a:ext cx="179640" cy="368640"/>
              </p14:xfrm>
            </p:contentPart>
          </mc:Choice>
          <mc:Fallback>
            <p:pic>
              <p:nvPicPr>
                <p:cNvPr id="81" name="Ink 80">
                  <a:extLst>
                    <a:ext uri="{FF2B5EF4-FFF2-40B4-BE49-F238E27FC236}">
                      <a16:creationId xmlns:a16="http://schemas.microsoft.com/office/drawing/2014/main" id="{609FAA2A-A264-3150-9A97-4974E9F8A993}"/>
                    </a:ext>
                  </a:extLst>
                </p:cNvPr>
                <p:cNvPicPr/>
                <p:nvPr/>
              </p:nvPicPr>
              <p:blipFill>
                <a:blip r:embed="rId132"/>
                <a:stretch>
                  <a:fillRect/>
                </a:stretch>
              </p:blipFill>
              <p:spPr>
                <a:xfrm>
                  <a:off x="8970476" y="1550847"/>
                  <a:ext cx="18828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2" name="Ink 81">
                  <a:extLst>
                    <a:ext uri="{FF2B5EF4-FFF2-40B4-BE49-F238E27FC236}">
                      <a16:creationId xmlns:a16="http://schemas.microsoft.com/office/drawing/2014/main" id="{58B5BDF1-E39E-047D-55AA-8F4A7E57FBC0}"/>
                    </a:ext>
                  </a:extLst>
                </p14:cNvPr>
                <p14:cNvContentPartPr/>
                <p14:nvPr/>
              </p14:nvContentPartPr>
              <p14:xfrm>
                <a:off x="8922236" y="1523487"/>
                <a:ext cx="243000" cy="462600"/>
              </p14:xfrm>
            </p:contentPart>
          </mc:Choice>
          <mc:Fallback>
            <p:pic>
              <p:nvPicPr>
                <p:cNvPr id="82" name="Ink 81">
                  <a:extLst>
                    <a:ext uri="{FF2B5EF4-FFF2-40B4-BE49-F238E27FC236}">
                      <a16:creationId xmlns:a16="http://schemas.microsoft.com/office/drawing/2014/main" id="{58B5BDF1-E39E-047D-55AA-8F4A7E57FBC0}"/>
                    </a:ext>
                  </a:extLst>
                </p:cNvPr>
                <p:cNvPicPr/>
                <p:nvPr/>
              </p:nvPicPr>
              <p:blipFill>
                <a:blip r:embed="rId134"/>
                <a:stretch>
                  <a:fillRect/>
                </a:stretch>
              </p:blipFill>
              <p:spPr>
                <a:xfrm>
                  <a:off x="8917916" y="1519167"/>
                  <a:ext cx="25164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4" name="Ink 83">
                  <a:extLst>
                    <a:ext uri="{FF2B5EF4-FFF2-40B4-BE49-F238E27FC236}">
                      <a16:creationId xmlns:a16="http://schemas.microsoft.com/office/drawing/2014/main" id="{2BAA34CE-3AF2-A54F-85F7-5B4C269BCB8D}"/>
                    </a:ext>
                  </a:extLst>
                </p14:cNvPr>
                <p14:cNvContentPartPr/>
                <p14:nvPr/>
              </p14:nvContentPartPr>
              <p14:xfrm>
                <a:off x="9405356" y="1713207"/>
                <a:ext cx="264600" cy="263160"/>
              </p14:xfrm>
            </p:contentPart>
          </mc:Choice>
          <mc:Fallback>
            <p:pic>
              <p:nvPicPr>
                <p:cNvPr id="84" name="Ink 83">
                  <a:extLst>
                    <a:ext uri="{FF2B5EF4-FFF2-40B4-BE49-F238E27FC236}">
                      <a16:creationId xmlns:a16="http://schemas.microsoft.com/office/drawing/2014/main" id="{2BAA34CE-3AF2-A54F-85F7-5B4C269BCB8D}"/>
                    </a:ext>
                  </a:extLst>
                </p:cNvPr>
                <p:cNvPicPr/>
                <p:nvPr/>
              </p:nvPicPr>
              <p:blipFill>
                <a:blip r:embed="rId136"/>
                <a:stretch>
                  <a:fillRect/>
                </a:stretch>
              </p:blipFill>
              <p:spPr>
                <a:xfrm>
                  <a:off x="9401036" y="1708887"/>
                  <a:ext cx="2732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5" name="Ink 84">
                  <a:extLst>
                    <a:ext uri="{FF2B5EF4-FFF2-40B4-BE49-F238E27FC236}">
                      <a16:creationId xmlns:a16="http://schemas.microsoft.com/office/drawing/2014/main" id="{8531D40D-A908-870D-1D37-91C1957051E9}"/>
                    </a:ext>
                  </a:extLst>
                </p14:cNvPr>
                <p14:cNvContentPartPr/>
                <p14:nvPr/>
              </p14:nvContentPartPr>
              <p14:xfrm>
                <a:off x="9753476" y="1754967"/>
                <a:ext cx="6480" cy="360"/>
              </p14:xfrm>
            </p:contentPart>
          </mc:Choice>
          <mc:Fallback>
            <p:pic>
              <p:nvPicPr>
                <p:cNvPr id="85" name="Ink 84">
                  <a:extLst>
                    <a:ext uri="{FF2B5EF4-FFF2-40B4-BE49-F238E27FC236}">
                      <a16:creationId xmlns:a16="http://schemas.microsoft.com/office/drawing/2014/main" id="{8531D40D-A908-870D-1D37-91C1957051E9}"/>
                    </a:ext>
                  </a:extLst>
                </p:cNvPr>
                <p:cNvPicPr/>
                <p:nvPr/>
              </p:nvPicPr>
              <p:blipFill>
                <a:blip r:embed="rId138"/>
                <a:stretch>
                  <a:fillRect/>
                </a:stretch>
              </p:blipFill>
              <p:spPr>
                <a:xfrm>
                  <a:off x="9749156" y="1750647"/>
                  <a:ext cx="151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6" name="Ink 85">
                  <a:extLst>
                    <a:ext uri="{FF2B5EF4-FFF2-40B4-BE49-F238E27FC236}">
                      <a16:creationId xmlns:a16="http://schemas.microsoft.com/office/drawing/2014/main" id="{BB4CAF29-9125-632E-79F1-396E125BC3FF}"/>
                    </a:ext>
                  </a:extLst>
                </p14:cNvPr>
                <p14:cNvContentPartPr/>
                <p14:nvPr/>
              </p14:nvContentPartPr>
              <p14:xfrm>
                <a:off x="9890276" y="1522767"/>
                <a:ext cx="355320" cy="661320"/>
              </p14:xfrm>
            </p:contentPart>
          </mc:Choice>
          <mc:Fallback>
            <p:pic>
              <p:nvPicPr>
                <p:cNvPr id="86" name="Ink 85">
                  <a:extLst>
                    <a:ext uri="{FF2B5EF4-FFF2-40B4-BE49-F238E27FC236}">
                      <a16:creationId xmlns:a16="http://schemas.microsoft.com/office/drawing/2014/main" id="{BB4CAF29-9125-632E-79F1-396E125BC3FF}"/>
                    </a:ext>
                  </a:extLst>
                </p:cNvPr>
                <p:cNvPicPr/>
                <p:nvPr/>
              </p:nvPicPr>
              <p:blipFill>
                <a:blip r:embed="rId140"/>
                <a:stretch>
                  <a:fillRect/>
                </a:stretch>
              </p:blipFill>
              <p:spPr>
                <a:xfrm>
                  <a:off x="9885956" y="1518447"/>
                  <a:ext cx="363960" cy="669960"/>
                </a:xfrm>
                <a:prstGeom prst="rect">
                  <a:avLst/>
                </a:prstGeom>
              </p:spPr>
            </p:pic>
          </mc:Fallback>
        </mc:AlternateContent>
      </p:grpSp>
      <p:grpSp>
        <p:nvGrpSpPr>
          <p:cNvPr id="91" name="Group 90">
            <a:extLst>
              <a:ext uri="{FF2B5EF4-FFF2-40B4-BE49-F238E27FC236}">
                <a16:creationId xmlns:a16="http://schemas.microsoft.com/office/drawing/2014/main" id="{B566E8AC-AF30-C1A2-4DBA-7F99DEACED07}"/>
              </a:ext>
            </a:extLst>
          </p:cNvPr>
          <p:cNvGrpSpPr/>
          <p:nvPr/>
        </p:nvGrpSpPr>
        <p:grpSpPr>
          <a:xfrm>
            <a:off x="10530356" y="1513407"/>
            <a:ext cx="1033920" cy="706680"/>
            <a:chOff x="10530356" y="1513407"/>
            <a:chExt cx="1033920" cy="706680"/>
          </a:xfrm>
        </p:grpSpPr>
        <mc:AlternateContent xmlns:mc="http://schemas.openxmlformats.org/markup-compatibility/2006">
          <mc:Choice xmlns:p14="http://schemas.microsoft.com/office/powerpoint/2010/main" Requires="p14">
            <p:contentPart p14:bwMode="auto" r:id="rId141">
              <p14:nvContentPartPr>
                <p14:cNvPr id="88" name="Ink 87">
                  <a:extLst>
                    <a:ext uri="{FF2B5EF4-FFF2-40B4-BE49-F238E27FC236}">
                      <a16:creationId xmlns:a16="http://schemas.microsoft.com/office/drawing/2014/main" id="{8A72A2C4-C193-EB89-9679-A21CB2C62C8F}"/>
                    </a:ext>
                  </a:extLst>
                </p14:cNvPr>
                <p14:cNvContentPartPr/>
                <p14:nvPr/>
              </p14:nvContentPartPr>
              <p14:xfrm>
                <a:off x="10530356" y="1513407"/>
                <a:ext cx="283680" cy="698040"/>
              </p14:xfrm>
            </p:contentPart>
          </mc:Choice>
          <mc:Fallback>
            <p:pic>
              <p:nvPicPr>
                <p:cNvPr id="88" name="Ink 87">
                  <a:extLst>
                    <a:ext uri="{FF2B5EF4-FFF2-40B4-BE49-F238E27FC236}">
                      <a16:creationId xmlns:a16="http://schemas.microsoft.com/office/drawing/2014/main" id="{8A72A2C4-C193-EB89-9679-A21CB2C62C8F}"/>
                    </a:ext>
                  </a:extLst>
                </p:cNvPr>
                <p:cNvPicPr/>
                <p:nvPr/>
              </p:nvPicPr>
              <p:blipFill>
                <a:blip r:embed="rId142"/>
                <a:stretch>
                  <a:fillRect/>
                </a:stretch>
              </p:blipFill>
              <p:spPr>
                <a:xfrm>
                  <a:off x="10526036" y="1509087"/>
                  <a:ext cx="292320" cy="7066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9" name="Ink 88">
                  <a:extLst>
                    <a:ext uri="{FF2B5EF4-FFF2-40B4-BE49-F238E27FC236}">
                      <a16:creationId xmlns:a16="http://schemas.microsoft.com/office/drawing/2014/main" id="{1822B528-D3BA-867C-BBB9-FF8BB2061495}"/>
                    </a:ext>
                  </a:extLst>
                </p14:cNvPr>
                <p14:cNvContentPartPr/>
                <p14:nvPr/>
              </p14:nvContentPartPr>
              <p14:xfrm>
                <a:off x="11077556" y="1796727"/>
                <a:ext cx="486720" cy="147960"/>
              </p14:xfrm>
            </p:contentPart>
          </mc:Choice>
          <mc:Fallback>
            <p:pic>
              <p:nvPicPr>
                <p:cNvPr id="89" name="Ink 88">
                  <a:extLst>
                    <a:ext uri="{FF2B5EF4-FFF2-40B4-BE49-F238E27FC236}">
                      <a16:creationId xmlns:a16="http://schemas.microsoft.com/office/drawing/2014/main" id="{1822B528-D3BA-867C-BBB9-FF8BB2061495}"/>
                    </a:ext>
                  </a:extLst>
                </p:cNvPr>
                <p:cNvPicPr/>
                <p:nvPr/>
              </p:nvPicPr>
              <p:blipFill>
                <a:blip r:embed="rId144"/>
                <a:stretch>
                  <a:fillRect/>
                </a:stretch>
              </p:blipFill>
              <p:spPr>
                <a:xfrm>
                  <a:off x="11073236" y="1792407"/>
                  <a:ext cx="4953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0" name="Ink 89">
                  <a:extLst>
                    <a:ext uri="{FF2B5EF4-FFF2-40B4-BE49-F238E27FC236}">
                      <a16:creationId xmlns:a16="http://schemas.microsoft.com/office/drawing/2014/main" id="{DD43661A-B4B0-A234-4708-BDA96FA12868}"/>
                    </a:ext>
                  </a:extLst>
                </p14:cNvPr>
                <p14:cNvContentPartPr/>
                <p14:nvPr/>
              </p14:nvContentPartPr>
              <p14:xfrm>
                <a:off x="11183756" y="1660647"/>
                <a:ext cx="167760" cy="559440"/>
              </p14:xfrm>
            </p:contentPart>
          </mc:Choice>
          <mc:Fallback>
            <p:pic>
              <p:nvPicPr>
                <p:cNvPr id="90" name="Ink 89">
                  <a:extLst>
                    <a:ext uri="{FF2B5EF4-FFF2-40B4-BE49-F238E27FC236}">
                      <a16:creationId xmlns:a16="http://schemas.microsoft.com/office/drawing/2014/main" id="{DD43661A-B4B0-A234-4708-BDA96FA12868}"/>
                    </a:ext>
                  </a:extLst>
                </p:cNvPr>
                <p:cNvPicPr/>
                <p:nvPr/>
              </p:nvPicPr>
              <p:blipFill>
                <a:blip r:embed="rId146"/>
                <a:stretch>
                  <a:fillRect/>
                </a:stretch>
              </p:blipFill>
              <p:spPr>
                <a:xfrm>
                  <a:off x="11179436" y="1656327"/>
                  <a:ext cx="176400" cy="56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92" name="Ink 91">
                <a:extLst>
                  <a:ext uri="{FF2B5EF4-FFF2-40B4-BE49-F238E27FC236}">
                    <a16:creationId xmlns:a16="http://schemas.microsoft.com/office/drawing/2014/main" id="{B1D705C7-ED27-5F16-0FDD-B63BCDEE01CD}"/>
                  </a:ext>
                </a:extLst>
              </p14:cNvPr>
              <p14:cNvContentPartPr/>
              <p14:nvPr/>
            </p14:nvContentPartPr>
            <p14:xfrm>
              <a:off x="6442556" y="2562447"/>
              <a:ext cx="314280" cy="54720"/>
            </p14:xfrm>
          </p:contentPart>
        </mc:Choice>
        <mc:Fallback>
          <p:pic>
            <p:nvPicPr>
              <p:cNvPr id="92" name="Ink 91">
                <a:extLst>
                  <a:ext uri="{FF2B5EF4-FFF2-40B4-BE49-F238E27FC236}">
                    <a16:creationId xmlns:a16="http://schemas.microsoft.com/office/drawing/2014/main" id="{B1D705C7-ED27-5F16-0FDD-B63BCDEE01CD}"/>
                  </a:ext>
                </a:extLst>
              </p:cNvPr>
              <p:cNvPicPr/>
              <p:nvPr/>
            </p:nvPicPr>
            <p:blipFill>
              <a:blip r:embed="rId148"/>
              <a:stretch>
                <a:fillRect/>
              </a:stretch>
            </p:blipFill>
            <p:spPr>
              <a:xfrm>
                <a:off x="6438236" y="2558127"/>
                <a:ext cx="322920" cy="63360"/>
              </a:xfrm>
              <a:prstGeom prst="rect">
                <a:avLst/>
              </a:prstGeom>
            </p:spPr>
          </p:pic>
        </mc:Fallback>
      </mc:AlternateContent>
      <p:grpSp>
        <p:nvGrpSpPr>
          <p:cNvPr id="101" name="Group 100">
            <a:extLst>
              <a:ext uri="{FF2B5EF4-FFF2-40B4-BE49-F238E27FC236}">
                <a16:creationId xmlns:a16="http://schemas.microsoft.com/office/drawing/2014/main" id="{E7D79A10-EC83-D23C-4A3E-66E7B8717A6B}"/>
              </a:ext>
            </a:extLst>
          </p:cNvPr>
          <p:cNvGrpSpPr/>
          <p:nvPr/>
        </p:nvGrpSpPr>
        <p:grpSpPr>
          <a:xfrm>
            <a:off x="7009916" y="2322687"/>
            <a:ext cx="194040" cy="331920"/>
            <a:chOff x="7009916" y="2322687"/>
            <a:chExt cx="194040" cy="331920"/>
          </a:xfrm>
        </p:grpSpPr>
        <mc:AlternateContent xmlns:mc="http://schemas.openxmlformats.org/markup-compatibility/2006">
          <mc:Choice xmlns:p14="http://schemas.microsoft.com/office/powerpoint/2010/main" Requires="p14">
            <p:contentPart p14:bwMode="auto" r:id="rId149">
              <p14:nvContentPartPr>
                <p14:cNvPr id="93" name="Ink 92">
                  <a:extLst>
                    <a:ext uri="{FF2B5EF4-FFF2-40B4-BE49-F238E27FC236}">
                      <a16:creationId xmlns:a16="http://schemas.microsoft.com/office/drawing/2014/main" id="{BB28954A-D92C-C1B3-17BB-92D68B362CF6}"/>
                    </a:ext>
                  </a:extLst>
                </p14:cNvPr>
                <p14:cNvContentPartPr/>
                <p14:nvPr/>
              </p14:nvContentPartPr>
              <p14:xfrm>
                <a:off x="7009916" y="2322687"/>
                <a:ext cx="21960" cy="331920"/>
              </p14:xfrm>
            </p:contentPart>
          </mc:Choice>
          <mc:Fallback>
            <p:pic>
              <p:nvPicPr>
                <p:cNvPr id="93" name="Ink 92">
                  <a:extLst>
                    <a:ext uri="{FF2B5EF4-FFF2-40B4-BE49-F238E27FC236}">
                      <a16:creationId xmlns:a16="http://schemas.microsoft.com/office/drawing/2014/main" id="{BB28954A-D92C-C1B3-17BB-92D68B362CF6}"/>
                    </a:ext>
                  </a:extLst>
                </p:cNvPr>
                <p:cNvPicPr/>
                <p:nvPr/>
              </p:nvPicPr>
              <p:blipFill>
                <a:blip r:embed="rId150"/>
                <a:stretch>
                  <a:fillRect/>
                </a:stretch>
              </p:blipFill>
              <p:spPr>
                <a:xfrm>
                  <a:off x="7005596" y="2318367"/>
                  <a:ext cx="306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4" name="Ink 93">
                  <a:extLst>
                    <a:ext uri="{FF2B5EF4-FFF2-40B4-BE49-F238E27FC236}">
                      <a16:creationId xmlns:a16="http://schemas.microsoft.com/office/drawing/2014/main" id="{F83615CA-E536-A238-5AF0-89DBBF8A0381}"/>
                    </a:ext>
                  </a:extLst>
                </p14:cNvPr>
                <p14:cNvContentPartPr/>
                <p14:nvPr/>
              </p14:nvContentPartPr>
              <p14:xfrm>
                <a:off x="7199276" y="2585487"/>
                <a:ext cx="4680" cy="360"/>
              </p14:xfrm>
            </p:contentPart>
          </mc:Choice>
          <mc:Fallback>
            <p:pic>
              <p:nvPicPr>
                <p:cNvPr id="94" name="Ink 93">
                  <a:extLst>
                    <a:ext uri="{FF2B5EF4-FFF2-40B4-BE49-F238E27FC236}">
                      <a16:creationId xmlns:a16="http://schemas.microsoft.com/office/drawing/2014/main" id="{F83615CA-E536-A238-5AF0-89DBBF8A0381}"/>
                    </a:ext>
                  </a:extLst>
                </p:cNvPr>
                <p:cNvPicPr/>
                <p:nvPr/>
              </p:nvPicPr>
              <p:blipFill>
                <a:blip r:embed="rId51"/>
                <a:stretch>
                  <a:fillRect/>
                </a:stretch>
              </p:blipFill>
              <p:spPr>
                <a:xfrm>
                  <a:off x="7194956" y="2581167"/>
                  <a:ext cx="13320" cy="9000"/>
                </a:xfrm>
                <a:prstGeom prst="rect">
                  <a:avLst/>
                </a:prstGeom>
              </p:spPr>
            </p:pic>
          </mc:Fallback>
        </mc:AlternateContent>
      </p:grpSp>
      <p:grpSp>
        <p:nvGrpSpPr>
          <p:cNvPr id="100" name="Group 99">
            <a:extLst>
              <a:ext uri="{FF2B5EF4-FFF2-40B4-BE49-F238E27FC236}">
                <a16:creationId xmlns:a16="http://schemas.microsoft.com/office/drawing/2014/main" id="{74539FB3-6EDF-4535-A6D7-EF3B33FA476A}"/>
              </a:ext>
            </a:extLst>
          </p:cNvPr>
          <p:cNvGrpSpPr/>
          <p:nvPr/>
        </p:nvGrpSpPr>
        <p:grpSpPr>
          <a:xfrm>
            <a:off x="7570076" y="2363367"/>
            <a:ext cx="379800" cy="423360"/>
            <a:chOff x="7570076" y="2363367"/>
            <a:chExt cx="379800" cy="423360"/>
          </a:xfrm>
        </p:grpSpPr>
        <mc:AlternateContent xmlns:mc="http://schemas.openxmlformats.org/markup-compatibility/2006">
          <mc:Choice xmlns:p14="http://schemas.microsoft.com/office/powerpoint/2010/main" Requires="p14">
            <p:contentPart p14:bwMode="auto" r:id="rId152">
              <p14:nvContentPartPr>
                <p14:cNvPr id="95" name="Ink 94">
                  <a:extLst>
                    <a:ext uri="{FF2B5EF4-FFF2-40B4-BE49-F238E27FC236}">
                      <a16:creationId xmlns:a16="http://schemas.microsoft.com/office/drawing/2014/main" id="{EFDC09BE-89DE-AC21-F209-E57E7415864E}"/>
                    </a:ext>
                  </a:extLst>
                </p14:cNvPr>
                <p14:cNvContentPartPr/>
                <p14:nvPr/>
              </p14:nvContentPartPr>
              <p14:xfrm>
                <a:off x="7570076" y="2364447"/>
                <a:ext cx="188280" cy="422280"/>
              </p14:xfrm>
            </p:contentPart>
          </mc:Choice>
          <mc:Fallback>
            <p:pic>
              <p:nvPicPr>
                <p:cNvPr id="95" name="Ink 94">
                  <a:extLst>
                    <a:ext uri="{FF2B5EF4-FFF2-40B4-BE49-F238E27FC236}">
                      <a16:creationId xmlns:a16="http://schemas.microsoft.com/office/drawing/2014/main" id="{EFDC09BE-89DE-AC21-F209-E57E7415864E}"/>
                    </a:ext>
                  </a:extLst>
                </p:cNvPr>
                <p:cNvPicPr/>
                <p:nvPr/>
              </p:nvPicPr>
              <p:blipFill>
                <a:blip r:embed="rId153"/>
                <a:stretch>
                  <a:fillRect/>
                </a:stretch>
              </p:blipFill>
              <p:spPr>
                <a:xfrm>
                  <a:off x="7565756" y="2360127"/>
                  <a:ext cx="19692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4EC3E089-50A8-DE24-06E1-2FF38132DB64}"/>
                    </a:ext>
                  </a:extLst>
                </p14:cNvPr>
                <p14:cNvContentPartPr/>
                <p14:nvPr/>
              </p14:nvContentPartPr>
              <p14:xfrm>
                <a:off x="7662236" y="2363367"/>
                <a:ext cx="287640" cy="75240"/>
              </p14:xfrm>
            </p:contentPart>
          </mc:Choice>
          <mc:Fallback>
            <p:pic>
              <p:nvPicPr>
                <p:cNvPr id="96" name="Ink 95">
                  <a:extLst>
                    <a:ext uri="{FF2B5EF4-FFF2-40B4-BE49-F238E27FC236}">
                      <a16:creationId xmlns:a16="http://schemas.microsoft.com/office/drawing/2014/main" id="{4EC3E089-50A8-DE24-06E1-2FF38132DB64}"/>
                    </a:ext>
                  </a:extLst>
                </p:cNvPr>
                <p:cNvPicPr/>
                <p:nvPr/>
              </p:nvPicPr>
              <p:blipFill>
                <a:blip r:embed="rId155"/>
                <a:stretch>
                  <a:fillRect/>
                </a:stretch>
              </p:blipFill>
              <p:spPr>
                <a:xfrm>
                  <a:off x="7657916" y="2359047"/>
                  <a:ext cx="296280" cy="83880"/>
                </a:xfrm>
                <a:prstGeom prst="rect">
                  <a:avLst/>
                </a:prstGeom>
              </p:spPr>
            </p:pic>
          </mc:Fallback>
        </mc:AlternateContent>
      </p:grpSp>
      <p:grpSp>
        <p:nvGrpSpPr>
          <p:cNvPr id="99" name="Group 98">
            <a:extLst>
              <a:ext uri="{FF2B5EF4-FFF2-40B4-BE49-F238E27FC236}">
                <a16:creationId xmlns:a16="http://schemas.microsoft.com/office/drawing/2014/main" id="{D8F45971-0124-60E2-01B2-BAF604E75451}"/>
              </a:ext>
            </a:extLst>
          </p:cNvPr>
          <p:cNvGrpSpPr/>
          <p:nvPr/>
        </p:nvGrpSpPr>
        <p:grpSpPr>
          <a:xfrm>
            <a:off x="8249396" y="2354367"/>
            <a:ext cx="358920" cy="491040"/>
            <a:chOff x="8249396" y="2354367"/>
            <a:chExt cx="358920" cy="491040"/>
          </a:xfrm>
        </p:grpSpPr>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749445B3-E4BC-7C7D-8E9B-95EED652AEFA}"/>
                    </a:ext>
                  </a:extLst>
                </p14:cNvPr>
                <p14:cNvContentPartPr/>
                <p14:nvPr/>
              </p14:nvContentPartPr>
              <p14:xfrm>
                <a:off x="8334356" y="2354367"/>
                <a:ext cx="249480" cy="267840"/>
              </p14:xfrm>
            </p:contentPart>
          </mc:Choice>
          <mc:Fallback>
            <p:pic>
              <p:nvPicPr>
                <p:cNvPr id="97" name="Ink 96">
                  <a:extLst>
                    <a:ext uri="{FF2B5EF4-FFF2-40B4-BE49-F238E27FC236}">
                      <a16:creationId xmlns:a16="http://schemas.microsoft.com/office/drawing/2014/main" id="{749445B3-E4BC-7C7D-8E9B-95EED652AEFA}"/>
                    </a:ext>
                  </a:extLst>
                </p:cNvPr>
                <p:cNvPicPr/>
                <p:nvPr/>
              </p:nvPicPr>
              <p:blipFill>
                <a:blip r:embed="rId157"/>
                <a:stretch>
                  <a:fillRect/>
                </a:stretch>
              </p:blipFill>
              <p:spPr>
                <a:xfrm>
                  <a:off x="8330036" y="2350047"/>
                  <a:ext cx="2581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4AB821F9-71D6-AF43-5717-623EF496B223}"/>
                    </a:ext>
                  </a:extLst>
                </p14:cNvPr>
                <p14:cNvContentPartPr/>
                <p14:nvPr/>
              </p14:nvContentPartPr>
              <p14:xfrm>
                <a:off x="8249396" y="2386047"/>
                <a:ext cx="358920" cy="459360"/>
              </p14:xfrm>
            </p:contentPart>
          </mc:Choice>
          <mc:Fallback>
            <p:pic>
              <p:nvPicPr>
                <p:cNvPr id="98" name="Ink 97">
                  <a:extLst>
                    <a:ext uri="{FF2B5EF4-FFF2-40B4-BE49-F238E27FC236}">
                      <a16:creationId xmlns:a16="http://schemas.microsoft.com/office/drawing/2014/main" id="{4AB821F9-71D6-AF43-5717-623EF496B223}"/>
                    </a:ext>
                  </a:extLst>
                </p:cNvPr>
                <p:cNvPicPr/>
                <p:nvPr/>
              </p:nvPicPr>
              <p:blipFill>
                <a:blip r:embed="rId159"/>
                <a:stretch>
                  <a:fillRect/>
                </a:stretch>
              </p:blipFill>
              <p:spPr>
                <a:xfrm>
                  <a:off x="8245076" y="2381727"/>
                  <a:ext cx="367560" cy="46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0">
            <p14:nvContentPartPr>
              <p14:cNvPr id="102" name="Ink 101">
                <a:extLst>
                  <a:ext uri="{FF2B5EF4-FFF2-40B4-BE49-F238E27FC236}">
                    <a16:creationId xmlns:a16="http://schemas.microsoft.com/office/drawing/2014/main" id="{2931DC33-0196-8436-12FC-DEAB23FE185B}"/>
                  </a:ext>
                </a:extLst>
              </p14:cNvPr>
              <p14:cNvContentPartPr/>
              <p14:nvPr/>
            </p14:nvContentPartPr>
            <p14:xfrm>
              <a:off x="8880116" y="2482167"/>
              <a:ext cx="306360" cy="293040"/>
            </p14:xfrm>
          </p:contentPart>
        </mc:Choice>
        <mc:Fallback>
          <p:pic>
            <p:nvPicPr>
              <p:cNvPr id="102" name="Ink 101">
                <a:extLst>
                  <a:ext uri="{FF2B5EF4-FFF2-40B4-BE49-F238E27FC236}">
                    <a16:creationId xmlns:a16="http://schemas.microsoft.com/office/drawing/2014/main" id="{2931DC33-0196-8436-12FC-DEAB23FE185B}"/>
                  </a:ext>
                </a:extLst>
              </p:cNvPr>
              <p:cNvPicPr/>
              <p:nvPr/>
            </p:nvPicPr>
            <p:blipFill>
              <a:blip r:embed="rId161"/>
              <a:stretch>
                <a:fillRect/>
              </a:stretch>
            </p:blipFill>
            <p:spPr>
              <a:xfrm>
                <a:off x="8875796" y="2477847"/>
                <a:ext cx="315000" cy="301680"/>
              </a:xfrm>
              <a:prstGeom prst="rect">
                <a:avLst/>
              </a:prstGeom>
            </p:spPr>
          </p:pic>
        </mc:Fallback>
      </mc:AlternateContent>
      <p:grpSp>
        <p:nvGrpSpPr>
          <p:cNvPr id="107" name="Group 106">
            <a:extLst>
              <a:ext uri="{FF2B5EF4-FFF2-40B4-BE49-F238E27FC236}">
                <a16:creationId xmlns:a16="http://schemas.microsoft.com/office/drawing/2014/main" id="{8856CA6E-D71D-0303-D92D-694A7A391D52}"/>
              </a:ext>
            </a:extLst>
          </p:cNvPr>
          <p:cNvGrpSpPr/>
          <p:nvPr/>
        </p:nvGrpSpPr>
        <p:grpSpPr>
          <a:xfrm>
            <a:off x="9459356" y="2270127"/>
            <a:ext cx="1356120" cy="621000"/>
            <a:chOff x="9459356" y="2270127"/>
            <a:chExt cx="1356120" cy="621000"/>
          </a:xfrm>
        </p:grpSpPr>
        <mc:AlternateContent xmlns:mc="http://schemas.openxmlformats.org/markup-compatibility/2006">
          <mc:Choice xmlns:p14="http://schemas.microsoft.com/office/powerpoint/2010/main" Requires="p14">
            <p:contentPart p14:bwMode="auto" r:id="rId162">
              <p14:nvContentPartPr>
                <p14:cNvPr id="103" name="Ink 102">
                  <a:extLst>
                    <a:ext uri="{FF2B5EF4-FFF2-40B4-BE49-F238E27FC236}">
                      <a16:creationId xmlns:a16="http://schemas.microsoft.com/office/drawing/2014/main" id="{0B6AB7B8-60DF-360E-06A6-2ADB453FCE7C}"/>
                    </a:ext>
                  </a:extLst>
                </p14:cNvPr>
                <p14:cNvContentPartPr/>
                <p14:nvPr/>
              </p14:nvContentPartPr>
              <p14:xfrm>
                <a:off x="9459356" y="2568567"/>
                <a:ext cx="360" cy="6480"/>
              </p14:xfrm>
            </p:contentPart>
          </mc:Choice>
          <mc:Fallback>
            <p:pic>
              <p:nvPicPr>
                <p:cNvPr id="103" name="Ink 102">
                  <a:extLst>
                    <a:ext uri="{FF2B5EF4-FFF2-40B4-BE49-F238E27FC236}">
                      <a16:creationId xmlns:a16="http://schemas.microsoft.com/office/drawing/2014/main" id="{0B6AB7B8-60DF-360E-06A6-2ADB453FCE7C}"/>
                    </a:ext>
                  </a:extLst>
                </p:cNvPr>
                <p:cNvPicPr/>
                <p:nvPr/>
              </p:nvPicPr>
              <p:blipFill>
                <a:blip r:embed="rId163"/>
                <a:stretch>
                  <a:fillRect/>
                </a:stretch>
              </p:blipFill>
              <p:spPr>
                <a:xfrm>
                  <a:off x="9455036" y="2564247"/>
                  <a:ext cx="900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4" name="Ink 103">
                  <a:extLst>
                    <a:ext uri="{FF2B5EF4-FFF2-40B4-BE49-F238E27FC236}">
                      <a16:creationId xmlns:a16="http://schemas.microsoft.com/office/drawing/2014/main" id="{3B033875-1210-9026-7554-CFF4C27C29BC}"/>
                    </a:ext>
                  </a:extLst>
                </p14:cNvPr>
                <p14:cNvContentPartPr/>
                <p14:nvPr/>
              </p14:nvContentPartPr>
              <p14:xfrm>
                <a:off x="9596156" y="2375247"/>
                <a:ext cx="283680" cy="515880"/>
              </p14:xfrm>
            </p:contentPart>
          </mc:Choice>
          <mc:Fallback>
            <p:pic>
              <p:nvPicPr>
                <p:cNvPr id="104" name="Ink 103">
                  <a:extLst>
                    <a:ext uri="{FF2B5EF4-FFF2-40B4-BE49-F238E27FC236}">
                      <a16:creationId xmlns:a16="http://schemas.microsoft.com/office/drawing/2014/main" id="{3B033875-1210-9026-7554-CFF4C27C29BC}"/>
                    </a:ext>
                  </a:extLst>
                </p:cNvPr>
                <p:cNvPicPr/>
                <p:nvPr/>
              </p:nvPicPr>
              <p:blipFill>
                <a:blip r:embed="rId165"/>
                <a:stretch>
                  <a:fillRect/>
                </a:stretch>
              </p:blipFill>
              <p:spPr>
                <a:xfrm>
                  <a:off x="9591836" y="2370927"/>
                  <a:ext cx="29232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5" name="Ink 104">
                  <a:extLst>
                    <a:ext uri="{FF2B5EF4-FFF2-40B4-BE49-F238E27FC236}">
                      <a16:creationId xmlns:a16="http://schemas.microsoft.com/office/drawing/2014/main" id="{44964864-3BCE-5F69-2DB4-C39B7947D7B5}"/>
                    </a:ext>
                  </a:extLst>
                </p14:cNvPr>
                <p14:cNvContentPartPr/>
                <p14:nvPr/>
              </p14:nvContentPartPr>
              <p14:xfrm>
                <a:off x="10123196" y="2343567"/>
                <a:ext cx="272160" cy="464400"/>
              </p14:xfrm>
            </p:contentPart>
          </mc:Choice>
          <mc:Fallback>
            <p:pic>
              <p:nvPicPr>
                <p:cNvPr id="105" name="Ink 104">
                  <a:extLst>
                    <a:ext uri="{FF2B5EF4-FFF2-40B4-BE49-F238E27FC236}">
                      <a16:creationId xmlns:a16="http://schemas.microsoft.com/office/drawing/2014/main" id="{44964864-3BCE-5F69-2DB4-C39B7947D7B5}"/>
                    </a:ext>
                  </a:extLst>
                </p:cNvPr>
                <p:cNvPicPr/>
                <p:nvPr/>
              </p:nvPicPr>
              <p:blipFill>
                <a:blip r:embed="rId167"/>
                <a:stretch>
                  <a:fillRect/>
                </a:stretch>
              </p:blipFill>
              <p:spPr>
                <a:xfrm>
                  <a:off x="10118876" y="2339247"/>
                  <a:ext cx="28080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6" name="Ink 105">
                  <a:extLst>
                    <a:ext uri="{FF2B5EF4-FFF2-40B4-BE49-F238E27FC236}">
                      <a16:creationId xmlns:a16="http://schemas.microsoft.com/office/drawing/2014/main" id="{D17753DF-566D-EF17-27E0-2E708AE08D4F}"/>
                    </a:ext>
                  </a:extLst>
                </p14:cNvPr>
                <p14:cNvContentPartPr/>
                <p14:nvPr/>
              </p14:nvContentPartPr>
              <p14:xfrm>
                <a:off x="10488956" y="2270127"/>
                <a:ext cx="326520" cy="552960"/>
              </p14:xfrm>
            </p:contentPart>
          </mc:Choice>
          <mc:Fallback>
            <p:pic>
              <p:nvPicPr>
                <p:cNvPr id="106" name="Ink 105">
                  <a:extLst>
                    <a:ext uri="{FF2B5EF4-FFF2-40B4-BE49-F238E27FC236}">
                      <a16:creationId xmlns:a16="http://schemas.microsoft.com/office/drawing/2014/main" id="{D17753DF-566D-EF17-27E0-2E708AE08D4F}"/>
                    </a:ext>
                  </a:extLst>
                </p:cNvPr>
                <p:cNvPicPr/>
                <p:nvPr/>
              </p:nvPicPr>
              <p:blipFill>
                <a:blip r:embed="rId169"/>
                <a:stretch>
                  <a:fillRect/>
                </a:stretch>
              </p:blipFill>
              <p:spPr>
                <a:xfrm>
                  <a:off x="10484636" y="2265807"/>
                  <a:ext cx="335160" cy="561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120" name="Ink 119">
                <a:extLst>
                  <a:ext uri="{FF2B5EF4-FFF2-40B4-BE49-F238E27FC236}">
                    <a16:creationId xmlns:a16="http://schemas.microsoft.com/office/drawing/2014/main" id="{CCFA076D-F757-3D07-E902-6F77291A4C4C}"/>
                  </a:ext>
                </a:extLst>
              </p14:cNvPr>
              <p14:cNvContentPartPr/>
              <p14:nvPr/>
            </p14:nvContentPartPr>
            <p14:xfrm>
              <a:off x="588596" y="2310807"/>
              <a:ext cx="11055960" cy="1547280"/>
            </p14:xfrm>
          </p:contentPart>
        </mc:Choice>
        <mc:Fallback>
          <p:pic>
            <p:nvPicPr>
              <p:cNvPr id="120" name="Ink 119">
                <a:extLst>
                  <a:ext uri="{FF2B5EF4-FFF2-40B4-BE49-F238E27FC236}">
                    <a16:creationId xmlns:a16="http://schemas.microsoft.com/office/drawing/2014/main" id="{CCFA076D-F757-3D07-E902-6F77291A4C4C}"/>
                  </a:ext>
                </a:extLst>
              </p:cNvPr>
              <p:cNvPicPr/>
              <p:nvPr/>
            </p:nvPicPr>
            <p:blipFill>
              <a:blip r:embed="rId171"/>
              <a:stretch>
                <a:fillRect/>
              </a:stretch>
            </p:blipFill>
            <p:spPr>
              <a:xfrm>
                <a:off x="584276" y="2306487"/>
                <a:ext cx="11064600" cy="1555920"/>
              </a:xfrm>
              <a:prstGeom prst="rect">
                <a:avLst/>
              </a:prstGeom>
            </p:spPr>
          </p:pic>
        </mc:Fallback>
      </mc:AlternateContent>
      <p:grpSp>
        <p:nvGrpSpPr>
          <p:cNvPr id="126" name="Group 125">
            <a:extLst>
              <a:ext uri="{FF2B5EF4-FFF2-40B4-BE49-F238E27FC236}">
                <a16:creationId xmlns:a16="http://schemas.microsoft.com/office/drawing/2014/main" id="{31D7802F-A718-7BDB-20F6-1D1E42555FA1}"/>
              </a:ext>
            </a:extLst>
          </p:cNvPr>
          <p:cNvGrpSpPr/>
          <p:nvPr/>
        </p:nvGrpSpPr>
        <p:grpSpPr>
          <a:xfrm>
            <a:off x="2870276" y="35247"/>
            <a:ext cx="6028200" cy="1728360"/>
            <a:chOff x="2870276" y="35247"/>
            <a:chExt cx="6028200" cy="1728360"/>
          </a:xfrm>
        </p:grpSpPr>
        <mc:AlternateContent xmlns:mc="http://schemas.openxmlformats.org/markup-compatibility/2006">
          <mc:Choice xmlns:p14="http://schemas.microsoft.com/office/powerpoint/2010/main" Requires="p14">
            <p:contentPart p14:bwMode="auto" r:id="rId172">
              <p14:nvContentPartPr>
                <p14:cNvPr id="122" name="Ink 121">
                  <a:extLst>
                    <a:ext uri="{FF2B5EF4-FFF2-40B4-BE49-F238E27FC236}">
                      <a16:creationId xmlns:a16="http://schemas.microsoft.com/office/drawing/2014/main" id="{8891F3F0-35E7-AAE2-3A07-9ACF7F9348A5}"/>
                    </a:ext>
                  </a:extLst>
                </p14:cNvPr>
                <p14:cNvContentPartPr/>
                <p14:nvPr/>
              </p14:nvContentPartPr>
              <p14:xfrm>
                <a:off x="2870276" y="127047"/>
                <a:ext cx="1397880" cy="1500840"/>
              </p14:xfrm>
            </p:contentPart>
          </mc:Choice>
          <mc:Fallback>
            <p:pic>
              <p:nvPicPr>
                <p:cNvPr id="122" name="Ink 121">
                  <a:extLst>
                    <a:ext uri="{FF2B5EF4-FFF2-40B4-BE49-F238E27FC236}">
                      <a16:creationId xmlns:a16="http://schemas.microsoft.com/office/drawing/2014/main" id="{8891F3F0-35E7-AAE2-3A07-9ACF7F9348A5}"/>
                    </a:ext>
                  </a:extLst>
                </p:cNvPr>
                <p:cNvPicPr/>
                <p:nvPr/>
              </p:nvPicPr>
              <p:blipFill>
                <a:blip r:embed="rId173"/>
                <a:stretch>
                  <a:fillRect/>
                </a:stretch>
              </p:blipFill>
              <p:spPr>
                <a:xfrm>
                  <a:off x="2865956" y="122727"/>
                  <a:ext cx="1406520" cy="15094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3" name="Ink 122">
                  <a:extLst>
                    <a:ext uri="{FF2B5EF4-FFF2-40B4-BE49-F238E27FC236}">
                      <a16:creationId xmlns:a16="http://schemas.microsoft.com/office/drawing/2014/main" id="{4189CC3F-B815-8621-F94C-0EFCC27EE2B3}"/>
                    </a:ext>
                  </a:extLst>
                </p14:cNvPr>
                <p14:cNvContentPartPr/>
                <p14:nvPr/>
              </p14:nvContentPartPr>
              <p14:xfrm>
                <a:off x="4538516" y="168087"/>
                <a:ext cx="1475280" cy="1595520"/>
              </p14:xfrm>
            </p:contentPart>
          </mc:Choice>
          <mc:Fallback>
            <p:pic>
              <p:nvPicPr>
                <p:cNvPr id="123" name="Ink 122">
                  <a:extLst>
                    <a:ext uri="{FF2B5EF4-FFF2-40B4-BE49-F238E27FC236}">
                      <a16:creationId xmlns:a16="http://schemas.microsoft.com/office/drawing/2014/main" id="{4189CC3F-B815-8621-F94C-0EFCC27EE2B3}"/>
                    </a:ext>
                  </a:extLst>
                </p:cNvPr>
                <p:cNvPicPr/>
                <p:nvPr/>
              </p:nvPicPr>
              <p:blipFill>
                <a:blip r:embed="rId175"/>
                <a:stretch>
                  <a:fillRect/>
                </a:stretch>
              </p:blipFill>
              <p:spPr>
                <a:xfrm>
                  <a:off x="4534196" y="163767"/>
                  <a:ext cx="1483920" cy="1604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5" name="Ink 124">
                  <a:extLst>
                    <a:ext uri="{FF2B5EF4-FFF2-40B4-BE49-F238E27FC236}">
                      <a16:creationId xmlns:a16="http://schemas.microsoft.com/office/drawing/2014/main" id="{0CC6567C-7684-68F9-6BC9-78F18FC714AC}"/>
                    </a:ext>
                  </a:extLst>
                </p14:cNvPr>
                <p14:cNvContentPartPr/>
                <p14:nvPr/>
              </p14:nvContentPartPr>
              <p14:xfrm>
                <a:off x="6040796" y="35247"/>
                <a:ext cx="2857680" cy="1681200"/>
              </p14:xfrm>
            </p:contentPart>
          </mc:Choice>
          <mc:Fallback>
            <p:pic>
              <p:nvPicPr>
                <p:cNvPr id="125" name="Ink 124">
                  <a:extLst>
                    <a:ext uri="{FF2B5EF4-FFF2-40B4-BE49-F238E27FC236}">
                      <a16:creationId xmlns:a16="http://schemas.microsoft.com/office/drawing/2014/main" id="{0CC6567C-7684-68F9-6BC9-78F18FC714AC}"/>
                    </a:ext>
                  </a:extLst>
                </p:cNvPr>
                <p:cNvPicPr/>
                <p:nvPr/>
              </p:nvPicPr>
              <p:blipFill>
                <a:blip r:embed="rId177"/>
                <a:stretch>
                  <a:fillRect/>
                </a:stretch>
              </p:blipFill>
              <p:spPr>
                <a:xfrm>
                  <a:off x="6036476" y="30927"/>
                  <a:ext cx="2866320" cy="1689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8">
            <p14:nvContentPartPr>
              <p14:cNvPr id="161" name="Ink 160">
                <a:extLst>
                  <a:ext uri="{FF2B5EF4-FFF2-40B4-BE49-F238E27FC236}">
                    <a16:creationId xmlns:a16="http://schemas.microsoft.com/office/drawing/2014/main" id="{7FA10F0D-B31E-3014-6648-404DD0A36942}"/>
                  </a:ext>
                </a:extLst>
              </p14:cNvPr>
              <p14:cNvContentPartPr/>
              <p14:nvPr/>
            </p14:nvContentPartPr>
            <p14:xfrm>
              <a:off x="1155956" y="3561807"/>
              <a:ext cx="11088720" cy="1986120"/>
            </p14:xfrm>
          </p:contentPart>
        </mc:Choice>
        <mc:Fallback>
          <p:pic>
            <p:nvPicPr>
              <p:cNvPr id="161" name="Ink 160">
                <a:extLst>
                  <a:ext uri="{FF2B5EF4-FFF2-40B4-BE49-F238E27FC236}">
                    <a16:creationId xmlns:a16="http://schemas.microsoft.com/office/drawing/2014/main" id="{7FA10F0D-B31E-3014-6648-404DD0A36942}"/>
                  </a:ext>
                </a:extLst>
              </p:cNvPr>
              <p:cNvPicPr/>
              <p:nvPr/>
            </p:nvPicPr>
            <p:blipFill>
              <a:blip r:embed="rId179"/>
              <a:stretch>
                <a:fillRect/>
              </a:stretch>
            </p:blipFill>
            <p:spPr>
              <a:xfrm>
                <a:off x="1151636" y="3557487"/>
                <a:ext cx="11097360" cy="1994760"/>
              </a:xfrm>
              <a:prstGeom prst="rect">
                <a:avLst/>
              </a:prstGeom>
            </p:spPr>
          </p:pic>
        </mc:Fallback>
      </mc:AlternateContent>
      <p:grpSp>
        <p:nvGrpSpPr>
          <p:cNvPr id="183" name="Group 182">
            <a:extLst>
              <a:ext uri="{FF2B5EF4-FFF2-40B4-BE49-F238E27FC236}">
                <a16:creationId xmlns:a16="http://schemas.microsoft.com/office/drawing/2014/main" id="{57CB08AB-E697-9601-1C22-5A12CC981C91}"/>
              </a:ext>
            </a:extLst>
          </p:cNvPr>
          <p:cNvGrpSpPr/>
          <p:nvPr/>
        </p:nvGrpSpPr>
        <p:grpSpPr>
          <a:xfrm>
            <a:off x="1145516" y="2942247"/>
            <a:ext cx="10973880" cy="3711960"/>
            <a:chOff x="1145516" y="2942247"/>
            <a:chExt cx="10973880" cy="3711960"/>
          </a:xfrm>
        </p:grpSpPr>
        <mc:AlternateContent xmlns:mc="http://schemas.openxmlformats.org/markup-compatibility/2006">
          <mc:Choice xmlns:p14="http://schemas.microsoft.com/office/powerpoint/2010/main" Requires="p14">
            <p:contentPart p14:bwMode="auto" r:id="rId180">
              <p14:nvContentPartPr>
                <p14:cNvPr id="108" name="Ink 107">
                  <a:extLst>
                    <a:ext uri="{FF2B5EF4-FFF2-40B4-BE49-F238E27FC236}">
                      <a16:creationId xmlns:a16="http://schemas.microsoft.com/office/drawing/2014/main" id="{7E196A1D-AFD6-46AC-5798-6D356030D635}"/>
                    </a:ext>
                  </a:extLst>
                </p14:cNvPr>
                <p14:cNvContentPartPr/>
                <p14:nvPr/>
              </p14:nvContentPartPr>
              <p14:xfrm>
                <a:off x="7640636" y="2942247"/>
                <a:ext cx="604800" cy="50400"/>
              </p14:xfrm>
            </p:contentPart>
          </mc:Choice>
          <mc:Fallback>
            <p:pic>
              <p:nvPicPr>
                <p:cNvPr id="108" name="Ink 107">
                  <a:extLst>
                    <a:ext uri="{FF2B5EF4-FFF2-40B4-BE49-F238E27FC236}">
                      <a16:creationId xmlns:a16="http://schemas.microsoft.com/office/drawing/2014/main" id="{7E196A1D-AFD6-46AC-5798-6D356030D635}"/>
                    </a:ext>
                  </a:extLst>
                </p:cNvPr>
                <p:cNvPicPr/>
                <p:nvPr/>
              </p:nvPicPr>
              <p:blipFill>
                <a:blip r:embed="rId181"/>
                <a:stretch>
                  <a:fillRect/>
                </a:stretch>
              </p:blipFill>
              <p:spPr>
                <a:xfrm>
                  <a:off x="7636316" y="2937927"/>
                  <a:ext cx="6134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Ink 108">
                  <a:extLst>
                    <a:ext uri="{FF2B5EF4-FFF2-40B4-BE49-F238E27FC236}">
                      <a16:creationId xmlns:a16="http://schemas.microsoft.com/office/drawing/2014/main" id="{679C1D94-0A3A-CE7D-6102-7646F7CCEFAC}"/>
                    </a:ext>
                  </a:extLst>
                </p14:cNvPr>
                <p14:cNvContentPartPr/>
                <p14:nvPr/>
              </p14:nvContentPartPr>
              <p14:xfrm>
                <a:off x="7756196" y="3257967"/>
                <a:ext cx="483480" cy="21600"/>
              </p14:xfrm>
            </p:contentPart>
          </mc:Choice>
          <mc:Fallback>
            <p:pic>
              <p:nvPicPr>
                <p:cNvPr id="109" name="Ink 108">
                  <a:extLst>
                    <a:ext uri="{FF2B5EF4-FFF2-40B4-BE49-F238E27FC236}">
                      <a16:creationId xmlns:a16="http://schemas.microsoft.com/office/drawing/2014/main" id="{679C1D94-0A3A-CE7D-6102-7646F7CCEFAC}"/>
                    </a:ext>
                  </a:extLst>
                </p:cNvPr>
                <p:cNvPicPr/>
                <p:nvPr/>
              </p:nvPicPr>
              <p:blipFill>
                <a:blip r:embed="rId183"/>
                <a:stretch>
                  <a:fillRect/>
                </a:stretch>
              </p:blipFill>
              <p:spPr>
                <a:xfrm>
                  <a:off x="7751876" y="3253647"/>
                  <a:ext cx="4921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80570436-030B-8BFD-299B-63F9E665E6EE}"/>
                    </a:ext>
                  </a:extLst>
                </p14:cNvPr>
                <p14:cNvContentPartPr/>
                <p14:nvPr/>
              </p14:nvContentPartPr>
              <p14:xfrm>
                <a:off x="8797316" y="3152127"/>
                <a:ext cx="192240" cy="11880"/>
              </p14:xfrm>
            </p:contentPart>
          </mc:Choice>
          <mc:Fallback>
            <p:pic>
              <p:nvPicPr>
                <p:cNvPr id="110" name="Ink 109">
                  <a:extLst>
                    <a:ext uri="{FF2B5EF4-FFF2-40B4-BE49-F238E27FC236}">
                      <a16:creationId xmlns:a16="http://schemas.microsoft.com/office/drawing/2014/main" id="{80570436-030B-8BFD-299B-63F9E665E6EE}"/>
                    </a:ext>
                  </a:extLst>
                </p:cNvPr>
                <p:cNvPicPr/>
                <p:nvPr/>
              </p:nvPicPr>
              <p:blipFill>
                <a:blip r:embed="rId185"/>
                <a:stretch>
                  <a:fillRect/>
                </a:stretch>
              </p:blipFill>
              <p:spPr>
                <a:xfrm>
                  <a:off x="8792996" y="3147807"/>
                  <a:ext cx="2008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1" name="Ink 110">
                  <a:extLst>
                    <a:ext uri="{FF2B5EF4-FFF2-40B4-BE49-F238E27FC236}">
                      <a16:creationId xmlns:a16="http://schemas.microsoft.com/office/drawing/2014/main" id="{48DF562E-F1F8-E268-F92F-FDCB248BAF5F}"/>
                    </a:ext>
                  </a:extLst>
                </p14:cNvPr>
                <p14:cNvContentPartPr/>
                <p14:nvPr/>
              </p14:nvContentPartPr>
              <p14:xfrm>
                <a:off x="9206276" y="2984727"/>
                <a:ext cx="116280" cy="499320"/>
              </p14:xfrm>
            </p:contentPart>
          </mc:Choice>
          <mc:Fallback>
            <p:pic>
              <p:nvPicPr>
                <p:cNvPr id="111" name="Ink 110">
                  <a:extLst>
                    <a:ext uri="{FF2B5EF4-FFF2-40B4-BE49-F238E27FC236}">
                      <a16:creationId xmlns:a16="http://schemas.microsoft.com/office/drawing/2014/main" id="{48DF562E-F1F8-E268-F92F-FDCB248BAF5F}"/>
                    </a:ext>
                  </a:extLst>
                </p:cNvPr>
                <p:cNvPicPr/>
                <p:nvPr/>
              </p:nvPicPr>
              <p:blipFill>
                <a:blip r:embed="rId187"/>
                <a:stretch>
                  <a:fillRect/>
                </a:stretch>
              </p:blipFill>
              <p:spPr>
                <a:xfrm>
                  <a:off x="9201956" y="2980407"/>
                  <a:ext cx="12492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Ink 111">
                  <a:extLst>
                    <a:ext uri="{FF2B5EF4-FFF2-40B4-BE49-F238E27FC236}">
                      <a16:creationId xmlns:a16="http://schemas.microsoft.com/office/drawing/2014/main" id="{771A69B5-3FD2-D01B-19B5-9F5C12B0BC78}"/>
                    </a:ext>
                  </a:extLst>
                </p14:cNvPr>
                <p14:cNvContentPartPr/>
                <p14:nvPr/>
              </p14:nvContentPartPr>
              <p14:xfrm>
                <a:off x="9553316" y="3373887"/>
                <a:ext cx="360" cy="360"/>
              </p14:xfrm>
            </p:contentPart>
          </mc:Choice>
          <mc:Fallback>
            <p:pic>
              <p:nvPicPr>
                <p:cNvPr id="112" name="Ink 111">
                  <a:extLst>
                    <a:ext uri="{FF2B5EF4-FFF2-40B4-BE49-F238E27FC236}">
                      <a16:creationId xmlns:a16="http://schemas.microsoft.com/office/drawing/2014/main" id="{771A69B5-3FD2-D01B-19B5-9F5C12B0BC78}"/>
                    </a:ext>
                  </a:extLst>
                </p:cNvPr>
                <p:cNvPicPr/>
                <p:nvPr/>
              </p:nvPicPr>
              <p:blipFill>
                <a:blip r:embed="rId189"/>
                <a:stretch>
                  <a:fillRect/>
                </a:stretch>
              </p:blipFill>
              <p:spPr>
                <a:xfrm>
                  <a:off x="9548996" y="33695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3" name="Ink 112">
                  <a:extLst>
                    <a:ext uri="{FF2B5EF4-FFF2-40B4-BE49-F238E27FC236}">
                      <a16:creationId xmlns:a16="http://schemas.microsoft.com/office/drawing/2014/main" id="{B3AFA2D6-FFC0-963F-E4AE-A2FA2408A4A3}"/>
                    </a:ext>
                  </a:extLst>
                </p14:cNvPr>
                <p14:cNvContentPartPr/>
                <p14:nvPr/>
              </p14:nvContentPartPr>
              <p14:xfrm>
                <a:off x="9774356" y="3162207"/>
                <a:ext cx="429120" cy="349560"/>
              </p14:xfrm>
            </p:contentPart>
          </mc:Choice>
          <mc:Fallback>
            <p:pic>
              <p:nvPicPr>
                <p:cNvPr id="113" name="Ink 112">
                  <a:extLst>
                    <a:ext uri="{FF2B5EF4-FFF2-40B4-BE49-F238E27FC236}">
                      <a16:creationId xmlns:a16="http://schemas.microsoft.com/office/drawing/2014/main" id="{B3AFA2D6-FFC0-963F-E4AE-A2FA2408A4A3}"/>
                    </a:ext>
                  </a:extLst>
                </p:cNvPr>
                <p:cNvPicPr/>
                <p:nvPr/>
              </p:nvPicPr>
              <p:blipFill>
                <a:blip r:embed="rId191"/>
                <a:stretch>
                  <a:fillRect/>
                </a:stretch>
              </p:blipFill>
              <p:spPr>
                <a:xfrm>
                  <a:off x="9770036" y="3157887"/>
                  <a:ext cx="43776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5" name="Ink 114">
                  <a:extLst>
                    <a:ext uri="{FF2B5EF4-FFF2-40B4-BE49-F238E27FC236}">
                      <a16:creationId xmlns:a16="http://schemas.microsoft.com/office/drawing/2014/main" id="{55465C24-E4F6-3DDD-29D8-A9A32EDECA50}"/>
                    </a:ext>
                  </a:extLst>
                </p14:cNvPr>
                <p14:cNvContentPartPr/>
                <p14:nvPr/>
              </p14:nvContentPartPr>
              <p14:xfrm>
                <a:off x="10373036" y="3079407"/>
                <a:ext cx="64080" cy="527760"/>
              </p14:xfrm>
            </p:contentPart>
          </mc:Choice>
          <mc:Fallback>
            <p:pic>
              <p:nvPicPr>
                <p:cNvPr id="115" name="Ink 114">
                  <a:extLst>
                    <a:ext uri="{FF2B5EF4-FFF2-40B4-BE49-F238E27FC236}">
                      <a16:creationId xmlns:a16="http://schemas.microsoft.com/office/drawing/2014/main" id="{55465C24-E4F6-3DDD-29D8-A9A32EDECA50}"/>
                    </a:ext>
                  </a:extLst>
                </p:cNvPr>
                <p:cNvPicPr/>
                <p:nvPr/>
              </p:nvPicPr>
              <p:blipFill>
                <a:blip r:embed="rId193"/>
                <a:stretch>
                  <a:fillRect/>
                </a:stretch>
              </p:blipFill>
              <p:spPr>
                <a:xfrm>
                  <a:off x="10368716" y="3075087"/>
                  <a:ext cx="72720" cy="5364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6" name="Ink 115">
                  <a:extLst>
                    <a:ext uri="{FF2B5EF4-FFF2-40B4-BE49-F238E27FC236}">
                      <a16:creationId xmlns:a16="http://schemas.microsoft.com/office/drawing/2014/main" id="{91C93FD5-87C5-A07D-8E34-A34D0C7166FD}"/>
                    </a:ext>
                  </a:extLst>
                </p14:cNvPr>
                <p14:cNvContentPartPr/>
                <p14:nvPr/>
              </p14:nvContentPartPr>
              <p14:xfrm>
                <a:off x="10699196" y="3183087"/>
                <a:ext cx="230760" cy="546840"/>
              </p14:xfrm>
            </p:contentPart>
          </mc:Choice>
          <mc:Fallback>
            <p:pic>
              <p:nvPicPr>
                <p:cNvPr id="116" name="Ink 115">
                  <a:extLst>
                    <a:ext uri="{FF2B5EF4-FFF2-40B4-BE49-F238E27FC236}">
                      <a16:creationId xmlns:a16="http://schemas.microsoft.com/office/drawing/2014/main" id="{91C93FD5-87C5-A07D-8E34-A34D0C7166FD}"/>
                    </a:ext>
                  </a:extLst>
                </p:cNvPr>
                <p:cNvPicPr/>
                <p:nvPr/>
              </p:nvPicPr>
              <p:blipFill>
                <a:blip r:embed="rId195"/>
                <a:stretch>
                  <a:fillRect/>
                </a:stretch>
              </p:blipFill>
              <p:spPr>
                <a:xfrm>
                  <a:off x="10694876" y="3178767"/>
                  <a:ext cx="239400"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4FF6DF51-1935-46F6-F758-AB86A12B902A}"/>
                    </a:ext>
                  </a:extLst>
                </p14:cNvPr>
                <p14:cNvContentPartPr/>
                <p14:nvPr/>
              </p14:nvContentPartPr>
              <p14:xfrm>
                <a:off x="9502556" y="3373887"/>
                <a:ext cx="82800" cy="41400"/>
              </p14:xfrm>
            </p:contentPart>
          </mc:Choice>
          <mc:Fallback>
            <p:pic>
              <p:nvPicPr>
                <p:cNvPr id="118" name="Ink 117">
                  <a:extLst>
                    <a:ext uri="{FF2B5EF4-FFF2-40B4-BE49-F238E27FC236}">
                      <a16:creationId xmlns:a16="http://schemas.microsoft.com/office/drawing/2014/main" id="{4FF6DF51-1935-46F6-F758-AB86A12B902A}"/>
                    </a:ext>
                  </a:extLst>
                </p:cNvPr>
                <p:cNvPicPr/>
                <p:nvPr/>
              </p:nvPicPr>
              <p:blipFill>
                <a:blip r:embed="rId197"/>
                <a:stretch>
                  <a:fillRect/>
                </a:stretch>
              </p:blipFill>
              <p:spPr>
                <a:xfrm>
                  <a:off x="9498236" y="3369567"/>
                  <a:ext cx="914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7" name="Ink 126">
                  <a:extLst>
                    <a:ext uri="{FF2B5EF4-FFF2-40B4-BE49-F238E27FC236}">
                      <a16:creationId xmlns:a16="http://schemas.microsoft.com/office/drawing/2014/main" id="{256CADC9-3FCE-1C40-79BD-7F591339E7F1}"/>
                    </a:ext>
                  </a:extLst>
                </p14:cNvPr>
                <p14:cNvContentPartPr/>
                <p14:nvPr/>
              </p14:nvContentPartPr>
              <p14:xfrm>
                <a:off x="6411236" y="3909567"/>
                <a:ext cx="234360" cy="42840"/>
              </p14:xfrm>
            </p:contentPart>
          </mc:Choice>
          <mc:Fallback>
            <p:pic>
              <p:nvPicPr>
                <p:cNvPr id="127" name="Ink 126">
                  <a:extLst>
                    <a:ext uri="{FF2B5EF4-FFF2-40B4-BE49-F238E27FC236}">
                      <a16:creationId xmlns:a16="http://schemas.microsoft.com/office/drawing/2014/main" id="{256CADC9-3FCE-1C40-79BD-7F591339E7F1}"/>
                    </a:ext>
                  </a:extLst>
                </p:cNvPr>
                <p:cNvPicPr/>
                <p:nvPr/>
              </p:nvPicPr>
              <p:blipFill>
                <a:blip r:embed="rId199"/>
                <a:stretch>
                  <a:fillRect/>
                </a:stretch>
              </p:blipFill>
              <p:spPr>
                <a:xfrm>
                  <a:off x="6406916" y="3905247"/>
                  <a:ext cx="2430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8" name="Ink 127">
                  <a:extLst>
                    <a:ext uri="{FF2B5EF4-FFF2-40B4-BE49-F238E27FC236}">
                      <a16:creationId xmlns:a16="http://schemas.microsoft.com/office/drawing/2014/main" id="{E5C4387D-86F7-A0CF-9DCC-7AE5E50A5170}"/>
                    </a:ext>
                  </a:extLst>
                </p14:cNvPr>
                <p14:cNvContentPartPr/>
                <p14:nvPr/>
              </p14:nvContentPartPr>
              <p14:xfrm>
                <a:off x="6957716" y="3699327"/>
                <a:ext cx="219600" cy="435600"/>
              </p14:xfrm>
            </p:contentPart>
          </mc:Choice>
          <mc:Fallback>
            <p:pic>
              <p:nvPicPr>
                <p:cNvPr id="128" name="Ink 127">
                  <a:extLst>
                    <a:ext uri="{FF2B5EF4-FFF2-40B4-BE49-F238E27FC236}">
                      <a16:creationId xmlns:a16="http://schemas.microsoft.com/office/drawing/2014/main" id="{E5C4387D-86F7-A0CF-9DCC-7AE5E50A5170}"/>
                    </a:ext>
                  </a:extLst>
                </p:cNvPr>
                <p:cNvPicPr/>
                <p:nvPr/>
              </p:nvPicPr>
              <p:blipFill>
                <a:blip r:embed="rId201"/>
                <a:stretch>
                  <a:fillRect/>
                </a:stretch>
              </p:blipFill>
              <p:spPr>
                <a:xfrm>
                  <a:off x="6953396" y="3695007"/>
                  <a:ext cx="22824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2" name="Ink 141">
                  <a:extLst>
                    <a:ext uri="{FF2B5EF4-FFF2-40B4-BE49-F238E27FC236}">
                      <a16:creationId xmlns:a16="http://schemas.microsoft.com/office/drawing/2014/main" id="{74790B79-0462-586F-F8D0-7558216EEF24}"/>
                    </a:ext>
                  </a:extLst>
                </p14:cNvPr>
                <p14:cNvContentPartPr/>
                <p14:nvPr/>
              </p14:nvContentPartPr>
              <p14:xfrm>
                <a:off x="6831356" y="4761687"/>
                <a:ext cx="226800" cy="20520"/>
              </p14:xfrm>
            </p:contentPart>
          </mc:Choice>
          <mc:Fallback>
            <p:pic>
              <p:nvPicPr>
                <p:cNvPr id="142" name="Ink 141">
                  <a:extLst>
                    <a:ext uri="{FF2B5EF4-FFF2-40B4-BE49-F238E27FC236}">
                      <a16:creationId xmlns:a16="http://schemas.microsoft.com/office/drawing/2014/main" id="{74790B79-0462-586F-F8D0-7558216EEF24}"/>
                    </a:ext>
                  </a:extLst>
                </p:cNvPr>
                <p:cNvPicPr/>
                <p:nvPr/>
              </p:nvPicPr>
              <p:blipFill>
                <a:blip r:embed="rId203"/>
                <a:stretch>
                  <a:fillRect/>
                </a:stretch>
              </p:blipFill>
              <p:spPr>
                <a:xfrm>
                  <a:off x="6827036" y="4757367"/>
                  <a:ext cx="2354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9" name="Ink 128">
                  <a:extLst>
                    <a:ext uri="{FF2B5EF4-FFF2-40B4-BE49-F238E27FC236}">
                      <a16:creationId xmlns:a16="http://schemas.microsoft.com/office/drawing/2014/main" id="{17D8587F-70BB-A5DB-18EE-C5F45FF930F0}"/>
                    </a:ext>
                  </a:extLst>
                </p14:cNvPr>
                <p14:cNvContentPartPr/>
                <p14:nvPr/>
              </p14:nvContentPartPr>
              <p14:xfrm>
                <a:off x="7514996" y="4015047"/>
                <a:ext cx="360" cy="360"/>
              </p14:xfrm>
            </p:contentPart>
          </mc:Choice>
          <mc:Fallback>
            <p:pic>
              <p:nvPicPr>
                <p:cNvPr id="129" name="Ink 128">
                  <a:extLst>
                    <a:ext uri="{FF2B5EF4-FFF2-40B4-BE49-F238E27FC236}">
                      <a16:creationId xmlns:a16="http://schemas.microsoft.com/office/drawing/2014/main" id="{17D8587F-70BB-A5DB-18EE-C5F45FF930F0}"/>
                    </a:ext>
                  </a:extLst>
                </p:cNvPr>
                <p:cNvPicPr/>
                <p:nvPr/>
              </p:nvPicPr>
              <p:blipFill>
                <a:blip r:embed="rId189"/>
                <a:stretch>
                  <a:fillRect/>
                </a:stretch>
              </p:blipFill>
              <p:spPr>
                <a:xfrm>
                  <a:off x="7510676" y="40107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0" name="Ink 129">
                  <a:extLst>
                    <a:ext uri="{FF2B5EF4-FFF2-40B4-BE49-F238E27FC236}">
                      <a16:creationId xmlns:a16="http://schemas.microsoft.com/office/drawing/2014/main" id="{E6BD32FC-EDC1-9634-05CD-C4B02A32A09E}"/>
                    </a:ext>
                  </a:extLst>
                </p14:cNvPr>
                <p14:cNvContentPartPr/>
                <p14:nvPr/>
              </p14:nvContentPartPr>
              <p14:xfrm>
                <a:off x="7693196" y="3845127"/>
                <a:ext cx="213480" cy="370080"/>
              </p14:xfrm>
            </p:contentPart>
          </mc:Choice>
          <mc:Fallback>
            <p:pic>
              <p:nvPicPr>
                <p:cNvPr id="130" name="Ink 129">
                  <a:extLst>
                    <a:ext uri="{FF2B5EF4-FFF2-40B4-BE49-F238E27FC236}">
                      <a16:creationId xmlns:a16="http://schemas.microsoft.com/office/drawing/2014/main" id="{E6BD32FC-EDC1-9634-05CD-C4B02A32A09E}"/>
                    </a:ext>
                  </a:extLst>
                </p:cNvPr>
                <p:cNvPicPr/>
                <p:nvPr/>
              </p:nvPicPr>
              <p:blipFill>
                <a:blip r:embed="rId206"/>
                <a:stretch>
                  <a:fillRect/>
                </a:stretch>
              </p:blipFill>
              <p:spPr>
                <a:xfrm>
                  <a:off x="7688876" y="3840807"/>
                  <a:ext cx="22212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1" name="Ink 130">
                  <a:extLst>
                    <a:ext uri="{FF2B5EF4-FFF2-40B4-BE49-F238E27FC236}">
                      <a16:creationId xmlns:a16="http://schemas.microsoft.com/office/drawing/2014/main" id="{5084E47B-C799-1B86-0213-6AE43D2839C8}"/>
                    </a:ext>
                  </a:extLst>
                </p14:cNvPr>
                <p14:cNvContentPartPr/>
                <p14:nvPr/>
              </p14:nvContentPartPr>
              <p14:xfrm>
                <a:off x="8071916" y="3930447"/>
                <a:ext cx="347040" cy="389880"/>
              </p14:xfrm>
            </p:contentPart>
          </mc:Choice>
          <mc:Fallback>
            <p:pic>
              <p:nvPicPr>
                <p:cNvPr id="131" name="Ink 130">
                  <a:extLst>
                    <a:ext uri="{FF2B5EF4-FFF2-40B4-BE49-F238E27FC236}">
                      <a16:creationId xmlns:a16="http://schemas.microsoft.com/office/drawing/2014/main" id="{5084E47B-C799-1B86-0213-6AE43D2839C8}"/>
                    </a:ext>
                  </a:extLst>
                </p:cNvPr>
                <p:cNvPicPr/>
                <p:nvPr/>
              </p:nvPicPr>
              <p:blipFill>
                <a:blip r:embed="rId208"/>
                <a:stretch>
                  <a:fillRect/>
                </a:stretch>
              </p:blipFill>
              <p:spPr>
                <a:xfrm>
                  <a:off x="8067596" y="3926127"/>
                  <a:ext cx="35568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3" name="Ink 132">
                  <a:extLst>
                    <a:ext uri="{FF2B5EF4-FFF2-40B4-BE49-F238E27FC236}">
                      <a16:creationId xmlns:a16="http://schemas.microsoft.com/office/drawing/2014/main" id="{411A4EA5-EB4B-9CCF-B0F4-0CEEDF8E11FB}"/>
                    </a:ext>
                  </a:extLst>
                </p14:cNvPr>
                <p14:cNvContentPartPr/>
                <p14:nvPr/>
              </p14:nvContentPartPr>
              <p14:xfrm>
                <a:off x="8597156" y="4046727"/>
                <a:ext cx="297720" cy="253440"/>
              </p14:xfrm>
            </p:contentPart>
          </mc:Choice>
          <mc:Fallback>
            <p:pic>
              <p:nvPicPr>
                <p:cNvPr id="133" name="Ink 132">
                  <a:extLst>
                    <a:ext uri="{FF2B5EF4-FFF2-40B4-BE49-F238E27FC236}">
                      <a16:creationId xmlns:a16="http://schemas.microsoft.com/office/drawing/2014/main" id="{411A4EA5-EB4B-9CCF-B0F4-0CEEDF8E11FB}"/>
                    </a:ext>
                  </a:extLst>
                </p:cNvPr>
                <p:cNvPicPr/>
                <p:nvPr/>
              </p:nvPicPr>
              <p:blipFill>
                <a:blip r:embed="rId210"/>
                <a:stretch>
                  <a:fillRect/>
                </a:stretch>
              </p:blipFill>
              <p:spPr>
                <a:xfrm>
                  <a:off x="8592836" y="4042407"/>
                  <a:ext cx="3063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4" name="Ink 133">
                  <a:extLst>
                    <a:ext uri="{FF2B5EF4-FFF2-40B4-BE49-F238E27FC236}">
                      <a16:creationId xmlns:a16="http://schemas.microsoft.com/office/drawing/2014/main" id="{ECEFEDC9-D3D0-B8F0-3C1C-3D69611FD6AD}"/>
                    </a:ext>
                  </a:extLst>
                </p14:cNvPr>
                <p14:cNvContentPartPr/>
                <p14:nvPr/>
              </p14:nvContentPartPr>
              <p14:xfrm>
                <a:off x="8638196" y="3920367"/>
                <a:ext cx="327600" cy="396720"/>
              </p14:xfrm>
            </p:contentPart>
          </mc:Choice>
          <mc:Fallback>
            <p:pic>
              <p:nvPicPr>
                <p:cNvPr id="134" name="Ink 133">
                  <a:extLst>
                    <a:ext uri="{FF2B5EF4-FFF2-40B4-BE49-F238E27FC236}">
                      <a16:creationId xmlns:a16="http://schemas.microsoft.com/office/drawing/2014/main" id="{ECEFEDC9-D3D0-B8F0-3C1C-3D69611FD6AD}"/>
                    </a:ext>
                  </a:extLst>
                </p:cNvPr>
                <p:cNvPicPr/>
                <p:nvPr/>
              </p:nvPicPr>
              <p:blipFill>
                <a:blip r:embed="rId212"/>
                <a:stretch>
                  <a:fillRect/>
                </a:stretch>
              </p:blipFill>
              <p:spPr>
                <a:xfrm>
                  <a:off x="8633876" y="3916047"/>
                  <a:ext cx="33624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5" name="Ink 134">
                  <a:extLst>
                    <a:ext uri="{FF2B5EF4-FFF2-40B4-BE49-F238E27FC236}">
                      <a16:creationId xmlns:a16="http://schemas.microsoft.com/office/drawing/2014/main" id="{F88CCE7E-6917-7C96-6CAD-146155C96F7F}"/>
                    </a:ext>
                  </a:extLst>
                </p14:cNvPr>
                <p14:cNvContentPartPr/>
                <p14:nvPr/>
              </p14:nvContentPartPr>
              <p14:xfrm>
                <a:off x="9110516" y="4004247"/>
                <a:ext cx="243360" cy="223200"/>
              </p14:xfrm>
            </p:contentPart>
          </mc:Choice>
          <mc:Fallback>
            <p:pic>
              <p:nvPicPr>
                <p:cNvPr id="135" name="Ink 134">
                  <a:extLst>
                    <a:ext uri="{FF2B5EF4-FFF2-40B4-BE49-F238E27FC236}">
                      <a16:creationId xmlns:a16="http://schemas.microsoft.com/office/drawing/2014/main" id="{F88CCE7E-6917-7C96-6CAD-146155C96F7F}"/>
                    </a:ext>
                  </a:extLst>
                </p:cNvPr>
                <p:cNvPicPr/>
                <p:nvPr/>
              </p:nvPicPr>
              <p:blipFill>
                <a:blip r:embed="rId214"/>
                <a:stretch>
                  <a:fillRect/>
                </a:stretch>
              </p:blipFill>
              <p:spPr>
                <a:xfrm>
                  <a:off x="9106196" y="3999927"/>
                  <a:ext cx="2520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6" name="Ink 135">
                  <a:extLst>
                    <a:ext uri="{FF2B5EF4-FFF2-40B4-BE49-F238E27FC236}">
                      <a16:creationId xmlns:a16="http://schemas.microsoft.com/office/drawing/2014/main" id="{B94D30F9-DD9F-0F94-D737-347E83FD969A}"/>
                    </a:ext>
                  </a:extLst>
                </p14:cNvPr>
                <p14:cNvContentPartPr/>
                <p14:nvPr/>
              </p14:nvContentPartPr>
              <p14:xfrm>
                <a:off x="9469436" y="4071207"/>
                <a:ext cx="6840" cy="6480"/>
              </p14:xfrm>
            </p:contentPart>
          </mc:Choice>
          <mc:Fallback>
            <p:pic>
              <p:nvPicPr>
                <p:cNvPr id="136" name="Ink 135">
                  <a:extLst>
                    <a:ext uri="{FF2B5EF4-FFF2-40B4-BE49-F238E27FC236}">
                      <a16:creationId xmlns:a16="http://schemas.microsoft.com/office/drawing/2014/main" id="{B94D30F9-DD9F-0F94-D737-347E83FD969A}"/>
                    </a:ext>
                  </a:extLst>
                </p:cNvPr>
                <p:cNvPicPr/>
                <p:nvPr/>
              </p:nvPicPr>
              <p:blipFill>
                <a:blip r:embed="rId216"/>
                <a:stretch>
                  <a:fillRect/>
                </a:stretch>
              </p:blipFill>
              <p:spPr>
                <a:xfrm>
                  <a:off x="9465116" y="4066887"/>
                  <a:ext cx="1548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7" name="Ink 136">
                  <a:extLst>
                    <a:ext uri="{FF2B5EF4-FFF2-40B4-BE49-F238E27FC236}">
                      <a16:creationId xmlns:a16="http://schemas.microsoft.com/office/drawing/2014/main" id="{C90C589A-A1CE-C189-317C-03854F0AD7A5}"/>
                    </a:ext>
                  </a:extLst>
                </p14:cNvPr>
                <p14:cNvContentPartPr/>
                <p14:nvPr/>
              </p14:nvContentPartPr>
              <p14:xfrm>
                <a:off x="9584996" y="3940527"/>
                <a:ext cx="275400" cy="480600"/>
              </p14:xfrm>
            </p:contentPart>
          </mc:Choice>
          <mc:Fallback>
            <p:pic>
              <p:nvPicPr>
                <p:cNvPr id="137" name="Ink 136">
                  <a:extLst>
                    <a:ext uri="{FF2B5EF4-FFF2-40B4-BE49-F238E27FC236}">
                      <a16:creationId xmlns:a16="http://schemas.microsoft.com/office/drawing/2014/main" id="{C90C589A-A1CE-C189-317C-03854F0AD7A5}"/>
                    </a:ext>
                  </a:extLst>
                </p:cNvPr>
                <p:cNvPicPr/>
                <p:nvPr/>
              </p:nvPicPr>
              <p:blipFill>
                <a:blip r:embed="rId218"/>
                <a:stretch>
                  <a:fillRect/>
                </a:stretch>
              </p:blipFill>
              <p:spPr>
                <a:xfrm>
                  <a:off x="9580676" y="3936207"/>
                  <a:ext cx="28404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8" name="Ink 137">
                  <a:extLst>
                    <a:ext uri="{FF2B5EF4-FFF2-40B4-BE49-F238E27FC236}">
                      <a16:creationId xmlns:a16="http://schemas.microsoft.com/office/drawing/2014/main" id="{30FB2164-8589-98D7-5ADD-45EAD28EF4A3}"/>
                    </a:ext>
                  </a:extLst>
                </p14:cNvPr>
                <p14:cNvContentPartPr/>
                <p14:nvPr/>
              </p14:nvContentPartPr>
              <p14:xfrm>
                <a:off x="10089716" y="4056807"/>
                <a:ext cx="212400" cy="501840"/>
              </p14:xfrm>
            </p:contentPart>
          </mc:Choice>
          <mc:Fallback>
            <p:pic>
              <p:nvPicPr>
                <p:cNvPr id="138" name="Ink 137">
                  <a:extLst>
                    <a:ext uri="{FF2B5EF4-FFF2-40B4-BE49-F238E27FC236}">
                      <a16:creationId xmlns:a16="http://schemas.microsoft.com/office/drawing/2014/main" id="{30FB2164-8589-98D7-5ADD-45EAD28EF4A3}"/>
                    </a:ext>
                  </a:extLst>
                </p:cNvPr>
                <p:cNvPicPr/>
                <p:nvPr/>
              </p:nvPicPr>
              <p:blipFill>
                <a:blip r:embed="rId220"/>
                <a:stretch>
                  <a:fillRect/>
                </a:stretch>
              </p:blipFill>
              <p:spPr>
                <a:xfrm>
                  <a:off x="10085396" y="4052487"/>
                  <a:ext cx="22104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9" name="Ink 138">
                  <a:extLst>
                    <a:ext uri="{FF2B5EF4-FFF2-40B4-BE49-F238E27FC236}">
                      <a16:creationId xmlns:a16="http://schemas.microsoft.com/office/drawing/2014/main" id="{1A639D4B-5E6C-9236-6D78-868923E3C0BC}"/>
                    </a:ext>
                  </a:extLst>
                </p14:cNvPr>
                <p14:cNvContentPartPr/>
                <p14:nvPr/>
              </p14:nvContentPartPr>
              <p14:xfrm>
                <a:off x="10541516" y="4223847"/>
                <a:ext cx="327240" cy="75600"/>
              </p14:xfrm>
            </p:contentPart>
          </mc:Choice>
          <mc:Fallback>
            <p:pic>
              <p:nvPicPr>
                <p:cNvPr id="139" name="Ink 138">
                  <a:extLst>
                    <a:ext uri="{FF2B5EF4-FFF2-40B4-BE49-F238E27FC236}">
                      <a16:creationId xmlns:a16="http://schemas.microsoft.com/office/drawing/2014/main" id="{1A639D4B-5E6C-9236-6D78-868923E3C0BC}"/>
                    </a:ext>
                  </a:extLst>
                </p:cNvPr>
                <p:cNvPicPr/>
                <p:nvPr/>
              </p:nvPicPr>
              <p:blipFill>
                <a:blip r:embed="rId222"/>
                <a:stretch>
                  <a:fillRect/>
                </a:stretch>
              </p:blipFill>
              <p:spPr>
                <a:xfrm>
                  <a:off x="10537196" y="4219527"/>
                  <a:ext cx="3358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40" name="Ink 139">
                  <a:extLst>
                    <a:ext uri="{FF2B5EF4-FFF2-40B4-BE49-F238E27FC236}">
                      <a16:creationId xmlns:a16="http://schemas.microsoft.com/office/drawing/2014/main" id="{ABFDDA82-9CDB-A5B7-5875-14FDB4CA0188}"/>
                    </a:ext>
                  </a:extLst>
                </p14:cNvPr>
                <p14:cNvContentPartPr/>
                <p14:nvPr/>
              </p14:nvContentPartPr>
              <p14:xfrm>
                <a:off x="10609916" y="4025127"/>
                <a:ext cx="79200" cy="388800"/>
              </p14:xfrm>
            </p:contentPart>
          </mc:Choice>
          <mc:Fallback>
            <p:pic>
              <p:nvPicPr>
                <p:cNvPr id="140" name="Ink 139">
                  <a:extLst>
                    <a:ext uri="{FF2B5EF4-FFF2-40B4-BE49-F238E27FC236}">
                      <a16:creationId xmlns:a16="http://schemas.microsoft.com/office/drawing/2014/main" id="{ABFDDA82-9CDB-A5B7-5875-14FDB4CA0188}"/>
                    </a:ext>
                  </a:extLst>
                </p:cNvPr>
                <p:cNvPicPr/>
                <p:nvPr/>
              </p:nvPicPr>
              <p:blipFill>
                <a:blip r:embed="rId224"/>
                <a:stretch>
                  <a:fillRect/>
                </a:stretch>
              </p:blipFill>
              <p:spPr>
                <a:xfrm>
                  <a:off x="10605596" y="4020807"/>
                  <a:ext cx="8784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3" name="Ink 142">
                  <a:extLst>
                    <a:ext uri="{FF2B5EF4-FFF2-40B4-BE49-F238E27FC236}">
                      <a16:creationId xmlns:a16="http://schemas.microsoft.com/office/drawing/2014/main" id="{278EF262-B970-008E-2A07-C53E53657ED2}"/>
                    </a:ext>
                  </a:extLst>
                </p14:cNvPr>
                <p14:cNvContentPartPr/>
                <p14:nvPr/>
              </p14:nvContentPartPr>
              <p14:xfrm>
                <a:off x="7439756" y="4645407"/>
                <a:ext cx="150480" cy="243360"/>
              </p14:xfrm>
            </p:contentPart>
          </mc:Choice>
          <mc:Fallback>
            <p:pic>
              <p:nvPicPr>
                <p:cNvPr id="143" name="Ink 142">
                  <a:extLst>
                    <a:ext uri="{FF2B5EF4-FFF2-40B4-BE49-F238E27FC236}">
                      <a16:creationId xmlns:a16="http://schemas.microsoft.com/office/drawing/2014/main" id="{278EF262-B970-008E-2A07-C53E53657ED2}"/>
                    </a:ext>
                  </a:extLst>
                </p:cNvPr>
                <p:cNvPicPr/>
                <p:nvPr/>
              </p:nvPicPr>
              <p:blipFill>
                <a:blip r:embed="rId226"/>
                <a:stretch>
                  <a:fillRect/>
                </a:stretch>
              </p:blipFill>
              <p:spPr>
                <a:xfrm>
                  <a:off x="7435436" y="4641087"/>
                  <a:ext cx="1591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4" name="Ink 143">
                  <a:extLst>
                    <a:ext uri="{FF2B5EF4-FFF2-40B4-BE49-F238E27FC236}">
                      <a16:creationId xmlns:a16="http://schemas.microsoft.com/office/drawing/2014/main" id="{ACB82ACE-A3EA-4BDA-2602-E31CA70D61FF}"/>
                    </a:ext>
                  </a:extLst>
                </p14:cNvPr>
                <p14:cNvContentPartPr/>
                <p14:nvPr/>
              </p14:nvContentPartPr>
              <p14:xfrm>
                <a:off x="7766996" y="4750167"/>
                <a:ext cx="10800" cy="360"/>
              </p14:xfrm>
            </p:contentPart>
          </mc:Choice>
          <mc:Fallback>
            <p:pic>
              <p:nvPicPr>
                <p:cNvPr id="144" name="Ink 143">
                  <a:extLst>
                    <a:ext uri="{FF2B5EF4-FFF2-40B4-BE49-F238E27FC236}">
                      <a16:creationId xmlns:a16="http://schemas.microsoft.com/office/drawing/2014/main" id="{ACB82ACE-A3EA-4BDA-2602-E31CA70D61FF}"/>
                    </a:ext>
                  </a:extLst>
                </p:cNvPr>
                <p:cNvPicPr/>
                <p:nvPr/>
              </p:nvPicPr>
              <p:blipFill>
                <a:blip r:embed="rId228"/>
                <a:stretch>
                  <a:fillRect/>
                </a:stretch>
              </p:blipFill>
              <p:spPr>
                <a:xfrm>
                  <a:off x="7762676" y="4745847"/>
                  <a:ext cx="194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5" name="Ink 144">
                  <a:extLst>
                    <a:ext uri="{FF2B5EF4-FFF2-40B4-BE49-F238E27FC236}">
                      <a16:creationId xmlns:a16="http://schemas.microsoft.com/office/drawing/2014/main" id="{49D6736E-8EA6-87EF-8B2B-8446992372DE}"/>
                    </a:ext>
                  </a:extLst>
                </p14:cNvPr>
                <p14:cNvContentPartPr/>
                <p14:nvPr/>
              </p14:nvContentPartPr>
              <p14:xfrm>
                <a:off x="8080916" y="4613727"/>
                <a:ext cx="117360" cy="442440"/>
              </p14:xfrm>
            </p:contentPart>
          </mc:Choice>
          <mc:Fallback>
            <p:pic>
              <p:nvPicPr>
                <p:cNvPr id="145" name="Ink 144">
                  <a:extLst>
                    <a:ext uri="{FF2B5EF4-FFF2-40B4-BE49-F238E27FC236}">
                      <a16:creationId xmlns:a16="http://schemas.microsoft.com/office/drawing/2014/main" id="{49D6736E-8EA6-87EF-8B2B-8446992372DE}"/>
                    </a:ext>
                  </a:extLst>
                </p:cNvPr>
                <p:cNvPicPr/>
                <p:nvPr/>
              </p:nvPicPr>
              <p:blipFill>
                <a:blip r:embed="rId230"/>
                <a:stretch>
                  <a:fillRect/>
                </a:stretch>
              </p:blipFill>
              <p:spPr>
                <a:xfrm>
                  <a:off x="8076596" y="4609407"/>
                  <a:ext cx="12600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6" name="Ink 145">
                  <a:extLst>
                    <a:ext uri="{FF2B5EF4-FFF2-40B4-BE49-F238E27FC236}">
                      <a16:creationId xmlns:a16="http://schemas.microsoft.com/office/drawing/2014/main" id="{618B122E-0A1B-C940-D5D0-D9AF0F92F632}"/>
                    </a:ext>
                  </a:extLst>
                </p14:cNvPr>
                <p14:cNvContentPartPr/>
                <p14:nvPr/>
              </p14:nvContentPartPr>
              <p14:xfrm>
                <a:off x="8439836" y="4687167"/>
                <a:ext cx="245160" cy="275040"/>
              </p14:xfrm>
            </p:contentPart>
          </mc:Choice>
          <mc:Fallback>
            <p:pic>
              <p:nvPicPr>
                <p:cNvPr id="146" name="Ink 145">
                  <a:extLst>
                    <a:ext uri="{FF2B5EF4-FFF2-40B4-BE49-F238E27FC236}">
                      <a16:creationId xmlns:a16="http://schemas.microsoft.com/office/drawing/2014/main" id="{618B122E-0A1B-C940-D5D0-D9AF0F92F632}"/>
                    </a:ext>
                  </a:extLst>
                </p:cNvPr>
                <p:cNvPicPr/>
                <p:nvPr/>
              </p:nvPicPr>
              <p:blipFill>
                <a:blip r:embed="rId232"/>
                <a:stretch>
                  <a:fillRect/>
                </a:stretch>
              </p:blipFill>
              <p:spPr>
                <a:xfrm>
                  <a:off x="8435516" y="4682847"/>
                  <a:ext cx="2538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7" name="Ink 146">
                  <a:extLst>
                    <a:ext uri="{FF2B5EF4-FFF2-40B4-BE49-F238E27FC236}">
                      <a16:creationId xmlns:a16="http://schemas.microsoft.com/office/drawing/2014/main" id="{965C64FA-4149-313A-37AF-FBEF0ADA3DF7}"/>
                    </a:ext>
                  </a:extLst>
                </p14:cNvPr>
                <p14:cNvContentPartPr/>
                <p14:nvPr/>
              </p14:nvContentPartPr>
              <p14:xfrm>
                <a:off x="8544956" y="4666287"/>
                <a:ext cx="178560" cy="320400"/>
              </p14:xfrm>
            </p:contentPart>
          </mc:Choice>
          <mc:Fallback>
            <p:pic>
              <p:nvPicPr>
                <p:cNvPr id="147" name="Ink 146">
                  <a:extLst>
                    <a:ext uri="{FF2B5EF4-FFF2-40B4-BE49-F238E27FC236}">
                      <a16:creationId xmlns:a16="http://schemas.microsoft.com/office/drawing/2014/main" id="{965C64FA-4149-313A-37AF-FBEF0ADA3DF7}"/>
                    </a:ext>
                  </a:extLst>
                </p:cNvPr>
                <p:cNvPicPr/>
                <p:nvPr/>
              </p:nvPicPr>
              <p:blipFill>
                <a:blip r:embed="rId234"/>
                <a:stretch>
                  <a:fillRect/>
                </a:stretch>
              </p:blipFill>
              <p:spPr>
                <a:xfrm>
                  <a:off x="8540636" y="4661967"/>
                  <a:ext cx="18720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8" name="Ink 147">
                  <a:extLst>
                    <a:ext uri="{FF2B5EF4-FFF2-40B4-BE49-F238E27FC236}">
                      <a16:creationId xmlns:a16="http://schemas.microsoft.com/office/drawing/2014/main" id="{10FDD8A2-F14D-4106-F23A-93BF46E8BD5E}"/>
                    </a:ext>
                  </a:extLst>
                </p14:cNvPr>
                <p14:cNvContentPartPr/>
                <p14:nvPr/>
              </p14:nvContentPartPr>
              <p14:xfrm>
                <a:off x="8955716" y="4781847"/>
                <a:ext cx="135720" cy="148680"/>
              </p14:xfrm>
            </p:contentPart>
          </mc:Choice>
          <mc:Fallback>
            <p:pic>
              <p:nvPicPr>
                <p:cNvPr id="148" name="Ink 147">
                  <a:extLst>
                    <a:ext uri="{FF2B5EF4-FFF2-40B4-BE49-F238E27FC236}">
                      <a16:creationId xmlns:a16="http://schemas.microsoft.com/office/drawing/2014/main" id="{10FDD8A2-F14D-4106-F23A-93BF46E8BD5E}"/>
                    </a:ext>
                  </a:extLst>
                </p:cNvPr>
                <p:cNvPicPr/>
                <p:nvPr/>
              </p:nvPicPr>
              <p:blipFill>
                <a:blip r:embed="rId236"/>
                <a:stretch>
                  <a:fillRect/>
                </a:stretch>
              </p:blipFill>
              <p:spPr>
                <a:xfrm>
                  <a:off x="8951396" y="4777527"/>
                  <a:ext cx="1443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9" name="Ink 148">
                  <a:extLst>
                    <a:ext uri="{FF2B5EF4-FFF2-40B4-BE49-F238E27FC236}">
                      <a16:creationId xmlns:a16="http://schemas.microsoft.com/office/drawing/2014/main" id="{69A8A86C-F0D8-69EE-1527-BEF37F654B75}"/>
                    </a:ext>
                  </a:extLst>
                </p14:cNvPr>
                <p14:cNvContentPartPr/>
                <p14:nvPr/>
              </p14:nvContentPartPr>
              <p14:xfrm>
                <a:off x="9238316" y="4755207"/>
                <a:ext cx="44280" cy="27360"/>
              </p14:xfrm>
            </p:contentPart>
          </mc:Choice>
          <mc:Fallback>
            <p:pic>
              <p:nvPicPr>
                <p:cNvPr id="149" name="Ink 148">
                  <a:extLst>
                    <a:ext uri="{FF2B5EF4-FFF2-40B4-BE49-F238E27FC236}">
                      <a16:creationId xmlns:a16="http://schemas.microsoft.com/office/drawing/2014/main" id="{69A8A86C-F0D8-69EE-1527-BEF37F654B75}"/>
                    </a:ext>
                  </a:extLst>
                </p:cNvPr>
                <p:cNvPicPr/>
                <p:nvPr/>
              </p:nvPicPr>
              <p:blipFill>
                <a:blip r:embed="rId238"/>
                <a:stretch>
                  <a:fillRect/>
                </a:stretch>
              </p:blipFill>
              <p:spPr>
                <a:xfrm>
                  <a:off x="9233996" y="4750887"/>
                  <a:ext cx="529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50" name="Ink 149">
                  <a:extLst>
                    <a:ext uri="{FF2B5EF4-FFF2-40B4-BE49-F238E27FC236}">
                      <a16:creationId xmlns:a16="http://schemas.microsoft.com/office/drawing/2014/main" id="{6DD99A0F-0130-50B9-82CC-93C19B521890}"/>
                    </a:ext>
                  </a:extLst>
                </p14:cNvPr>
                <p14:cNvContentPartPr/>
                <p14:nvPr/>
              </p14:nvContentPartPr>
              <p14:xfrm>
                <a:off x="9490316" y="4529847"/>
                <a:ext cx="159120" cy="423360"/>
              </p14:xfrm>
            </p:contentPart>
          </mc:Choice>
          <mc:Fallback>
            <p:pic>
              <p:nvPicPr>
                <p:cNvPr id="150" name="Ink 149">
                  <a:extLst>
                    <a:ext uri="{FF2B5EF4-FFF2-40B4-BE49-F238E27FC236}">
                      <a16:creationId xmlns:a16="http://schemas.microsoft.com/office/drawing/2014/main" id="{6DD99A0F-0130-50B9-82CC-93C19B521890}"/>
                    </a:ext>
                  </a:extLst>
                </p:cNvPr>
                <p:cNvPicPr/>
                <p:nvPr/>
              </p:nvPicPr>
              <p:blipFill>
                <a:blip r:embed="rId240"/>
                <a:stretch>
                  <a:fillRect/>
                </a:stretch>
              </p:blipFill>
              <p:spPr>
                <a:xfrm>
                  <a:off x="9485996" y="4525527"/>
                  <a:ext cx="16776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1" name="Ink 150">
                  <a:extLst>
                    <a:ext uri="{FF2B5EF4-FFF2-40B4-BE49-F238E27FC236}">
                      <a16:creationId xmlns:a16="http://schemas.microsoft.com/office/drawing/2014/main" id="{68DC4DBC-F5CA-C626-A68C-47E2D02698D0}"/>
                    </a:ext>
                  </a:extLst>
                </p14:cNvPr>
                <p14:cNvContentPartPr/>
                <p14:nvPr/>
              </p14:nvContentPartPr>
              <p14:xfrm>
                <a:off x="9857156" y="4718847"/>
                <a:ext cx="96120" cy="264240"/>
              </p14:xfrm>
            </p:contentPart>
          </mc:Choice>
          <mc:Fallback>
            <p:pic>
              <p:nvPicPr>
                <p:cNvPr id="151" name="Ink 150">
                  <a:extLst>
                    <a:ext uri="{FF2B5EF4-FFF2-40B4-BE49-F238E27FC236}">
                      <a16:creationId xmlns:a16="http://schemas.microsoft.com/office/drawing/2014/main" id="{68DC4DBC-F5CA-C626-A68C-47E2D02698D0}"/>
                    </a:ext>
                  </a:extLst>
                </p:cNvPr>
                <p:cNvPicPr/>
                <p:nvPr/>
              </p:nvPicPr>
              <p:blipFill>
                <a:blip r:embed="rId242"/>
                <a:stretch>
                  <a:fillRect/>
                </a:stretch>
              </p:blipFill>
              <p:spPr>
                <a:xfrm>
                  <a:off x="9852836" y="4714527"/>
                  <a:ext cx="10476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2" name="Ink 151">
                  <a:extLst>
                    <a:ext uri="{FF2B5EF4-FFF2-40B4-BE49-F238E27FC236}">
                      <a16:creationId xmlns:a16="http://schemas.microsoft.com/office/drawing/2014/main" id="{97630000-C2F8-EF6E-9E06-EA3EC64EF63A}"/>
                    </a:ext>
                  </a:extLst>
                </p14:cNvPr>
                <p14:cNvContentPartPr/>
                <p14:nvPr/>
              </p14:nvContentPartPr>
              <p14:xfrm>
                <a:off x="10237316" y="4823967"/>
                <a:ext cx="228960" cy="43200"/>
              </p14:xfrm>
            </p:contentPart>
          </mc:Choice>
          <mc:Fallback>
            <p:pic>
              <p:nvPicPr>
                <p:cNvPr id="152" name="Ink 151">
                  <a:extLst>
                    <a:ext uri="{FF2B5EF4-FFF2-40B4-BE49-F238E27FC236}">
                      <a16:creationId xmlns:a16="http://schemas.microsoft.com/office/drawing/2014/main" id="{97630000-C2F8-EF6E-9E06-EA3EC64EF63A}"/>
                    </a:ext>
                  </a:extLst>
                </p:cNvPr>
                <p:cNvPicPr/>
                <p:nvPr/>
              </p:nvPicPr>
              <p:blipFill>
                <a:blip r:embed="rId244"/>
                <a:stretch>
                  <a:fillRect/>
                </a:stretch>
              </p:blipFill>
              <p:spPr>
                <a:xfrm>
                  <a:off x="10232996" y="4819647"/>
                  <a:ext cx="2376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3" name="Ink 152">
                  <a:extLst>
                    <a:ext uri="{FF2B5EF4-FFF2-40B4-BE49-F238E27FC236}">
                      <a16:creationId xmlns:a16="http://schemas.microsoft.com/office/drawing/2014/main" id="{54D37435-790B-75DC-8E2F-BFA21F8A8D94}"/>
                    </a:ext>
                  </a:extLst>
                </p14:cNvPr>
                <p14:cNvContentPartPr/>
                <p14:nvPr/>
              </p14:nvContentPartPr>
              <p14:xfrm>
                <a:off x="10142276" y="5037807"/>
                <a:ext cx="273600" cy="92160"/>
              </p14:xfrm>
            </p:contentPart>
          </mc:Choice>
          <mc:Fallback>
            <p:pic>
              <p:nvPicPr>
                <p:cNvPr id="153" name="Ink 152">
                  <a:extLst>
                    <a:ext uri="{FF2B5EF4-FFF2-40B4-BE49-F238E27FC236}">
                      <a16:creationId xmlns:a16="http://schemas.microsoft.com/office/drawing/2014/main" id="{54D37435-790B-75DC-8E2F-BFA21F8A8D94}"/>
                    </a:ext>
                  </a:extLst>
                </p:cNvPr>
                <p:cNvPicPr/>
                <p:nvPr/>
              </p:nvPicPr>
              <p:blipFill>
                <a:blip r:embed="rId246"/>
                <a:stretch>
                  <a:fillRect/>
                </a:stretch>
              </p:blipFill>
              <p:spPr>
                <a:xfrm>
                  <a:off x="10137956" y="5033487"/>
                  <a:ext cx="2822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5" name="Ink 154">
                  <a:extLst>
                    <a:ext uri="{FF2B5EF4-FFF2-40B4-BE49-F238E27FC236}">
                      <a16:creationId xmlns:a16="http://schemas.microsoft.com/office/drawing/2014/main" id="{8835D701-0C20-1993-29C5-918B1158D1FC}"/>
                    </a:ext>
                  </a:extLst>
                </p14:cNvPr>
                <p14:cNvContentPartPr/>
                <p14:nvPr/>
              </p14:nvContentPartPr>
              <p14:xfrm>
                <a:off x="10930676" y="4901007"/>
                <a:ext cx="274320" cy="80640"/>
              </p14:xfrm>
            </p:contentPart>
          </mc:Choice>
          <mc:Fallback>
            <p:pic>
              <p:nvPicPr>
                <p:cNvPr id="155" name="Ink 154">
                  <a:extLst>
                    <a:ext uri="{FF2B5EF4-FFF2-40B4-BE49-F238E27FC236}">
                      <a16:creationId xmlns:a16="http://schemas.microsoft.com/office/drawing/2014/main" id="{8835D701-0C20-1993-29C5-918B1158D1FC}"/>
                    </a:ext>
                  </a:extLst>
                </p:cNvPr>
                <p:cNvPicPr/>
                <p:nvPr/>
              </p:nvPicPr>
              <p:blipFill>
                <a:blip r:embed="rId248"/>
                <a:stretch>
                  <a:fillRect/>
                </a:stretch>
              </p:blipFill>
              <p:spPr>
                <a:xfrm>
                  <a:off x="10926356" y="4896687"/>
                  <a:ext cx="282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6" name="Ink 155">
                  <a:extLst>
                    <a:ext uri="{FF2B5EF4-FFF2-40B4-BE49-F238E27FC236}">
                      <a16:creationId xmlns:a16="http://schemas.microsoft.com/office/drawing/2014/main" id="{9B4C17F8-E1CD-2D3A-34DB-3CC0076A874A}"/>
                    </a:ext>
                  </a:extLst>
                </p14:cNvPr>
                <p14:cNvContentPartPr/>
                <p14:nvPr/>
              </p14:nvContentPartPr>
              <p14:xfrm>
                <a:off x="11360516" y="4550727"/>
                <a:ext cx="180000" cy="586440"/>
              </p14:xfrm>
            </p:contentPart>
          </mc:Choice>
          <mc:Fallback>
            <p:pic>
              <p:nvPicPr>
                <p:cNvPr id="156" name="Ink 155">
                  <a:extLst>
                    <a:ext uri="{FF2B5EF4-FFF2-40B4-BE49-F238E27FC236}">
                      <a16:creationId xmlns:a16="http://schemas.microsoft.com/office/drawing/2014/main" id="{9B4C17F8-E1CD-2D3A-34DB-3CC0076A874A}"/>
                    </a:ext>
                  </a:extLst>
                </p:cNvPr>
                <p:cNvPicPr/>
                <p:nvPr/>
              </p:nvPicPr>
              <p:blipFill>
                <a:blip r:embed="rId250"/>
                <a:stretch>
                  <a:fillRect/>
                </a:stretch>
              </p:blipFill>
              <p:spPr>
                <a:xfrm>
                  <a:off x="11356196" y="4546407"/>
                  <a:ext cx="18864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7" name="Ink 156">
                  <a:extLst>
                    <a:ext uri="{FF2B5EF4-FFF2-40B4-BE49-F238E27FC236}">
                      <a16:creationId xmlns:a16="http://schemas.microsoft.com/office/drawing/2014/main" id="{C3F09519-58B3-6E23-B35F-8CC759EF3592}"/>
                    </a:ext>
                  </a:extLst>
                </p14:cNvPr>
                <p14:cNvContentPartPr/>
                <p14:nvPr/>
              </p14:nvContentPartPr>
              <p14:xfrm>
                <a:off x="11561036" y="4971567"/>
                <a:ext cx="360" cy="360"/>
              </p14:xfrm>
            </p:contentPart>
          </mc:Choice>
          <mc:Fallback>
            <p:pic>
              <p:nvPicPr>
                <p:cNvPr id="157" name="Ink 156">
                  <a:extLst>
                    <a:ext uri="{FF2B5EF4-FFF2-40B4-BE49-F238E27FC236}">
                      <a16:creationId xmlns:a16="http://schemas.microsoft.com/office/drawing/2014/main" id="{C3F09519-58B3-6E23-B35F-8CC759EF3592}"/>
                    </a:ext>
                  </a:extLst>
                </p:cNvPr>
                <p:cNvPicPr/>
                <p:nvPr/>
              </p:nvPicPr>
              <p:blipFill>
                <a:blip r:embed="rId189"/>
                <a:stretch>
                  <a:fillRect/>
                </a:stretch>
              </p:blipFill>
              <p:spPr>
                <a:xfrm>
                  <a:off x="11556716" y="49672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8" name="Ink 157">
                  <a:extLst>
                    <a:ext uri="{FF2B5EF4-FFF2-40B4-BE49-F238E27FC236}">
                      <a16:creationId xmlns:a16="http://schemas.microsoft.com/office/drawing/2014/main" id="{C9AB4177-A1D4-63B3-C621-8DE073CEEC3C}"/>
                    </a:ext>
                  </a:extLst>
                </p14:cNvPr>
                <p14:cNvContentPartPr/>
                <p14:nvPr/>
              </p14:nvContentPartPr>
              <p14:xfrm>
                <a:off x="11738876" y="4665207"/>
                <a:ext cx="285480" cy="521280"/>
              </p14:xfrm>
            </p:contentPart>
          </mc:Choice>
          <mc:Fallback>
            <p:pic>
              <p:nvPicPr>
                <p:cNvPr id="158" name="Ink 157">
                  <a:extLst>
                    <a:ext uri="{FF2B5EF4-FFF2-40B4-BE49-F238E27FC236}">
                      <a16:creationId xmlns:a16="http://schemas.microsoft.com/office/drawing/2014/main" id="{C9AB4177-A1D4-63B3-C621-8DE073CEEC3C}"/>
                    </a:ext>
                  </a:extLst>
                </p:cNvPr>
                <p:cNvPicPr/>
                <p:nvPr/>
              </p:nvPicPr>
              <p:blipFill>
                <a:blip r:embed="rId253"/>
                <a:stretch>
                  <a:fillRect/>
                </a:stretch>
              </p:blipFill>
              <p:spPr>
                <a:xfrm>
                  <a:off x="11734556" y="4660887"/>
                  <a:ext cx="29412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9" name="Ink 158">
                  <a:extLst>
                    <a:ext uri="{FF2B5EF4-FFF2-40B4-BE49-F238E27FC236}">
                      <a16:creationId xmlns:a16="http://schemas.microsoft.com/office/drawing/2014/main" id="{75436CCF-F53E-0706-0977-CB401D1B49DD}"/>
                    </a:ext>
                  </a:extLst>
                </p14:cNvPr>
                <p14:cNvContentPartPr/>
                <p14:nvPr/>
              </p14:nvContentPartPr>
              <p14:xfrm>
                <a:off x="11980436" y="4813527"/>
                <a:ext cx="138960" cy="591840"/>
              </p14:xfrm>
            </p:contentPart>
          </mc:Choice>
          <mc:Fallback>
            <p:pic>
              <p:nvPicPr>
                <p:cNvPr id="159" name="Ink 158">
                  <a:extLst>
                    <a:ext uri="{FF2B5EF4-FFF2-40B4-BE49-F238E27FC236}">
                      <a16:creationId xmlns:a16="http://schemas.microsoft.com/office/drawing/2014/main" id="{75436CCF-F53E-0706-0977-CB401D1B49DD}"/>
                    </a:ext>
                  </a:extLst>
                </p:cNvPr>
                <p:cNvPicPr/>
                <p:nvPr/>
              </p:nvPicPr>
              <p:blipFill>
                <a:blip r:embed="rId255"/>
                <a:stretch>
                  <a:fillRect/>
                </a:stretch>
              </p:blipFill>
              <p:spPr>
                <a:xfrm>
                  <a:off x="11976116" y="4809207"/>
                  <a:ext cx="147600" cy="6004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9" name="Ink 168">
                  <a:extLst>
                    <a:ext uri="{FF2B5EF4-FFF2-40B4-BE49-F238E27FC236}">
                      <a16:creationId xmlns:a16="http://schemas.microsoft.com/office/drawing/2014/main" id="{AB8B2E9F-E279-77A3-C6ED-D5A9C24CE7D8}"/>
                    </a:ext>
                  </a:extLst>
                </p14:cNvPr>
                <p14:cNvContentPartPr/>
                <p14:nvPr/>
              </p14:nvContentPartPr>
              <p14:xfrm>
                <a:off x="6829916" y="5511207"/>
                <a:ext cx="369360" cy="299520"/>
              </p14:xfrm>
            </p:contentPart>
          </mc:Choice>
          <mc:Fallback>
            <p:pic>
              <p:nvPicPr>
                <p:cNvPr id="169" name="Ink 168">
                  <a:extLst>
                    <a:ext uri="{FF2B5EF4-FFF2-40B4-BE49-F238E27FC236}">
                      <a16:creationId xmlns:a16="http://schemas.microsoft.com/office/drawing/2014/main" id="{AB8B2E9F-E279-77A3-C6ED-D5A9C24CE7D8}"/>
                    </a:ext>
                  </a:extLst>
                </p:cNvPr>
                <p:cNvPicPr/>
                <p:nvPr/>
              </p:nvPicPr>
              <p:blipFill>
                <a:blip r:embed="rId257"/>
                <a:stretch>
                  <a:fillRect/>
                </a:stretch>
              </p:blipFill>
              <p:spPr>
                <a:xfrm>
                  <a:off x="6825596" y="5506887"/>
                  <a:ext cx="37800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0" name="Ink 169">
                  <a:extLst>
                    <a:ext uri="{FF2B5EF4-FFF2-40B4-BE49-F238E27FC236}">
                      <a16:creationId xmlns:a16="http://schemas.microsoft.com/office/drawing/2014/main" id="{6497DF29-E780-3CED-EC17-A88A2F144C94}"/>
                    </a:ext>
                  </a:extLst>
                </p14:cNvPr>
                <p14:cNvContentPartPr/>
                <p14:nvPr/>
              </p14:nvContentPartPr>
              <p14:xfrm>
                <a:off x="7493396" y="5772207"/>
                <a:ext cx="4680" cy="8640"/>
              </p14:xfrm>
            </p:contentPart>
          </mc:Choice>
          <mc:Fallback>
            <p:pic>
              <p:nvPicPr>
                <p:cNvPr id="170" name="Ink 169">
                  <a:extLst>
                    <a:ext uri="{FF2B5EF4-FFF2-40B4-BE49-F238E27FC236}">
                      <a16:creationId xmlns:a16="http://schemas.microsoft.com/office/drawing/2014/main" id="{6497DF29-E780-3CED-EC17-A88A2F144C94}"/>
                    </a:ext>
                  </a:extLst>
                </p:cNvPr>
                <p:cNvPicPr/>
                <p:nvPr/>
              </p:nvPicPr>
              <p:blipFill>
                <a:blip r:embed="rId259"/>
                <a:stretch>
                  <a:fillRect/>
                </a:stretch>
              </p:blipFill>
              <p:spPr>
                <a:xfrm>
                  <a:off x="7489076" y="5767887"/>
                  <a:ext cx="1332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1" name="Ink 170">
                  <a:extLst>
                    <a:ext uri="{FF2B5EF4-FFF2-40B4-BE49-F238E27FC236}">
                      <a16:creationId xmlns:a16="http://schemas.microsoft.com/office/drawing/2014/main" id="{73B38BBB-AB97-046C-66FD-41980722556C}"/>
                    </a:ext>
                  </a:extLst>
                </p14:cNvPr>
                <p14:cNvContentPartPr/>
                <p14:nvPr/>
              </p14:nvContentPartPr>
              <p14:xfrm>
                <a:off x="7756196" y="5308887"/>
                <a:ext cx="420840" cy="486000"/>
              </p14:xfrm>
            </p:contentPart>
          </mc:Choice>
          <mc:Fallback>
            <p:pic>
              <p:nvPicPr>
                <p:cNvPr id="171" name="Ink 170">
                  <a:extLst>
                    <a:ext uri="{FF2B5EF4-FFF2-40B4-BE49-F238E27FC236}">
                      <a16:creationId xmlns:a16="http://schemas.microsoft.com/office/drawing/2014/main" id="{73B38BBB-AB97-046C-66FD-41980722556C}"/>
                    </a:ext>
                  </a:extLst>
                </p:cNvPr>
                <p:cNvPicPr/>
                <p:nvPr/>
              </p:nvPicPr>
              <p:blipFill>
                <a:blip r:embed="rId261"/>
                <a:stretch>
                  <a:fillRect/>
                </a:stretch>
              </p:blipFill>
              <p:spPr>
                <a:xfrm>
                  <a:off x="7751876" y="5304567"/>
                  <a:ext cx="42948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2" name="Ink 171">
                  <a:extLst>
                    <a:ext uri="{FF2B5EF4-FFF2-40B4-BE49-F238E27FC236}">
                      <a16:creationId xmlns:a16="http://schemas.microsoft.com/office/drawing/2014/main" id="{F6A7C62D-9203-41D5-C281-131688C19B82}"/>
                    </a:ext>
                  </a:extLst>
                </p14:cNvPr>
                <p14:cNvContentPartPr/>
                <p14:nvPr/>
              </p14:nvContentPartPr>
              <p14:xfrm>
                <a:off x="8260916" y="5349927"/>
                <a:ext cx="300960" cy="492120"/>
              </p14:xfrm>
            </p:contentPart>
          </mc:Choice>
          <mc:Fallback>
            <p:pic>
              <p:nvPicPr>
                <p:cNvPr id="172" name="Ink 171">
                  <a:extLst>
                    <a:ext uri="{FF2B5EF4-FFF2-40B4-BE49-F238E27FC236}">
                      <a16:creationId xmlns:a16="http://schemas.microsoft.com/office/drawing/2014/main" id="{F6A7C62D-9203-41D5-C281-131688C19B82}"/>
                    </a:ext>
                  </a:extLst>
                </p:cNvPr>
                <p:cNvPicPr/>
                <p:nvPr/>
              </p:nvPicPr>
              <p:blipFill>
                <a:blip r:embed="rId263"/>
                <a:stretch>
                  <a:fillRect/>
                </a:stretch>
              </p:blipFill>
              <p:spPr>
                <a:xfrm>
                  <a:off x="8256596" y="5345607"/>
                  <a:ext cx="30960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3" name="Ink 172">
                  <a:extLst>
                    <a:ext uri="{FF2B5EF4-FFF2-40B4-BE49-F238E27FC236}">
                      <a16:creationId xmlns:a16="http://schemas.microsoft.com/office/drawing/2014/main" id="{A46BF343-0F01-829B-BA0A-BDE279AEDBD8}"/>
                    </a:ext>
                  </a:extLst>
                </p14:cNvPr>
                <p14:cNvContentPartPr/>
                <p14:nvPr/>
              </p14:nvContentPartPr>
              <p14:xfrm>
                <a:off x="8835836" y="5517327"/>
                <a:ext cx="193320" cy="453600"/>
              </p14:xfrm>
            </p:contentPart>
          </mc:Choice>
          <mc:Fallback>
            <p:pic>
              <p:nvPicPr>
                <p:cNvPr id="173" name="Ink 172">
                  <a:extLst>
                    <a:ext uri="{FF2B5EF4-FFF2-40B4-BE49-F238E27FC236}">
                      <a16:creationId xmlns:a16="http://schemas.microsoft.com/office/drawing/2014/main" id="{A46BF343-0F01-829B-BA0A-BDE279AEDBD8}"/>
                    </a:ext>
                  </a:extLst>
                </p:cNvPr>
                <p:cNvPicPr/>
                <p:nvPr/>
              </p:nvPicPr>
              <p:blipFill>
                <a:blip r:embed="rId265"/>
                <a:stretch>
                  <a:fillRect/>
                </a:stretch>
              </p:blipFill>
              <p:spPr>
                <a:xfrm>
                  <a:off x="8831516" y="5513007"/>
                  <a:ext cx="20196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4" name="Ink 173">
                  <a:extLst>
                    <a:ext uri="{FF2B5EF4-FFF2-40B4-BE49-F238E27FC236}">
                      <a16:creationId xmlns:a16="http://schemas.microsoft.com/office/drawing/2014/main" id="{5ED31DFA-FCBE-B325-9E8F-DFC8FD654200}"/>
                    </a:ext>
                  </a:extLst>
                </p14:cNvPr>
                <p14:cNvContentPartPr/>
                <p14:nvPr/>
              </p14:nvContentPartPr>
              <p14:xfrm>
                <a:off x="8912876" y="5453967"/>
                <a:ext cx="414720" cy="74880"/>
              </p14:xfrm>
            </p:contentPart>
          </mc:Choice>
          <mc:Fallback>
            <p:pic>
              <p:nvPicPr>
                <p:cNvPr id="174" name="Ink 173">
                  <a:extLst>
                    <a:ext uri="{FF2B5EF4-FFF2-40B4-BE49-F238E27FC236}">
                      <a16:creationId xmlns:a16="http://schemas.microsoft.com/office/drawing/2014/main" id="{5ED31DFA-FCBE-B325-9E8F-DFC8FD654200}"/>
                    </a:ext>
                  </a:extLst>
                </p:cNvPr>
                <p:cNvPicPr/>
                <p:nvPr/>
              </p:nvPicPr>
              <p:blipFill>
                <a:blip r:embed="rId267"/>
                <a:stretch>
                  <a:fillRect/>
                </a:stretch>
              </p:blipFill>
              <p:spPr>
                <a:xfrm>
                  <a:off x="8908556" y="5449647"/>
                  <a:ext cx="4233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7" name="Ink 176">
                  <a:extLst>
                    <a:ext uri="{FF2B5EF4-FFF2-40B4-BE49-F238E27FC236}">
                      <a16:creationId xmlns:a16="http://schemas.microsoft.com/office/drawing/2014/main" id="{23FB7939-79B2-C6A3-FB54-234CE6D641EE}"/>
                    </a:ext>
                  </a:extLst>
                </p14:cNvPr>
                <p14:cNvContentPartPr/>
                <p14:nvPr/>
              </p14:nvContentPartPr>
              <p14:xfrm>
                <a:off x="6789956" y="6246687"/>
                <a:ext cx="511560" cy="385200"/>
              </p14:xfrm>
            </p:contentPart>
          </mc:Choice>
          <mc:Fallback>
            <p:pic>
              <p:nvPicPr>
                <p:cNvPr id="177" name="Ink 176">
                  <a:extLst>
                    <a:ext uri="{FF2B5EF4-FFF2-40B4-BE49-F238E27FC236}">
                      <a16:creationId xmlns:a16="http://schemas.microsoft.com/office/drawing/2014/main" id="{23FB7939-79B2-C6A3-FB54-234CE6D641EE}"/>
                    </a:ext>
                  </a:extLst>
                </p:cNvPr>
                <p:cNvPicPr/>
                <p:nvPr/>
              </p:nvPicPr>
              <p:blipFill>
                <a:blip r:embed="rId269"/>
                <a:stretch>
                  <a:fillRect/>
                </a:stretch>
              </p:blipFill>
              <p:spPr>
                <a:xfrm>
                  <a:off x="6785636" y="6242367"/>
                  <a:ext cx="52020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8" name="Ink 177">
                  <a:extLst>
                    <a:ext uri="{FF2B5EF4-FFF2-40B4-BE49-F238E27FC236}">
                      <a16:creationId xmlns:a16="http://schemas.microsoft.com/office/drawing/2014/main" id="{D2E07EEF-8303-656C-3C49-F10AC3B38F94}"/>
                    </a:ext>
                  </a:extLst>
                </p14:cNvPr>
                <p14:cNvContentPartPr/>
                <p14:nvPr/>
              </p14:nvContentPartPr>
              <p14:xfrm>
                <a:off x="7472516" y="6446847"/>
                <a:ext cx="360" cy="6840"/>
              </p14:xfrm>
            </p:contentPart>
          </mc:Choice>
          <mc:Fallback>
            <p:pic>
              <p:nvPicPr>
                <p:cNvPr id="178" name="Ink 177">
                  <a:extLst>
                    <a:ext uri="{FF2B5EF4-FFF2-40B4-BE49-F238E27FC236}">
                      <a16:creationId xmlns:a16="http://schemas.microsoft.com/office/drawing/2014/main" id="{D2E07EEF-8303-656C-3C49-F10AC3B38F94}"/>
                    </a:ext>
                  </a:extLst>
                </p:cNvPr>
                <p:cNvPicPr/>
                <p:nvPr/>
              </p:nvPicPr>
              <p:blipFill>
                <a:blip r:embed="rId271"/>
                <a:stretch>
                  <a:fillRect/>
                </a:stretch>
              </p:blipFill>
              <p:spPr>
                <a:xfrm>
                  <a:off x="7468196" y="644252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9" name="Ink 178">
                  <a:extLst>
                    <a:ext uri="{FF2B5EF4-FFF2-40B4-BE49-F238E27FC236}">
                      <a16:creationId xmlns:a16="http://schemas.microsoft.com/office/drawing/2014/main" id="{F530D484-DB12-0978-3944-F50075E832D9}"/>
                    </a:ext>
                  </a:extLst>
                </p14:cNvPr>
                <p14:cNvContentPartPr/>
                <p14:nvPr/>
              </p14:nvContentPartPr>
              <p14:xfrm>
                <a:off x="7693196" y="6242367"/>
                <a:ext cx="532800" cy="411840"/>
              </p14:xfrm>
            </p:contentPart>
          </mc:Choice>
          <mc:Fallback>
            <p:pic>
              <p:nvPicPr>
                <p:cNvPr id="179" name="Ink 178">
                  <a:extLst>
                    <a:ext uri="{FF2B5EF4-FFF2-40B4-BE49-F238E27FC236}">
                      <a16:creationId xmlns:a16="http://schemas.microsoft.com/office/drawing/2014/main" id="{F530D484-DB12-0978-3944-F50075E832D9}"/>
                    </a:ext>
                  </a:extLst>
                </p:cNvPr>
                <p:cNvPicPr/>
                <p:nvPr/>
              </p:nvPicPr>
              <p:blipFill>
                <a:blip r:embed="rId273"/>
                <a:stretch>
                  <a:fillRect/>
                </a:stretch>
              </p:blipFill>
              <p:spPr>
                <a:xfrm>
                  <a:off x="7688876" y="6238047"/>
                  <a:ext cx="54144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80" name="Ink 179">
                  <a:extLst>
                    <a:ext uri="{FF2B5EF4-FFF2-40B4-BE49-F238E27FC236}">
                      <a16:creationId xmlns:a16="http://schemas.microsoft.com/office/drawing/2014/main" id="{E5861BD1-E005-C507-3173-C4B40009A089}"/>
                    </a:ext>
                  </a:extLst>
                </p14:cNvPr>
                <p14:cNvContentPartPr/>
                <p14:nvPr/>
              </p14:nvContentPartPr>
              <p14:xfrm>
                <a:off x="8449916" y="6255687"/>
                <a:ext cx="775800" cy="394200"/>
              </p14:xfrm>
            </p:contentPart>
          </mc:Choice>
          <mc:Fallback>
            <p:pic>
              <p:nvPicPr>
                <p:cNvPr id="180" name="Ink 179">
                  <a:extLst>
                    <a:ext uri="{FF2B5EF4-FFF2-40B4-BE49-F238E27FC236}">
                      <a16:creationId xmlns:a16="http://schemas.microsoft.com/office/drawing/2014/main" id="{E5861BD1-E005-C507-3173-C4B40009A089}"/>
                    </a:ext>
                  </a:extLst>
                </p:cNvPr>
                <p:cNvPicPr/>
                <p:nvPr/>
              </p:nvPicPr>
              <p:blipFill>
                <a:blip r:embed="rId275"/>
                <a:stretch>
                  <a:fillRect/>
                </a:stretch>
              </p:blipFill>
              <p:spPr>
                <a:xfrm>
                  <a:off x="8445596" y="6251367"/>
                  <a:ext cx="78444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2" name="Ink 181">
                  <a:extLst>
                    <a:ext uri="{FF2B5EF4-FFF2-40B4-BE49-F238E27FC236}">
                      <a16:creationId xmlns:a16="http://schemas.microsoft.com/office/drawing/2014/main" id="{C3D51020-28C0-947C-B569-ACEA6A72904A}"/>
                    </a:ext>
                  </a:extLst>
                </p14:cNvPr>
                <p14:cNvContentPartPr/>
                <p14:nvPr/>
              </p14:nvContentPartPr>
              <p14:xfrm>
                <a:off x="1145516" y="4772847"/>
                <a:ext cx="10545120" cy="1419480"/>
              </p14:xfrm>
            </p:contentPart>
          </mc:Choice>
          <mc:Fallback>
            <p:pic>
              <p:nvPicPr>
                <p:cNvPr id="182" name="Ink 181">
                  <a:extLst>
                    <a:ext uri="{FF2B5EF4-FFF2-40B4-BE49-F238E27FC236}">
                      <a16:creationId xmlns:a16="http://schemas.microsoft.com/office/drawing/2014/main" id="{C3D51020-28C0-947C-B569-ACEA6A72904A}"/>
                    </a:ext>
                  </a:extLst>
                </p:cNvPr>
                <p:cNvPicPr/>
                <p:nvPr/>
              </p:nvPicPr>
              <p:blipFill>
                <a:blip r:embed="rId277"/>
                <a:stretch>
                  <a:fillRect/>
                </a:stretch>
              </p:blipFill>
              <p:spPr>
                <a:xfrm>
                  <a:off x="1141196" y="4768527"/>
                  <a:ext cx="10553760" cy="1428120"/>
                </a:xfrm>
                <a:prstGeom prst="rect">
                  <a:avLst/>
                </a:prstGeom>
              </p:spPr>
            </p:pic>
          </mc:Fallback>
        </mc:AlternateContent>
      </p:grpSp>
    </p:spTree>
    <p:extLst>
      <p:ext uri="{BB962C8B-B14F-4D97-AF65-F5344CB8AC3E}">
        <p14:creationId xmlns:p14="http://schemas.microsoft.com/office/powerpoint/2010/main" val="85951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D04446-8EEB-A23A-4B08-3C6F26CB0DFB}"/>
              </a:ext>
            </a:extLst>
          </p:cNvPr>
          <p:cNvPicPr>
            <a:picLocks noChangeAspect="1"/>
          </p:cNvPicPr>
          <p:nvPr/>
        </p:nvPicPr>
        <p:blipFill>
          <a:blip r:embed="rId2"/>
          <a:stretch>
            <a:fillRect/>
          </a:stretch>
        </p:blipFill>
        <p:spPr>
          <a:xfrm>
            <a:off x="2095153" y="754148"/>
            <a:ext cx="8001693" cy="534970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EB0DA2F-1903-4777-674C-27D86297EEBE}"/>
                  </a:ext>
                </a:extLst>
              </p14:cNvPr>
              <p14:cNvContentPartPr/>
              <p14:nvPr/>
            </p14:nvContentPartPr>
            <p14:xfrm>
              <a:off x="3119040" y="240120"/>
              <a:ext cx="8474760" cy="4487040"/>
            </p14:xfrm>
          </p:contentPart>
        </mc:Choice>
        <mc:Fallback xmlns="">
          <p:pic>
            <p:nvPicPr>
              <p:cNvPr id="6" name="Ink 5">
                <a:extLst>
                  <a:ext uri="{FF2B5EF4-FFF2-40B4-BE49-F238E27FC236}">
                    <a16:creationId xmlns:a16="http://schemas.microsoft.com/office/drawing/2014/main" id="{3EB0DA2F-1903-4777-674C-27D86297EEBE}"/>
                  </a:ext>
                </a:extLst>
              </p:cNvPr>
              <p:cNvPicPr/>
              <p:nvPr/>
            </p:nvPicPr>
            <p:blipFill>
              <a:blip r:embed="rId4"/>
              <a:stretch>
                <a:fillRect/>
              </a:stretch>
            </p:blipFill>
            <p:spPr>
              <a:xfrm>
                <a:off x="3109680" y="230760"/>
                <a:ext cx="8493480" cy="4505760"/>
              </a:xfrm>
              <a:prstGeom prst="rect">
                <a:avLst/>
              </a:prstGeom>
            </p:spPr>
          </p:pic>
        </mc:Fallback>
      </mc:AlternateContent>
    </p:spTree>
    <p:extLst>
      <p:ext uri="{BB962C8B-B14F-4D97-AF65-F5344CB8AC3E}">
        <p14:creationId xmlns:p14="http://schemas.microsoft.com/office/powerpoint/2010/main" val="1399068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pic>
        <p:nvPicPr>
          <p:cNvPr id="10" name="Picture 9">
            <a:extLst>
              <a:ext uri="{FF2B5EF4-FFF2-40B4-BE49-F238E27FC236}">
                <a16:creationId xmlns:a16="http://schemas.microsoft.com/office/drawing/2014/main" id="{9D729C05-EC7D-C453-8CFA-65686B171D3E}"/>
              </a:ext>
            </a:extLst>
          </p:cNvPr>
          <p:cNvPicPr>
            <a:picLocks noChangeAspect="1"/>
          </p:cNvPicPr>
          <p:nvPr/>
        </p:nvPicPr>
        <p:blipFill>
          <a:blip r:embed="rId3">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11" name="Arrow: Right 10">
            <a:extLst>
              <a:ext uri="{FF2B5EF4-FFF2-40B4-BE49-F238E27FC236}">
                <a16:creationId xmlns:a16="http://schemas.microsoft.com/office/drawing/2014/main" id="{E077DE06-0282-330F-F6B1-4C474652720D}"/>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1149676603"/>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5C075B66-BCEF-1B26-3B79-715622F5A437}"/>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3" name="Picture 2">
            <a:extLst>
              <a:ext uri="{FF2B5EF4-FFF2-40B4-BE49-F238E27FC236}">
                <a16:creationId xmlns:a16="http://schemas.microsoft.com/office/drawing/2014/main" id="{8F32EB76-618D-87B5-C42D-B1FE1ADCD5CE}"/>
              </a:ext>
            </a:extLst>
          </p:cNvPr>
          <p:cNvPicPr>
            <a:picLocks noChangeAspect="1"/>
          </p:cNvPicPr>
          <p:nvPr/>
        </p:nvPicPr>
        <p:blipFill>
          <a:blip r:embed="rId10"/>
          <a:stretch>
            <a:fillRect/>
          </a:stretch>
        </p:blipFill>
        <p:spPr>
          <a:xfrm>
            <a:off x="363327" y="1676383"/>
            <a:ext cx="7232834" cy="2335602"/>
          </a:xfrm>
          <a:prstGeom prst="rect">
            <a:avLst/>
          </a:prstGeom>
        </p:spPr>
      </p:pic>
      <p:sp>
        <p:nvSpPr>
          <p:cNvPr id="4" name="Rectangle 3">
            <a:extLst>
              <a:ext uri="{FF2B5EF4-FFF2-40B4-BE49-F238E27FC236}">
                <a16:creationId xmlns:a16="http://schemas.microsoft.com/office/drawing/2014/main" id="{22FF57A2-77D3-A870-A239-AFCE32CE54F2}"/>
              </a:ext>
            </a:extLst>
          </p:cNvPr>
          <p:cNvSpPr/>
          <p:nvPr/>
        </p:nvSpPr>
        <p:spPr>
          <a:xfrm>
            <a:off x="7391401" y="416689"/>
            <a:ext cx="273876" cy="1259694"/>
          </a:xfrm>
          <a:prstGeom prst="rect">
            <a:avLst/>
          </a:prstGeom>
          <a:solidFill>
            <a:srgbClr val="FF00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F2C4186-7DDC-ACBF-2318-DE48E60D3CE1}"/>
              </a:ext>
            </a:extLst>
          </p:cNvPr>
          <p:cNvSpPr/>
          <p:nvPr/>
        </p:nvSpPr>
        <p:spPr>
          <a:xfrm>
            <a:off x="7928891" y="416689"/>
            <a:ext cx="273876" cy="1259694"/>
          </a:xfrm>
          <a:prstGeom prst="rect">
            <a:avLst/>
          </a:prstGeom>
          <a:solidFill>
            <a:srgbClr val="7030A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13CEA06-B0DD-F7C6-E293-EE77D706C781}"/>
              </a:ext>
            </a:extLst>
          </p:cNvPr>
          <p:cNvSpPr/>
          <p:nvPr/>
        </p:nvSpPr>
        <p:spPr>
          <a:xfrm rot="5400000">
            <a:off x="5669189" y="1716186"/>
            <a:ext cx="273876" cy="1259694"/>
          </a:xfrm>
          <a:prstGeom prst="rect">
            <a:avLst/>
          </a:prstGeom>
          <a:solidFill>
            <a:srgbClr val="FF00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346AF7D-58A9-DE4A-8EF0-8C20C1D6619A}"/>
              </a:ext>
            </a:extLst>
          </p:cNvPr>
          <p:cNvSpPr/>
          <p:nvPr/>
        </p:nvSpPr>
        <p:spPr>
          <a:xfrm rot="5400000">
            <a:off x="5445669" y="2948531"/>
            <a:ext cx="273876" cy="1259694"/>
          </a:xfrm>
          <a:prstGeom prst="rect">
            <a:avLst/>
          </a:prstGeom>
          <a:solidFill>
            <a:srgbClr val="7030A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DA07ACF7-39FA-65F8-9101-5D80F6AAF7F2}"/>
              </a:ext>
            </a:extLst>
          </p:cNvPr>
          <p:cNvPicPr>
            <a:picLocks noChangeAspect="1"/>
          </p:cNvPicPr>
          <p:nvPr/>
        </p:nvPicPr>
        <p:blipFill rotWithShape="1">
          <a:blip r:embed="rId11"/>
          <a:srcRect b="41766"/>
          <a:stretch/>
        </p:blipFill>
        <p:spPr>
          <a:xfrm>
            <a:off x="363327" y="4034537"/>
            <a:ext cx="7120455" cy="1742505"/>
          </a:xfrm>
          <a:prstGeom prst="rect">
            <a:avLst/>
          </a:prstGeom>
        </p:spPr>
      </p:pic>
      <p:sp>
        <p:nvSpPr>
          <p:cNvPr id="14" name="Rectangle 13">
            <a:extLst>
              <a:ext uri="{FF2B5EF4-FFF2-40B4-BE49-F238E27FC236}">
                <a16:creationId xmlns:a16="http://schemas.microsoft.com/office/drawing/2014/main" id="{2E2B40B7-A9A7-3149-22B9-BE38540A1702}"/>
              </a:ext>
            </a:extLst>
          </p:cNvPr>
          <p:cNvSpPr/>
          <p:nvPr/>
        </p:nvSpPr>
        <p:spPr>
          <a:xfrm>
            <a:off x="3107327" y="4487148"/>
            <a:ext cx="226344" cy="1145176"/>
          </a:xfrm>
          <a:prstGeom prst="rect">
            <a:avLst/>
          </a:prstGeom>
          <a:solidFill>
            <a:srgbClr val="FF00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E58483F9-0BEB-C401-574A-6289720BECB1}"/>
              </a:ext>
            </a:extLst>
          </p:cNvPr>
          <p:cNvSpPr/>
          <p:nvPr/>
        </p:nvSpPr>
        <p:spPr>
          <a:xfrm>
            <a:off x="3451777" y="4487148"/>
            <a:ext cx="226344" cy="1145176"/>
          </a:xfrm>
          <a:prstGeom prst="rect">
            <a:avLst/>
          </a:prstGeom>
          <a:solidFill>
            <a:srgbClr val="7030A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6269244B-B4A8-CCFD-5450-B8335B3BE054}"/>
              </a:ext>
            </a:extLst>
          </p:cNvPr>
          <p:cNvPicPr>
            <a:picLocks noChangeAspect="1"/>
          </p:cNvPicPr>
          <p:nvPr/>
        </p:nvPicPr>
        <p:blipFill rotWithShape="1">
          <a:blip r:embed="rId11">
            <a:duotone>
              <a:prstClr val="black"/>
              <a:schemeClr val="accent5">
                <a:tint val="45000"/>
                <a:satMod val="400000"/>
              </a:schemeClr>
            </a:duotone>
          </a:blip>
          <a:srcRect l="39080" t="64418" r="18206"/>
          <a:stretch/>
        </p:blipFill>
        <p:spPr>
          <a:xfrm>
            <a:off x="7845844" y="4352494"/>
            <a:ext cx="3680109" cy="1288276"/>
          </a:xfrm>
          <a:prstGeom prst="rect">
            <a:avLst/>
          </a:prstGeom>
        </p:spPr>
      </p:pic>
    </p:spTree>
    <p:extLst>
      <p:ext uri="{BB962C8B-B14F-4D97-AF65-F5344CB8AC3E}">
        <p14:creationId xmlns:p14="http://schemas.microsoft.com/office/powerpoint/2010/main" val="135507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3560205409"/>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19" name="Picture 18">
            <a:extLst>
              <a:ext uri="{FF2B5EF4-FFF2-40B4-BE49-F238E27FC236}">
                <a16:creationId xmlns:a16="http://schemas.microsoft.com/office/drawing/2014/main" id="{AD43BAA9-A9A0-3437-AE51-03DDBFDD58E7}"/>
              </a:ext>
            </a:extLst>
          </p:cNvPr>
          <p:cNvPicPr>
            <a:picLocks noChangeAspect="1"/>
          </p:cNvPicPr>
          <p:nvPr/>
        </p:nvPicPr>
        <p:blipFill>
          <a:blip r:embed="rId10"/>
          <a:stretch>
            <a:fillRect/>
          </a:stretch>
        </p:blipFill>
        <p:spPr>
          <a:xfrm>
            <a:off x="416304" y="1937757"/>
            <a:ext cx="7620510" cy="457454"/>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1">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22" name="Picture 21">
            <a:extLst>
              <a:ext uri="{FF2B5EF4-FFF2-40B4-BE49-F238E27FC236}">
                <a16:creationId xmlns:a16="http://schemas.microsoft.com/office/drawing/2014/main" id="{F302849E-66A3-0842-11B8-00EF63F89B00}"/>
              </a:ext>
            </a:extLst>
          </p:cNvPr>
          <p:cNvPicPr>
            <a:picLocks noChangeAspect="1"/>
          </p:cNvPicPr>
          <p:nvPr/>
        </p:nvPicPr>
        <p:blipFill>
          <a:blip r:embed="rId12"/>
          <a:stretch>
            <a:fillRect/>
          </a:stretch>
        </p:blipFill>
        <p:spPr>
          <a:xfrm>
            <a:off x="416304" y="2395211"/>
            <a:ext cx="5263135" cy="1003843"/>
          </a:xfrm>
          <a:prstGeom prst="rect">
            <a:avLst/>
          </a:prstGeom>
        </p:spPr>
      </p:pic>
      <p:pic>
        <p:nvPicPr>
          <p:cNvPr id="24" name="Picture 23">
            <a:extLst>
              <a:ext uri="{FF2B5EF4-FFF2-40B4-BE49-F238E27FC236}">
                <a16:creationId xmlns:a16="http://schemas.microsoft.com/office/drawing/2014/main" id="{551F7597-D7A2-ED0F-FF4D-66752ABC4356}"/>
              </a:ext>
            </a:extLst>
          </p:cNvPr>
          <p:cNvPicPr>
            <a:picLocks noChangeAspect="1"/>
          </p:cNvPicPr>
          <p:nvPr/>
        </p:nvPicPr>
        <p:blipFill>
          <a:blip r:embed="rId13"/>
          <a:stretch>
            <a:fillRect/>
          </a:stretch>
        </p:blipFill>
        <p:spPr>
          <a:xfrm>
            <a:off x="227936" y="3747475"/>
            <a:ext cx="6895280" cy="1171529"/>
          </a:xfrm>
          <a:prstGeom prst="rect">
            <a:avLst/>
          </a:prstGeom>
        </p:spPr>
      </p:pic>
      <p:pic>
        <p:nvPicPr>
          <p:cNvPr id="28" name="Picture 27">
            <a:extLst>
              <a:ext uri="{FF2B5EF4-FFF2-40B4-BE49-F238E27FC236}">
                <a16:creationId xmlns:a16="http://schemas.microsoft.com/office/drawing/2014/main" id="{C546EE84-B171-ECDE-9F25-189A76BED920}"/>
              </a:ext>
            </a:extLst>
          </p:cNvPr>
          <p:cNvPicPr>
            <a:picLocks noChangeAspect="1"/>
          </p:cNvPicPr>
          <p:nvPr/>
        </p:nvPicPr>
        <p:blipFill>
          <a:blip r:embed="rId14"/>
          <a:stretch>
            <a:fillRect/>
          </a:stretch>
        </p:blipFill>
        <p:spPr>
          <a:xfrm>
            <a:off x="624730" y="5062440"/>
            <a:ext cx="2530059" cy="815411"/>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5">
            <a:duotone>
              <a:prstClr val="black"/>
              <a:schemeClr val="accent4">
                <a:tint val="45000"/>
                <a:satMod val="400000"/>
              </a:schemeClr>
            </a:duotone>
          </a:blip>
          <a:stretch>
            <a:fillRect/>
          </a:stretch>
        </p:blipFill>
        <p:spPr>
          <a:xfrm>
            <a:off x="6377301" y="4709967"/>
            <a:ext cx="5586763" cy="1339515"/>
          </a:xfrm>
          <a:prstGeom prst="rect">
            <a:avLst/>
          </a:prstGeom>
        </p:spPr>
      </p:pic>
    </p:spTree>
    <p:extLst>
      <p:ext uri="{BB962C8B-B14F-4D97-AF65-F5344CB8AC3E}">
        <p14:creationId xmlns:p14="http://schemas.microsoft.com/office/powerpoint/2010/main" val="248771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2914999213"/>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4" name="Picture 3">
            <a:extLst>
              <a:ext uri="{FF2B5EF4-FFF2-40B4-BE49-F238E27FC236}">
                <a16:creationId xmlns:a16="http://schemas.microsoft.com/office/drawing/2014/main" id="{F3B9BACF-BC00-B893-DB61-691F7244A07D}"/>
              </a:ext>
            </a:extLst>
          </p:cNvPr>
          <p:cNvPicPr>
            <a:picLocks noChangeAspect="1"/>
          </p:cNvPicPr>
          <p:nvPr/>
        </p:nvPicPr>
        <p:blipFill>
          <a:blip r:embed="rId12"/>
          <a:stretch>
            <a:fillRect/>
          </a:stretch>
        </p:blipFill>
        <p:spPr>
          <a:xfrm>
            <a:off x="509059" y="1894932"/>
            <a:ext cx="6351332" cy="2412908"/>
          </a:xfrm>
          <a:prstGeom prst="rect">
            <a:avLst/>
          </a:prstGeom>
        </p:spPr>
      </p:pic>
      <p:pic>
        <p:nvPicPr>
          <p:cNvPr id="6" name="Picture 5">
            <a:extLst>
              <a:ext uri="{FF2B5EF4-FFF2-40B4-BE49-F238E27FC236}">
                <a16:creationId xmlns:a16="http://schemas.microsoft.com/office/drawing/2014/main" id="{02DB491D-DEBD-AF0A-E807-BD1486FA1138}"/>
              </a:ext>
            </a:extLst>
          </p:cNvPr>
          <p:cNvPicPr>
            <a:picLocks noChangeAspect="1"/>
          </p:cNvPicPr>
          <p:nvPr/>
        </p:nvPicPr>
        <p:blipFill>
          <a:blip r:embed="rId13"/>
          <a:stretch>
            <a:fillRect/>
          </a:stretch>
        </p:blipFill>
        <p:spPr>
          <a:xfrm>
            <a:off x="646239" y="4422111"/>
            <a:ext cx="5913638" cy="881409"/>
          </a:xfrm>
          <a:prstGeom prst="rect">
            <a:avLst/>
          </a:prstGeom>
        </p:spPr>
      </p:pic>
      <p:pic>
        <p:nvPicPr>
          <p:cNvPr id="8" name="Picture 7">
            <a:extLst>
              <a:ext uri="{FF2B5EF4-FFF2-40B4-BE49-F238E27FC236}">
                <a16:creationId xmlns:a16="http://schemas.microsoft.com/office/drawing/2014/main" id="{F3ED54BD-90B5-65A4-CADE-FD0FC5287D87}"/>
              </a:ext>
            </a:extLst>
          </p:cNvPr>
          <p:cNvPicPr>
            <a:picLocks noChangeAspect="1"/>
          </p:cNvPicPr>
          <p:nvPr/>
        </p:nvPicPr>
        <p:blipFill>
          <a:blip r:embed="rId14"/>
          <a:stretch>
            <a:fillRect/>
          </a:stretch>
        </p:blipFill>
        <p:spPr>
          <a:xfrm>
            <a:off x="646238" y="5599403"/>
            <a:ext cx="5636669" cy="881409"/>
          </a:xfrm>
          <a:prstGeom prst="rect">
            <a:avLst/>
          </a:prstGeom>
        </p:spPr>
      </p:pic>
      <p:pic>
        <p:nvPicPr>
          <p:cNvPr id="11" name="Picture 10">
            <a:extLst>
              <a:ext uri="{FF2B5EF4-FFF2-40B4-BE49-F238E27FC236}">
                <a16:creationId xmlns:a16="http://schemas.microsoft.com/office/drawing/2014/main" id="{07157B2D-B09E-D8CE-4974-25E764F8604A}"/>
              </a:ext>
            </a:extLst>
          </p:cNvPr>
          <p:cNvPicPr>
            <a:picLocks noChangeAspect="1"/>
          </p:cNvPicPr>
          <p:nvPr/>
        </p:nvPicPr>
        <p:blipFill>
          <a:blip r:embed="rId15"/>
          <a:stretch>
            <a:fillRect/>
          </a:stretch>
        </p:blipFill>
        <p:spPr>
          <a:xfrm>
            <a:off x="7726504" y="3938099"/>
            <a:ext cx="4054191" cy="1661304"/>
          </a:xfrm>
          <a:prstGeom prst="rect">
            <a:avLst/>
          </a:prstGeom>
        </p:spPr>
      </p:pic>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12FC453E-D683-6A5F-C424-642ACC8BF211}"/>
                  </a:ext>
                </a:extLst>
              </p14:cNvPr>
              <p14:cNvContentPartPr/>
              <p14:nvPr/>
            </p14:nvContentPartPr>
            <p14:xfrm>
              <a:off x="2516760" y="4221000"/>
              <a:ext cx="9264960" cy="1329840"/>
            </p14:xfrm>
          </p:contentPart>
        </mc:Choice>
        <mc:Fallback xmlns="">
          <p:pic>
            <p:nvPicPr>
              <p:cNvPr id="10" name="Ink 9">
                <a:extLst>
                  <a:ext uri="{FF2B5EF4-FFF2-40B4-BE49-F238E27FC236}">
                    <a16:creationId xmlns:a16="http://schemas.microsoft.com/office/drawing/2014/main" id="{12FC453E-D683-6A5F-C424-642ACC8BF211}"/>
                  </a:ext>
                </a:extLst>
              </p:cNvPr>
              <p:cNvPicPr/>
              <p:nvPr/>
            </p:nvPicPr>
            <p:blipFill>
              <a:blip r:embed="rId17"/>
              <a:stretch>
                <a:fillRect/>
              </a:stretch>
            </p:blipFill>
            <p:spPr>
              <a:xfrm>
                <a:off x="2507400" y="4211640"/>
                <a:ext cx="9283680" cy="1348560"/>
              </a:xfrm>
              <a:prstGeom prst="rect">
                <a:avLst/>
              </a:prstGeom>
            </p:spPr>
          </p:pic>
        </mc:Fallback>
      </mc:AlternateContent>
    </p:spTree>
    <p:extLst>
      <p:ext uri="{BB962C8B-B14F-4D97-AF65-F5344CB8AC3E}">
        <p14:creationId xmlns:p14="http://schemas.microsoft.com/office/powerpoint/2010/main" val="308955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4" name="Picture 3">
            <a:extLst>
              <a:ext uri="{FF2B5EF4-FFF2-40B4-BE49-F238E27FC236}">
                <a16:creationId xmlns:a16="http://schemas.microsoft.com/office/drawing/2014/main" id="{F3B9BACF-BC00-B893-DB61-691F7244A07D}"/>
              </a:ext>
            </a:extLst>
          </p:cNvPr>
          <p:cNvPicPr>
            <a:picLocks noChangeAspect="1"/>
          </p:cNvPicPr>
          <p:nvPr/>
        </p:nvPicPr>
        <p:blipFill>
          <a:blip r:embed="rId12"/>
          <a:stretch>
            <a:fillRect/>
          </a:stretch>
        </p:blipFill>
        <p:spPr>
          <a:xfrm>
            <a:off x="509059" y="1894932"/>
            <a:ext cx="6351332" cy="2412908"/>
          </a:xfrm>
          <a:prstGeom prst="rect">
            <a:avLst/>
          </a:prstGeom>
        </p:spPr>
      </p:pic>
      <p:pic>
        <p:nvPicPr>
          <p:cNvPr id="6" name="Picture 5">
            <a:extLst>
              <a:ext uri="{FF2B5EF4-FFF2-40B4-BE49-F238E27FC236}">
                <a16:creationId xmlns:a16="http://schemas.microsoft.com/office/drawing/2014/main" id="{02DB491D-DEBD-AF0A-E807-BD1486FA1138}"/>
              </a:ext>
            </a:extLst>
          </p:cNvPr>
          <p:cNvPicPr>
            <a:picLocks noChangeAspect="1"/>
          </p:cNvPicPr>
          <p:nvPr/>
        </p:nvPicPr>
        <p:blipFill>
          <a:blip r:embed="rId13"/>
          <a:stretch>
            <a:fillRect/>
          </a:stretch>
        </p:blipFill>
        <p:spPr>
          <a:xfrm>
            <a:off x="646239" y="4422111"/>
            <a:ext cx="5913638" cy="881409"/>
          </a:xfrm>
          <a:prstGeom prst="rect">
            <a:avLst/>
          </a:prstGeom>
        </p:spPr>
      </p:pic>
      <p:pic>
        <p:nvPicPr>
          <p:cNvPr id="8" name="Picture 7">
            <a:extLst>
              <a:ext uri="{FF2B5EF4-FFF2-40B4-BE49-F238E27FC236}">
                <a16:creationId xmlns:a16="http://schemas.microsoft.com/office/drawing/2014/main" id="{F3ED54BD-90B5-65A4-CADE-FD0FC5287D87}"/>
              </a:ext>
            </a:extLst>
          </p:cNvPr>
          <p:cNvPicPr>
            <a:picLocks noChangeAspect="1"/>
          </p:cNvPicPr>
          <p:nvPr/>
        </p:nvPicPr>
        <p:blipFill>
          <a:blip r:embed="rId14"/>
          <a:stretch>
            <a:fillRect/>
          </a:stretch>
        </p:blipFill>
        <p:spPr>
          <a:xfrm>
            <a:off x="646238" y="5599403"/>
            <a:ext cx="5636669" cy="881409"/>
          </a:xfrm>
          <a:prstGeom prst="rect">
            <a:avLst/>
          </a:prstGeom>
        </p:spPr>
      </p:pic>
      <p:pic>
        <p:nvPicPr>
          <p:cNvPr id="11" name="Picture 10">
            <a:extLst>
              <a:ext uri="{FF2B5EF4-FFF2-40B4-BE49-F238E27FC236}">
                <a16:creationId xmlns:a16="http://schemas.microsoft.com/office/drawing/2014/main" id="{07157B2D-B09E-D8CE-4974-25E764F8604A}"/>
              </a:ext>
            </a:extLst>
          </p:cNvPr>
          <p:cNvPicPr>
            <a:picLocks noChangeAspect="1"/>
          </p:cNvPicPr>
          <p:nvPr/>
        </p:nvPicPr>
        <p:blipFill>
          <a:blip r:embed="rId15"/>
          <a:stretch>
            <a:fillRect/>
          </a:stretch>
        </p:blipFill>
        <p:spPr>
          <a:xfrm>
            <a:off x="7726504" y="3938099"/>
            <a:ext cx="4054191" cy="1661304"/>
          </a:xfrm>
          <a:prstGeom prst="rect">
            <a:avLst/>
          </a:prstGeom>
        </p:spPr>
      </p:pic>
      <mc:AlternateContent xmlns:mc="http://schemas.openxmlformats.org/markup-compatibility/2006" xmlns:p14="http://schemas.microsoft.com/office/powerpoint/2010/main">
        <mc:Choice Requires="p14">
          <p:contentPart p14:bwMode="auto" r:id="rId16">
            <p14:nvContentPartPr>
              <p14:cNvPr id="5" name="Ink 4">
                <a:extLst>
                  <a:ext uri="{FF2B5EF4-FFF2-40B4-BE49-F238E27FC236}">
                    <a16:creationId xmlns:a16="http://schemas.microsoft.com/office/drawing/2014/main" id="{A18A9109-7F69-8D6E-05EE-A0AE4D5B138A}"/>
                  </a:ext>
                </a:extLst>
              </p14:cNvPr>
              <p14:cNvContentPartPr/>
              <p14:nvPr/>
            </p14:nvContentPartPr>
            <p14:xfrm>
              <a:off x="7954200" y="3350520"/>
              <a:ext cx="3735720" cy="3065040"/>
            </p14:xfrm>
          </p:contentPart>
        </mc:Choice>
        <mc:Fallback xmlns="">
          <p:pic>
            <p:nvPicPr>
              <p:cNvPr id="5" name="Ink 4">
                <a:extLst>
                  <a:ext uri="{FF2B5EF4-FFF2-40B4-BE49-F238E27FC236}">
                    <a16:creationId xmlns:a16="http://schemas.microsoft.com/office/drawing/2014/main" id="{A18A9109-7F69-8D6E-05EE-A0AE4D5B138A}"/>
                  </a:ext>
                </a:extLst>
              </p:cNvPr>
              <p:cNvPicPr/>
              <p:nvPr/>
            </p:nvPicPr>
            <p:blipFill>
              <a:blip r:embed="rId17"/>
              <a:stretch>
                <a:fillRect/>
              </a:stretch>
            </p:blipFill>
            <p:spPr>
              <a:xfrm>
                <a:off x="7944840" y="3341160"/>
                <a:ext cx="3754440" cy="3083760"/>
              </a:xfrm>
              <a:prstGeom prst="rect">
                <a:avLst/>
              </a:prstGeom>
            </p:spPr>
          </p:pic>
        </mc:Fallback>
      </mc:AlternateContent>
    </p:spTree>
    <p:extLst>
      <p:ext uri="{BB962C8B-B14F-4D97-AF65-F5344CB8AC3E}">
        <p14:creationId xmlns:p14="http://schemas.microsoft.com/office/powerpoint/2010/main" val="273685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F2B6EEF-0A61-860C-72B5-278FC9828AC7}"/>
                  </a:ext>
                </a:extLst>
              </p14:cNvPr>
              <p14:cNvContentPartPr/>
              <p14:nvPr/>
            </p14:nvContentPartPr>
            <p14:xfrm>
              <a:off x="1187276" y="533127"/>
              <a:ext cx="1154160" cy="348120"/>
            </p14:xfrm>
          </p:contentPart>
        </mc:Choice>
        <mc:Fallback>
          <p:pic>
            <p:nvPicPr>
              <p:cNvPr id="2" name="Ink 1">
                <a:extLst>
                  <a:ext uri="{FF2B5EF4-FFF2-40B4-BE49-F238E27FC236}">
                    <a16:creationId xmlns:a16="http://schemas.microsoft.com/office/drawing/2014/main" id="{2F2B6EEF-0A61-860C-72B5-278FC9828AC7}"/>
                  </a:ext>
                </a:extLst>
              </p:cNvPr>
              <p:cNvPicPr/>
              <p:nvPr/>
            </p:nvPicPr>
            <p:blipFill>
              <a:blip r:embed="rId3"/>
              <a:stretch>
                <a:fillRect/>
              </a:stretch>
            </p:blipFill>
            <p:spPr>
              <a:xfrm>
                <a:off x="1182956" y="528807"/>
                <a:ext cx="1162800" cy="356760"/>
              </a:xfrm>
              <a:prstGeom prst="rect">
                <a:avLst/>
              </a:prstGeom>
            </p:spPr>
          </p:pic>
        </mc:Fallback>
      </mc:AlternateContent>
      <p:grpSp>
        <p:nvGrpSpPr>
          <p:cNvPr id="33" name="Group 32">
            <a:extLst>
              <a:ext uri="{FF2B5EF4-FFF2-40B4-BE49-F238E27FC236}">
                <a16:creationId xmlns:a16="http://schemas.microsoft.com/office/drawing/2014/main" id="{31D3BA11-713C-21FE-F7A3-D439786336BC}"/>
              </a:ext>
            </a:extLst>
          </p:cNvPr>
          <p:cNvGrpSpPr/>
          <p:nvPr/>
        </p:nvGrpSpPr>
        <p:grpSpPr>
          <a:xfrm>
            <a:off x="-64084" y="1092927"/>
            <a:ext cx="11613600" cy="5448600"/>
            <a:chOff x="-64084" y="1092927"/>
            <a:chExt cx="11613600" cy="544860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94A5D69-230B-5A5F-DDC7-DF76F10810DF}"/>
                    </a:ext>
                  </a:extLst>
                </p14:cNvPr>
                <p14:cNvContentPartPr/>
                <p14:nvPr/>
              </p14:nvContentPartPr>
              <p14:xfrm>
                <a:off x="1872356" y="1607727"/>
                <a:ext cx="72720" cy="3918240"/>
              </p14:xfrm>
            </p:contentPart>
          </mc:Choice>
          <mc:Fallback>
            <p:pic>
              <p:nvPicPr>
                <p:cNvPr id="3" name="Ink 2">
                  <a:extLst>
                    <a:ext uri="{FF2B5EF4-FFF2-40B4-BE49-F238E27FC236}">
                      <a16:creationId xmlns:a16="http://schemas.microsoft.com/office/drawing/2014/main" id="{894A5D69-230B-5A5F-DDC7-DF76F10810DF}"/>
                    </a:ext>
                  </a:extLst>
                </p:cNvPr>
                <p:cNvPicPr/>
                <p:nvPr/>
              </p:nvPicPr>
              <p:blipFill>
                <a:blip r:embed="rId5"/>
                <a:stretch>
                  <a:fillRect/>
                </a:stretch>
              </p:blipFill>
              <p:spPr>
                <a:xfrm>
                  <a:off x="1868036" y="1603407"/>
                  <a:ext cx="81360" cy="3926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309D065-8837-7ABE-1080-085DFE7BC6DF}"/>
                    </a:ext>
                  </a:extLst>
                </p14:cNvPr>
                <p14:cNvContentPartPr/>
                <p14:nvPr/>
              </p14:nvContentPartPr>
              <p14:xfrm>
                <a:off x="1514156" y="1565967"/>
                <a:ext cx="785880" cy="548280"/>
              </p14:xfrm>
            </p:contentPart>
          </mc:Choice>
          <mc:Fallback>
            <p:pic>
              <p:nvPicPr>
                <p:cNvPr id="4" name="Ink 3">
                  <a:extLst>
                    <a:ext uri="{FF2B5EF4-FFF2-40B4-BE49-F238E27FC236}">
                      <a16:creationId xmlns:a16="http://schemas.microsoft.com/office/drawing/2014/main" id="{1309D065-8837-7ABE-1080-085DFE7BC6DF}"/>
                    </a:ext>
                  </a:extLst>
                </p:cNvPr>
                <p:cNvPicPr/>
                <p:nvPr/>
              </p:nvPicPr>
              <p:blipFill>
                <a:blip r:embed="rId7"/>
                <a:stretch>
                  <a:fillRect/>
                </a:stretch>
              </p:blipFill>
              <p:spPr>
                <a:xfrm>
                  <a:off x="1509836" y="1561647"/>
                  <a:ext cx="79452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E4D61877-58CC-DA18-515E-7D40993B3A42}"/>
                    </a:ext>
                  </a:extLst>
                </p14:cNvPr>
                <p14:cNvContentPartPr/>
                <p14:nvPr/>
              </p14:nvContentPartPr>
              <p14:xfrm>
                <a:off x="357476" y="1713207"/>
                <a:ext cx="489960" cy="504000"/>
              </p14:xfrm>
            </p:contentPart>
          </mc:Choice>
          <mc:Fallback>
            <p:pic>
              <p:nvPicPr>
                <p:cNvPr id="9" name="Ink 8">
                  <a:extLst>
                    <a:ext uri="{FF2B5EF4-FFF2-40B4-BE49-F238E27FC236}">
                      <a16:creationId xmlns:a16="http://schemas.microsoft.com/office/drawing/2014/main" id="{E4D61877-58CC-DA18-515E-7D40993B3A42}"/>
                    </a:ext>
                  </a:extLst>
                </p:cNvPr>
                <p:cNvPicPr/>
                <p:nvPr/>
              </p:nvPicPr>
              <p:blipFill>
                <a:blip r:embed="rId9"/>
                <a:stretch>
                  <a:fillRect/>
                </a:stretch>
              </p:blipFill>
              <p:spPr>
                <a:xfrm>
                  <a:off x="353156" y="1708887"/>
                  <a:ext cx="498600" cy="512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3B46BDD6-8189-BCE7-0068-EBC538D2930A}"/>
                    </a:ext>
                  </a:extLst>
                </p14:cNvPr>
                <p14:cNvContentPartPr/>
                <p14:nvPr/>
              </p14:nvContentPartPr>
              <p14:xfrm>
                <a:off x="924116" y="1502607"/>
                <a:ext cx="200520" cy="682560"/>
              </p14:xfrm>
            </p:contentPart>
          </mc:Choice>
          <mc:Fallback>
            <p:pic>
              <p:nvPicPr>
                <p:cNvPr id="10" name="Ink 9">
                  <a:extLst>
                    <a:ext uri="{FF2B5EF4-FFF2-40B4-BE49-F238E27FC236}">
                      <a16:creationId xmlns:a16="http://schemas.microsoft.com/office/drawing/2014/main" id="{3B46BDD6-8189-BCE7-0068-EBC538D2930A}"/>
                    </a:ext>
                  </a:extLst>
                </p:cNvPr>
                <p:cNvPicPr/>
                <p:nvPr/>
              </p:nvPicPr>
              <p:blipFill>
                <a:blip r:embed="rId11"/>
                <a:stretch>
                  <a:fillRect/>
                </a:stretch>
              </p:blipFill>
              <p:spPr>
                <a:xfrm>
                  <a:off x="919796" y="1498287"/>
                  <a:ext cx="209160" cy="69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BE870816-EB36-D7DA-7F50-46FEDACF07C9}"/>
                    </a:ext>
                  </a:extLst>
                </p14:cNvPr>
                <p14:cNvContentPartPr/>
                <p14:nvPr/>
              </p14:nvContentPartPr>
              <p14:xfrm>
                <a:off x="882716" y="2280567"/>
                <a:ext cx="64080" cy="771480"/>
              </p14:xfrm>
            </p:contentPart>
          </mc:Choice>
          <mc:Fallback>
            <p:pic>
              <p:nvPicPr>
                <p:cNvPr id="11" name="Ink 10">
                  <a:extLst>
                    <a:ext uri="{FF2B5EF4-FFF2-40B4-BE49-F238E27FC236}">
                      <a16:creationId xmlns:a16="http://schemas.microsoft.com/office/drawing/2014/main" id="{BE870816-EB36-D7DA-7F50-46FEDACF07C9}"/>
                    </a:ext>
                  </a:extLst>
                </p:cNvPr>
                <p:cNvPicPr/>
                <p:nvPr/>
              </p:nvPicPr>
              <p:blipFill>
                <a:blip r:embed="rId13"/>
                <a:stretch>
                  <a:fillRect/>
                </a:stretch>
              </p:blipFill>
              <p:spPr>
                <a:xfrm>
                  <a:off x="878396" y="2276247"/>
                  <a:ext cx="72720" cy="780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F8D4654C-701C-F264-75F5-6CDE5ED16C61}"/>
                    </a:ext>
                  </a:extLst>
                </p14:cNvPr>
                <p14:cNvContentPartPr/>
                <p14:nvPr/>
              </p14:nvContentPartPr>
              <p14:xfrm>
                <a:off x="3827516" y="3938007"/>
                <a:ext cx="8640" cy="14400"/>
              </p14:xfrm>
            </p:contentPart>
          </mc:Choice>
          <mc:Fallback>
            <p:pic>
              <p:nvPicPr>
                <p:cNvPr id="14" name="Ink 13">
                  <a:extLst>
                    <a:ext uri="{FF2B5EF4-FFF2-40B4-BE49-F238E27FC236}">
                      <a16:creationId xmlns:a16="http://schemas.microsoft.com/office/drawing/2014/main" id="{F8D4654C-701C-F264-75F5-6CDE5ED16C61}"/>
                    </a:ext>
                  </a:extLst>
                </p:cNvPr>
                <p:cNvPicPr/>
                <p:nvPr/>
              </p:nvPicPr>
              <p:blipFill>
                <a:blip r:embed="rId15"/>
                <a:stretch>
                  <a:fillRect/>
                </a:stretch>
              </p:blipFill>
              <p:spPr>
                <a:xfrm>
                  <a:off x="3823196" y="3933687"/>
                  <a:ext cx="172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2DBAA7E4-090A-10EE-B114-C25FAF1AF75E}"/>
                    </a:ext>
                  </a:extLst>
                </p14:cNvPr>
                <p14:cNvContentPartPr/>
                <p14:nvPr/>
              </p14:nvContentPartPr>
              <p14:xfrm>
                <a:off x="4172756" y="4613727"/>
                <a:ext cx="360" cy="360"/>
              </p14:xfrm>
            </p:contentPart>
          </mc:Choice>
          <mc:Fallback>
            <p:pic>
              <p:nvPicPr>
                <p:cNvPr id="15" name="Ink 14">
                  <a:extLst>
                    <a:ext uri="{FF2B5EF4-FFF2-40B4-BE49-F238E27FC236}">
                      <a16:creationId xmlns:a16="http://schemas.microsoft.com/office/drawing/2014/main" id="{2DBAA7E4-090A-10EE-B114-C25FAF1AF75E}"/>
                    </a:ext>
                  </a:extLst>
                </p:cNvPr>
                <p:cNvPicPr/>
                <p:nvPr/>
              </p:nvPicPr>
              <p:blipFill>
                <a:blip r:embed="rId17"/>
                <a:stretch>
                  <a:fillRect/>
                </a:stretch>
              </p:blipFill>
              <p:spPr>
                <a:xfrm>
                  <a:off x="4168436" y="46094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1A3C3C7D-2670-046E-F33D-918893A5261C}"/>
                    </a:ext>
                  </a:extLst>
                </p14:cNvPr>
                <p14:cNvContentPartPr/>
                <p14:nvPr/>
              </p14:nvContentPartPr>
              <p14:xfrm>
                <a:off x="4309196" y="3794007"/>
                <a:ext cx="38880" cy="25560"/>
              </p14:xfrm>
            </p:contentPart>
          </mc:Choice>
          <mc:Fallback>
            <p:pic>
              <p:nvPicPr>
                <p:cNvPr id="16" name="Ink 15">
                  <a:extLst>
                    <a:ext uri="{FF2B5EF4-FFF2-40B4-BE49-F238E27FC236}">
                      <a16:creationId xmlns:a16="http://schemas.microsoft.com/office/drawing/2014/main" id="{1A3C3C7D-2670-046E-F33D-918893A5261C}"/>
                    </a:ext>
                  </a:extLst>
                </p:cNvPr>
                <p:cNvPicPr/>
                <p:nvPr/>
              </p:nvPicPr>
              <p:blipFill>
                <a:blip r:embed="rId19"/>
                <a:stretch>
                  <a:fillRect/>
                </a:stretch>
              </p:blipFill>
              <p:spPr>
                <a:xfrm>
                  <a:off x="4304876" y="3789687"/>
                  <a:ext cx="475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DD725A12-404A-73AA-041C-93A0B4A401E6}"/>
                    </a:ext>
                  </a:extLst>
                </p14:cNvPr>
                <p14:cNvContentPartPr/>
                <p14:nvPr/>
              </p14:nvContentPartPr>
              <p14:xfrm>
                <a:off x="4918676" y="4344447"/>
                <a:ext cx="360" cy="6840"/>
              </p14:xfrm>
            </p:contentPart>
          </mc:Choice>
          <mc:Fallback>
            <p:pic>
              <p:nvPicPr>
                <p:cNvPr id="17" name="Ink 16">
                  <a:extLst>
                    <a:ext uri="{FF2B5EF4-FFF2-40B4-BE49-F238E27FC236}">
                      <a16:creationId xmlns:a16="http://schemas.microsoft.com/office/drawing/2014/main" id="{DD725A12-404A-73AA-041C-93A0B4A401E6}"/>
                    </a:ext>
                  </a:extLst>
                </p:cNvPr>
                <p:cNvPicPr/>
                <p:nvPr/>
              </p:nvPicPr>
              <p:blipFill>
                <a:blip r:embed="rId21"/>
                <a:stretch>
                  <a:fillRect/>
                </a:stretch>
              </p:blipFill>
              <p:spPr>
                <a:xfrm>
                  <a:off x="4914356" y="434012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0BAC2A2D-0610-1E2F-946E-8E7B2422FCA7}"/>
                    </a:ext>
                  </a:extLst>
                </p14:cNvPr>
                <p14:cNvContentPartPr/>
                <p14:nvPr/>
              </p14:nvContentPartPr>
              <p14:xfrm>
                <a:off x="5013356" y="3615087"/>
                <a:ext cx="22320" cy="27360"/>
              </p14:xfrm>
            </p:contentPart>
          </mc:Choice>
          <mc:Fallback>
            <p:pic>
              <p:nvPicPr>
                <p:cNvPr id="18" name="Ink 17">
                  <a:extLst>
                    <a:ext uri="{FF2B5EF4-FFF2-40B4-BE49-F238E27FC236}">
                      <a16:creationId xmlns:a16="http://schemas.microsoft.com/office/drawing/2014/main" id="{0BAC2A2D-0610-1E2F-946E-8E7B2422FCA7}"/>
                    </a:ext>
                  </a:extLst>
                </p:cNvPr>
                <p:cNvPicPr/>
                <p:nvPr/>
              </p:nvPicPr>
              <p:blipFill>
                <a:blip r:embed="rId23"/>
                <a:stretch>
                  <a:fillRect/>
                </a:stretch>
              </p:blipFill>
              <p:spPr>
                <a:xfrm>
                  <a:off x="5009036" y="3610767"/>
                  <a:ext cx="30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24D77BFB-09F5-BEDD-9786-52952562D841}"/>
                    </a:ext>
                  </a:extLst>
                </p14:cNvPr>
                <p14:cNvContentPartPr/>
                <p14:nvPr/>
              </p14:nvContentPartPr>
              <p14:xfrm>
                <a:off x="5738756" y="4308087"/>
                <a:ext cx="360" cy="22680"/>
              </p14:xfrm>
            </p:contentPart>
          </mc:Choice>
          <mc:Fallback>
            <p:pic>
              <p:nvPicPr>
                <p:cNvPr id="19" name="Ink 18">
                  <a:extLst>
                    <a:ext uri="{FF2B5EF4-FFF2-40B4-BE49-F238E27FC236}">
                      <a16:creationId xmlns:a16="http://schemas.microsoft.com/office/drawing/2014/main" id="{24D77BFB-09F5-BEDD-9786-52952562D841}"/>
                    </a:ext>
                  </a:extLst>
                </p:cNvPr>
                <p:cNvPicPr/>
                <p:nvPr/>
              </p:nvPicPr>
              <p:blipFill>
                <a:blip r:embed="rId25"/>
                <a:stretch>
                  <a:fillRect/>
                </a:stretch>
              </p:blipFill>
              <p:spPr>
                <a:xfrm>
                  <a:off x="5734436" y="4303767"/>
                  <a:ext cx="90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E3463D85-82FA-7D35-CC5C-12EFA4F75B44}"/>
                    </a:ext>
                  </a:extLst>
                </p14:cNvPr>
                <p14:cNvContentPartPr/>
                <p14:nvPr/>
              </p14:nvContentPartPr>
              <p14:xfrm>
                <a:off x="5780516" y="3552447"/>
                <a:ext cx="4680" cy="12600"/>
              </p14:xfrm>
            </p:contentPart>
          </mc:Choice>
          <mc:Fallback>
            <p:pic>
              <p:nvPicPr>
                <p:cNvPr id="20" name="Ink 19">
                  <a:extLst>
                    <a:ext uri="{FF2B5EF4-FFF2-40B4-BE49-F238E27FC236}">
                      <a16:creationId xmlns:a16="http://schemas.microsoft.com/office/drawing/2014/main" id="{E3463D85-82FA-7D35-CC5C-12EFA4F75B44}"/>
                    </a:ext>
                  </a:extLst>
                </p:cNvPr>
                <p:cNvPicPr/>
                <p:nvPr/>
              </p:nvPicPr>
              <p:blipFill>
                <a:blip r:embed="rId27"/>
                <a:stretch>
                  <a:fillRect/>
                </a:stretch>
              </p:blipFill>
              <p:spPr>
                <a:xfrm>
                  <a:off x="5776196" y="3548127"/>
                  <a:ext cx="133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34BF8193-03F4-F476-66E7-AD9E78439D18}"/>
                    </a:ext>
                  </a:extLst>
                </p14:cNvPr>
                <p14:cNvContentPartPr/>
                <p14:nvPr/>
              </p14:nvContentPartPr>
              <p14:xfrm>
                <a:off x="6527156" y="4017927"/>
                <a:ext cx="4320" cy="81360"/>
              </p14:xfrm>
            </p:contentPart>
          </mc:Choice>
          <mc:Fallback>
            <p:pic>
              <p:nvPicPr>
                <p:cNvPr id="21" name="Ink 20">
                  <a:extLst>
                    <a:ext uri="{FF2B5EF4-FFF2-40B4-BE49-F238E27FC236}">
                      <a16:creationId xmlns:a16="http://schemas.microsoft.com/office/drawing/2014/main" id="{34BF8193-03F4-F476-66E7-AD9E78439D18}"/>
                    </a:ext>
                  </a:extLst>
                </p:cNvPr>
                <p:cNvPicPr/>
                <p:nvPr/>
              </p:nvPicPr>
              <p:blipFill>
                <a:blip r:embed="rId29"/>
                <a:stretch>
                  <a:fillRect/>
                </a:stretch>
              </p:blipFill>
              <p:spPr>
                <a:xfrm>
                  <a:off x="6522836" y="4013607"/>
                  <a:ext cx="129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2F0AB833-15D9-2761-87C7-A6DC94F2861A}"/>
                    </a:ext>
                  </a:extLst>
                </p14:cNvPr>
                <p14:cNvContentPartPr/>
                <p14:nvPr/>
              </p14:nvContentPartPr>
              <p14:xfrm>
                <a:off x="6452996" y="3184527"/>
                <a:ext cx="360" cy="360"/>
              </p14:xfrm>
            </p:contentPart>
          </mc:Choice>
          <mc:Fallback>
            <p:pic>
              <p:nvPicPr>
                <p:cNvPr id="22" name="Ink 21">
                  <a:extLst>
                    <a:ext uri="{FF2B5EF4-FFF2-40B4-BE49-F238E27FC236}">
                      <a16:creationId xmlns:a16="http://schemas.microsoft.com/office/drawing/2014/main" id="{2F0AB833-15D9-2761-87C7-A6DC94F2861A}"/>
                    </a:ext>
                  </a:extLst>
                </p:cNvPr>
                <p:cNvPicPr/>
                <p:nvPr/>
              </p:nvPicPr>
              <p:blipFill>
                <a:blip r:embed="rId17"/>
                <a:stretch>
                  <a:fillRect/>
                </a:stretch>
              </p:blipFill>
              <p:spPr>
                <a:xfrm>
                  <a:off x="6448676" y="31802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C024382E-4CEF-15C9-EF4D-981C4F69FE6A}"/>
                    </a:ext>
                  </a:extLst>
                </p14:cNvPr>
                <p14:cNvContentPartPr/>
                <p14:nvPr/>
              </p14:nvContentPartPr>
              <p14:xfrm>
                <a:off x="7178396" y="3750087"/>
                <a:ext cx="360" cy="12600"/>
              </p14:xfrm>
            </p:contentPart>
          </mc:Choice>
          <mc:Fallback>
            <p:pic>
              <p:nvPicPr>
                <p:cNvPr id="23" name="Ink 22">
                  <a:extLst>
                    <a:ext uri="{FF2B5EF4-FFF2-40B4-BE49-F238E27FC236}">
                      <a16:creationId xmlns:a16="http://schemas.microsoft.com/office/drawing/2014/main" id="{C024382E-4CEF-15C9-EF4D-981C4F69FE6A}"/>
                    </a:ext>
                  </a:extLst>
                </p:cNvPr>
                <p:cNvPicPr/>
                <p:nvPr/>
              </p:nvPicPr>
              <p:blipFill>
                <a:blip r:embed="rId32"/>
                <a:stretch>
                  <a:fillRect/>
                </a:stretch>
              </p:blipFill>
              <p:spPr>
                <a:xfrm>
                  <a:off x="7174076" y="3745767"/>
                  <a:ext cx="90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D3203D4B-8C53-A930-F739-F3DE14762ADE}"/>
                    </a:ext>
                  </a:extLst>
                </p14:cNvPr>
                <p14:cNvContentPartPr/>
                <p14:nvPr/>
              </p14:nvContentPartPr>
              <p14:xfrm>
                <a:off x="7241396" y="3142767"/>
                <a:ext cx="28800" cy="6480"/>
              </p14:xfrm>
            </p:contentPart>
          </mc:Choice>
          <mc:Fallback>
            <p:pic>
              <p:nvPicPr>
                <p:cNvPr id="24" name="Ink 23">
                  <a:extLst>
                    <a:ext uri="{FF2B5EF4-FFF2-40B4-BE49-F238E27FC236}">
                      <a16:creationId xmlns:a16="http://schemas.microsoft.com/office/drawing/2014/main" id="{D3203D4B-8C53-A930-F739-F3DE14762ADE}"/>
                    </a:ext>
                  </a:extLst>
                </p:cNvPr>
                <p:cNvPicPr/>
                <p:nvPr/>
              </p:nvPicPr>
              <p:blipFill>
                <a:blip r:embed="rId34"/>
                <a:stretch>
                  <a:fillRect/>
                </a:stretch>
              </p:blipFill>
              <p:spPr>
                <a:xfrm>
                  <a:off x="7237076" y="3138447"/>
                  <a:ext cx="3744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DD6ED189-F79C-7339-1975-639FE03A02EF}"/>
                    </a:ext>
                  </a:extLst>
                </p14:cNvPr>
                <p14:cNvContentPartPr/>
                <p14:nvPr/>
              </p14:nvContentPartPr>
              <p14:xfrm>
                <a:off x="7945916" y="3619407"/>
                <a:ext cx="360" cy="6840"/>
              </p14:xfrm>
            </p:contentPart>
          </mc:Choice>
          <mc:Fallback>
            <p:pic>
              <p:nvPicPr>
                <p:cNvPr id="25" name="Ink 24">
                  <a:extLst>
                    <a:ext uri="{FF2B5EF4-FFF2-40B4-BE49-F238E27FC236}">
                      <a16:creationId xmlns:a16="http://schemas.microsoft.com/office/drawing/2014/main" id="{DD6ED189-F79C-7339-1975-639FE03A02EF}"/>
                    </a:ext>
                  </a:extLst>
                </p:cNvPr>
                <p:cNvPicPr/>
                <p:nvPr/>
              </p:nvPicPr>
              <p:blipFill>
                <a:blip r:embed="rId21"/>
                <a:stretch>
                  <a:fillRect/>
                </a:stretch>
              </p:blipFill>
              <p:spPr>
                <a:xfrm>
                  <a:off x="7941596" y="361508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99AE1B04-0570-8B9E-0B37-8935C51680FA}"/>
                    </a:ext>
                  </a:extLst>
                </p14:cNvPr>
                <p14:cNvContentPartPr/>
                <p14:nvPr/>
              </p14:nvContentPartPr>
              <p14:xfrm>
                <a:off x="8018996" y="2848287"/>
                <a:ext cx="93600" cy="61560"/>
              </p14:xfrm>
            </p:contentPart>
          </mc:Choice>
          <mc:Fallback>
            <p:pic>
              <p:nvPicPr>
                <p:cNvPr id="26" name="Ink 25">
                  <a:extLst>
                    <a:ext uri="{FF2B5EF4-FFF2-40B4-BE49-F238E27FC236}">
                      <a16:creationId xmlns:a16="http://schemas.microsoft.com/office/drawing/2014/main" id="{99AE1B04-0570-8B9E-0B37-8935C51680FA}"/>
                    </a:ext>
                  </a:extLst>
                </p:cNvPr>
                <p:cNvPicPr/>
                <p:nvPr/>
              </p:nvPicPr>
              <p:blipFill>
                <a:blip r:embed="rId37"/>
                <a:stretch>
                  <a:fillRect/>
                </a:stretch>
              </p:blipFill>
              <p:spPr>
                <a:xfrm>
                  <a:off x="8014676" y="2843967"/>
                  <a:ext cx="1022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004D1CFC-C59D-33F8-9B48-F1C216C99DD9}"/>
                    </a:ext>
                  </a:extLst>
                </p14:cNvPr>
                <p14:cNvContentPartPr/>
                <p14:nvPr/>
              </p14:nvContentPartPr>
              <p14:xfrm>
                <a:off x="8660156" y="3513927"/>
                <a:ext cx="35640" cy="59760"/>
              </p14:xfrm>
            </p:contentPart>
          </mc:Choice>
          <mc:Fallback>
            <p:pic>
              <p:nvPicPr>
                <p:cNvPr id="27" name="Ink 26">
                  <a:extLst>
                    <a:ext uri="{FF2B5EF4-FFF2-40B4-BE49-F238E27FC236}">
                      <a16:creationId xmlns:a16="http://schemas.microsoft.com/office/drawing/2014/main" id="{004D1CFC-C59D-33F8-9B48-F1C216C99DD9}"/>
                    </a:ext>
                  </a:extLst>
                </p:cNvPr>
                <p:cNvPicPr/>
                <p:nvPr/>
              </p:nvPicPr>
              <p:blipFill>
                <a:blip r:embed="rId39"/>
                <a:stretch>
                  <a:fillRect/>
                </a:stretch>
              </p:blipFill>
              <p:spPr>
                <a:xfrm>
                  <a:off x="8655836" y="3509607"/>
                  <a:ext cx="442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ED548A9A-AF75-55EF-3EAA-922631D28465}"/>
                    </a:ext>
                  </a:extLst>
                </p14:cNvPr>
                <p14:cNvContentPartPr/>
                <p14:nvPr/>
              </p14:nvContentPartPr>
              <p14:xfrm>
                <a:off x="8849876" y="2595567"/>
                <a:ext cx="12600" cy="29160"/>
              </p14:xfrm>
            </p:contentPart>
          </mc:Choice>
          <mc:Fallback>
            <p:pic>
              <p:nvPicPr>
                <p:cNvPr id="28" name="Ink 27">
                  <a:extLst>
                    <a:ext uri="{FF2B5EF4-FFF2-40B4-BE49-F238E27FC236}">
                      <a16:creationId xmlns:a16="http://schemas.microsoft.com/office/drawing/2014/main" id="{ED548A9A-AF75-55EF-3EAA-922631D28465}"/>
                    </a:ext>
                  </a:extLst>
                </p:cNvPr>
                <p:cNvPicPr/>
                <p:nvPr/>
              </p:nvPicPr>
              <p:blipFill>
                <a:blip r:embed="rId41"/>
                <a:stretch>
                  <a:fillRect/>
                </a:stretch>
              </p:blipFill>
              <p:spPr>
                <a:xfrm>
                  <a:off x="8845556" y="2591247"/>
                  <a:ext cx="212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4E6A20FB-332A-59E5-7F13-71E46402FD70}"/>
                    </a:ext>
                  </a:extLst>
                </p14:cNvPr>
                <p14:cNvContentPartPr/>
                <p14:nvPr/>
              </p14:nvContentPartPr>
              <p14:xfrm>
                <a:off x="9228236" y="3174087"/>
                <a:ext cx="360" cy="360"/>
              </p14:xfrm>
            </p:contentPart>
          </mc:Choice>
          <mc:Fallback>
            <p:pic>
              <p:nvPicPr>
                <p:cNvPr id="29" name="Ink 28">
                  <a:extLst>
                    <a:ext uri="{FF2B5EF4-FFF2-40B4-BE49-F238E27FC236}">
                      <a16:creationId xmlns:a16="http://schemas.microsoft.com/office/drawing/2014/main" id="{4E6A20FB-332A-59E5-7F13-71E46402FD70}"/>
                    </a:ext>
                  </a:extLst>
                </p:cNvPr>
                <p:cNvPicPr/>
                <p:nvPr/>
              </p:nvPicPr>
              <p:blipFill>
                <a:blip r:embed="rId17"/>
                <a:stretch>
                  <a:fillRect/>
                </a:stretch>
              </p:blipFill>
              <p:spPr>
                <a:xfrm>
                  <a:off x="9223916" y="31697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 name="Ink 5">
                  <a:extLst>
                    <a:ext uri="{FF2B5EF4-FFF2-40B4-BE49-F238E27FC236}">
                      <a16:creationId xmlns:a16="http://schemas.microsoft.com/office/drawing/2014/main" id="{01CC69D6-A4B0-C343-E5DF-3D6BD17ED776}"/>
                    </a:ext>
                  </a:extLst>
                </p14:cNvPr>
                <p14:cNvContentPartPr/>
                <p14:nvPr/>
              </p14:nvContentPartPr>
              <p14:xfrm>
                <a:off x="1954796" y="5235087"/>
                <a:ext cx="8156880" cy="581760"/>
              </p14:xfrm>
            </p:contentPart>
          </mc:Choice>
          <mc:Fallback>
            <p:pic>
              <p:nvPicPr>
                <p:cNvPr id="6" name="Ink 5">
                  <a:extLst>
                    <a:ext uri="{FF2B5EF4-FFF2-40B4-BE49-F238E27FC236}">
                      <a16:creationId xmlns:a16="http://schemas.microsoft.com/office/drawing/2014/main" id="{01CC69D6-A4B0-C343-E5DF-3D6BD17ED776}"/>
                    </a:ext>
                  </a:extLst>
                </p:cNvPr>
                <p:cNvPicPr/>
                <p:nvPr/>
              </p:nvPicPr>
              <p:blipFill>
                <a:blip r:embed="rId44"/>
                <a:stretch>
                  <a:fillRect/>
                </a:stretch>
              </p:blipFill>
              <p:spPr>
                <a:xfrm>
                  <a:off x="1950476" y="5230767"/>
                  <a:ext cx="816552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 name="Ink 6">
                  <a:extLst>
                    <a:ext uri="{FF2B5EF4-FFF2-40B4-BE49-F238E27FC236}">
                      <a16:creationId xmlns:a16="http://schemas.microsoft.com/office/drawing/2014/main" id="{3B8FD0AB-574C-6DD4-7580-C148937DA603}"/>
                    </a:ext>
                  </a:extLst>
                </p14:cNvPr>
                <p14:cNvContentPartPr/>
                <p14:nvPr/>
              </p14:nvContentPartPr>
              <p14:xfrm>
                <a:off x="10363316" y="5812167"/>
                <a:ext cx="569880" cy="504360"/>
              </p14:xfrm>
            </p:contentPart>
          </mc:Choice>
          <mc:Fallback>
            <p:pic>
              <p:nvPicPr>
                <p:cNvPr id="7" name="Ink 6">
                  <a:extLst>
                    <a:ext uri="{FF2B5EF4-FFF2-40B4-BE49-F238E27FC236}">
                      <a16:creationId xmlns:a16="http://schemas.microsoft.com/office/drawing/2014/main" id="{3B8FD0AB-574C-6DD4-7580-C148937DA603}"/>
                    </a:ext>
                  </a:extLst>
                </p:cNvPr>
                <p:cNvPicPr/>
                <p:nvPr/>
              </p:nvPicPr>
              <p:blipFill>
                <a:blip r:embed="rId46"/>
                <a:stretch>
                  <a:fillRect/>
                </a:stretch>
              </p:blipFill>
              <p:spPr>
                <a:xfrm>
                  <a:off x="10358996" y="5807847"/>
                  <a:ext cx="578520" cy="513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 name="Ink 7">
                  <a:extLst>
                    <a:ext uri="{FF2B5EF4-FFF2-40B4-BE49-F238E27FC236}">
                      <a16:creationId xmlns:a16="http://schemas.microsoft.com/office/drawing/2014/main" id="{5AF1888B-57A8-FF24-4B68-761A73F8992F}"/>
                    </a:ext>
                  </a:extLst>
                </p14:cNvPr>
                <p14:cNvContentPartPr/>
                <p14:nvPr/>
              </p14:nvContentPartPr>
              <p14:xfrm>
                <a:off x="10469516" y="5654127"/>
                <a:ext cx="492840" cy="825480"/>
              </p14:xfrm>
            </p:contentPart>
          </mc:Choice>
          <mc:Fallback>
            <p:pic>
              <p:nvPicPr>
                <p:cNvPr id="8" name="Ink 7">
                  <a:extLst>
                    <a:ext uri="{FF2B5EF4-FFF2-40B4-BE49-F238E27FC236}">
                      <a16:creationId xmlns:a16="http://schemas.microsoft.com/office/drawing/2014/main" id="{5AF1888B-57A8-FF24-4B68-761A73F8992F}"/>
                    </a:ext>
                  </a:extLst>
                </p:cNvPr>
                <p:cNvPicPr/>
                <p:nvPr/>
              </p:nvPicPr>
              <p:blipFill>
                <a:blip r:embed="rId48"/>
                <a:stretch>
                  <a:fillRect/>
                </a:stretch>
              </p:blipFill>
              <p:spPr>
                <a:xfrm>
                  <a:off x="10465196" y="5649807"/>
                  <a:ext cx="501480" cy="8341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06467908-FC61-94B1-6B32-0F99C7A28C03}"/>
                    </a:ext>
                  </a:extLst>
                </p14:cNvPr>
                <p14:cNvContentPartPr/>
                <p14:nvPr/>
              </p14:nvContentPartPr>
              <p14:xfrm>
                <a:off x="9636836" y="5396367"/>
                <a:ext cx="1912680" cy="1145160"/>
              </p14:xfrm>
            </p:contentPart>
          </mc:Choice>
          <mc:Fallback>
            <p:pic>
              <p:nvPicPr>
                <p:cNvPr id="30" name="Ink 29">
                  <a:extLst>
                    <a:ext uri="{FF2B5EF4-FFF2-40B4-BE49-F238E27FC236}">
                      <a16:creationId xmlns:a16="http://schemas.microsoft.com/office/drawing/2014/main" id="{06467908-FC61-94B1-6B32-0F99C7A28C03}"/>
                    </a:ext>
                  </a:extLst>
                </p:cNvPr>
                <p:cNvPicPr/>
                <p:nvPr/>
              </p:nvPicPr>
              <p:blipFill>
                <a:blip r:embed="rId50"/>
                <a:stretch>
                  <a:fillRect/>
                </a:stretch>
              </p:blipFill>
              <p:spPr>
                <a:xfrm>
                  <a:off x="9632516" y="5392047"/>
                  <a:ext cx="1921320" cy="11538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3C952E6D-D63D-30B8-D149-282A3544F373}"/>
                    </a:ext>
                  </a:extLst>
                </p14:cNvPr>
                <p14:cNvContentPartPr/>
                <p14:nvPr/>
              </p14:nvContentPartPr>
              <p14:xfrm>
                <a:off x="-64084" y="1092927"/>
                <a:ext cx="1578240" cy="1856880"/>
              </p14:xfrm>
            </p:contentPart>
          </mc:Choice>
          <mc:Fallback>
            <p:pic>
              <p:nvPicPr>
                <p:cNvPr id="32" name="Ink 31">
                  <a:extLst>
                    <a:ext uri="{FF2B5EF4-FFF2-40B4-BE49-F238E27FC236}">
                      <a16:creationId xmlns:a16="http://schemas.microsoft.com/office/drawing/2014/main" id="{3C952E6D-D63D-30B8-D149-282A3544F373}"/>
                    </a:ext>
                  </a:extLst>
                </p:cNvPr>
                <p:cNvPicPr/>
                <p:nvPr/>
              </p:nvPicPr>
              <p:blipFill>
                <a:blip r:embed="rId52"/>
                <a:stretch>
                  <a:fillRect/>
                </a:stretch>
              </p:blipFill>
              <p:spPr>
                <a:xfrm>
                  <a:off x="-68404" y="1088607"/>
                  <a:ext cx="1586880" cy="1865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5A49BD88-C594-A77B-FD80-593B4322303D}"/>
                  </a:ext>
                </a:extLst>
              </p14:cNvPr>
              <p14:cNvContentPartPr/>
              <p14:nvPr/>
            </p14:nvContentPartPr>
            <p14:xfrm>
              <a:off x="1074236" y="6253887"/>
              <a:ext cx="18720" cy="360"/>
            </p14:xfrm>
          </p:contentPart>
        </mc:Choice>
        <mc:Fallback>
          <p:pic>
            <p:nvPicPr>
              <p:cNvPr id="34" name="Ink 33">
                <a:extLst>
                  <a:ext uri="{FF2B5EF4-FFF2-40B4-BE49-F238E27FC236}">
                    <a16:creationId xmlns:a16="http://schemas.microsoft.com/office/drawing/2014/main" id="{5A49BD88-C594-A77B-FD80-593B4322303D}"/>
                  </a:ext>
                </a:extLst>
              </p:cNvPr>
              <p:cNvPicPr/>
              <p:nvPr/>
            </p:nvPicPr>
            <p:blipFill>
              <a:blip r:embed="rId54"/>
              <a:stretch>
                <a:fillRect/>
              </a:stretch>
            </p:blipFill>
            <p:spPr>
              <a:xfrm>
                <a:off x="1069916" y="6249567"/>
                <a:ext cx="2736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B5D6B541-9D3D-A7F2-ACB8-815A56091EFC}"/>
                  </a:ext>
                </a:extLst>
              </p14:cNvPr>
              <p14:cNvContentPartPr/>
              <p14:nvPr/>
            </p14:nvContentPartPr>
            <p14:xfrm>
              <a:off x="6127196" y="5897847"/>
              <a:ext cx="1631160" cy="762120"/>
            </p14:xfrm>
          </p:contentPart>
        </mc:Choice>
        <mc:Fallback>
          <p:pic>
            <p:nvPicPr>
              <p:cNvPr id="36" name="Ink 35">
                <a:extLst>
                  <a:ext uri="{FF2B5EF4-FFF2-40B4-BE49-F238E27FC236}">
                    <a16:creationId xmlns:a16="http://schemas.microsoft.com/office/drawing/2014/main" id="{B5D6B541-9D3D-A7F2-ACB8-815A56091EFC}"/>
                  </a:ext>
                </a:extLst>
              </p:cNvPr>
              <p:cNvPicPr/>
              <p:nvPr/>
            </p:nvPicPr>
            <p:blipFill>
              <a:blip r:embed="rId56"/>
              <a:stretch>
                <a:fillRect/>
              </a:stretch>
            </p:blipFill>
            <p:spPr>
              <a:xfrm>
                <a:off x="6122876" y="5893527"/>
                <a:ext cx="1639800" cy="770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Ink 40">
                <a:extLst>
                  <a:ext uri="{FF2B5EF4-FFF2-40B4-BE49-F238E27FC236}">
                    <a16:creationId xmlns:a16="http://schemas.microsoft.com/office/drawing/2014/main" id="{EBE0E634-47ED-A7F0-C15B-FB9F0ED00A49}"/>
                  </a:ext>
                </a:extLst>
              </p14:cNvPr>
              <p14:cNvContentPartPr/>
              <p14:nvPr/>
            </p14:nvContentPartPr>
            <p14:xfrm>
              <a:off x="9469436" y="3887607"/>
              <a:ext cx="635760" cy="2387520"/>
            </p14:xfrm>
          </p:contentPart>
        </mc:Choice>
        <mc:Fallback>
          <p:pic>
            <p:nvPicPr>
              <p:cNvPr id="41" name="Ink 40">
                <a:extLst>
                  <a:ext uri="{FF2B5EF4-FFF2-40B4-BE49-F238E27FC236}">
                    <a16:creationId xmlns:a16="http://schemas.microsoft.com/office/drawing/2014/main" id="{EBE0E634-47ED-A7F0-C15B-FB9F0ED00A49}"/>
                  </a:ext>
                </a:extLst>
              </p:cNvPr>
              <p:cNvPicPr/>
              <p:nvPr/>
            </p:nvPicPr>
            <p:blipFill>
              <a:blip r:embed="rId58"/>
              <a:stretch>
                <a:fillRect/>
              </a:stretch>
            </p:blipFill>
            <p:spPr>
              <a:xfrm>
                <a:off x="9465116" y="3883287"/>
                <a:ext cx="644400" cy="2396160"/>
              </a:xfrm>
              <a:prstGeom prst="rect">
                <a:avLst/>
              </a:prstGeom>
            </p:spPr>
          </p:pic>
        </mc:Fallback>
      </mc:AlternateContent>
      <p:grpSp>
        <p:nvGrpSpPr>
          <p:cNvPr id="44" name="Group 43">
            <a:extLst>
              <a:ext uri="{FF2B5EF4-FFF2-40B4-BE49-F238E27FC236}">
                <a16:creationId xmlns:a16="http://schemas.microsoft.com/office/drawing/2014/main" id="{136B0EDD-0892-589D-7C65-D853708FA131}"/>
              </a:ext>
            </a:extLst>
          </p:cNvPr>
          <p:cNvGrpSpPr/>
          <p:nvPr/>
        </p:nvGrpSpPr>
        <p:grpSpPr>
          <a:xfrm>
            <a:off x="1040036" y="589647"/>
            <a:ext cx="10492200" cy="4749840"/>
            <a:chOff x="1040036" y="589647"/>
            <a:chExt cx="10492200" cy="4749840"/>
          </a:xfrm>
        </p:grpSpPr>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FAB4EF9F-C293-4CB8-0A8F-63A3DE042EBF}"/>
                    </a:ext>
                  </a:extLst>
                </p14:cNvPr>
                <p14:cNvContentPartPr/>
                <p14:nvPr/>
              </p14:nvContentPartPr>
              <p14:xfrm>
                <a:off x="11267276" y="2427447"/>
                <a:ext cx="73800" cy="747720"/>
              </p14:xfrm>
            </p:contentPart>
          </mc:Choice>
          <mc:Fallback>
            <p:pic>
              <p:nvPicPr>
                <p:cNvPr id="37" name="Ink 36">
                  <a:extLst>
                    <a:ext uri="{FF2B5EF4-FFF2-40B4-BE49-F238E27FC236}">
                      <a16:creationId xmlns:a16="http://schemas.microsoft.com/office/drawing/2014/main" id="{FAB4EF9F-C293-4CB8-0A8F-63A3DE042EBF}"/>
                    </a:ext>
                  </a:extLst>
                </p:cNvPr>
                <p:cNvPicPr/>
                <p:nvPr/>
              </p:nvPicPr>
              <p:blipFill>
                <a:blip r:embed="rId60"/>
                <a:stretch>
                  <a:fillRect/>
                </a:stretch>
              </p:blipFill>
              <p:spPr>
                <a:xfrm>
                  <a:off x="11262956" y="2423127"/>
                  <a:ext cx="82440" cy="756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5C714542-262D-3C6A-D409-BC0E8281F45C}"/>
                    </a:ext>
                  </a:extLst>
                </p14:cNvPr>
                <p14:cNvContentPartPr/>
                <p14:nvPr/>
              </p14:nvContentPartPr>
              <p14:xfrm>
                <a:off x="11088716" y="2564607"/>
                <a:ext cx="379080" cy="210240"/>
              </p14:xfrm>
            </p:contentPart>
          </mc:Choice>
          <mc:Fallback>
            <p:pic>
              <p:nvPicPr>
                <p:cNvPr id="38" name="Ink 37">
                  <a:extLst>
                    <a:ext uri="{FF2B5EF4-FFF2-40B4-BE49-F238E27FC236}">
                      <a16:creationId xmlns:a16="http://schemas.microsoft.com/office/drawing/2014/main" id="{5C714542-262D-3C6A-D409-BC0E8281F45C}"/>
                    </a:ext>
                  </a:extLst>
                </p:cNvPr>
                <p:cNvPicPr/>
                <p:nvPr/>
              </p:nvPicPr>
              <p:blipFill>
                <a:blip r:embed="rId62"/>
                <a:stretch>
                  <a:fillRect/>
                </a:stretch>
              </p:blipFill>
              <p:spPr>
                <a:xfrm>
                  <a:off x="11084396" y="2560287"/>
                  <a:ext cx="3877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25FF0C8A-71BC-DCA8-724F-2DEED03B479E}"/>
                    </a:ext>
                  </a:extLst>
                </p14:cNvPr>
                <p14:cNvContentPartPr/>
                <p14:nvPr/>
              </p14:nvContentPartPr>
              <p14:xfrm>
                <a:off x="10982876" y="3100287"/>
                <a:ext cx="549360" cy="124200"/>
              </p14:xfrm>
            </p:contentPart>
          </mc:Choice>
          <mc:Fallback>
            <p:pic>
              <p:nvPicPr>
                <p:cNvPr id="39" name="Ink 38">
                  <a:extLst>
                    <a:ext uri="{FF2B5EF4-FFF2-40B4-BE49-F238E27FC236}">
                      <a16:creationId xmlns:a16="http://schemas.microsoft.com/office/drawing/2014/main" id="{25FF0C8A-71BC-DCA8-724F-2DEED03B479E}"/>
                    </a:ext>
                  </a:extLst>
                </p:cNvPr>
                <p:cNvPicPr/>
                <p:nvPr/>
              </p:nvPicPr>
              <p:blipFill>
                <a:blip r:embed="rId64"/>
                <a:stretch>
                  <a:fillRect/>
                </a:stretch>
              </p:blipFill>
              <p:spPr>
                <a:xfrm>
                  <a:off x="10978556" y="3095967"/>
                  <a:ext cx="5580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Ink 41">
                  <a:extLst>
                    <a:ext uri="{FF2B5EF4-FFF2-40B4-BE49-F238E27FC236}">
                      <a16:creationId xmlns:a16="http://schemas.microsoft.com/office/drawing/2014/main" id="{F4DCF1E5-920E-C2E2-8E7E-BFB8F51DADA0}"/>
                    </a:ext>
                  </a:extLst>
                </p14:cNvPr>
                <p14:cNvContentPartPr/>
                <p14:nvPr/>
              </p14:nvContentPartPr>
              <p14:xfrm>
                <a:off x="2501276" y="2342847"/>
                <a:ext cx="8441640" cy="2838600"/>
              </p14:xfrm>
            </p:contentPart>
          </mc:Choice>
          <mc:Fallback>
            <p:pic>
              <p:nvPicPr>
                <p:cNvPr id="42" name="Ink 41">
                  <a:extLst>
                    <a:ext uri="{FF2B5EF4-FFF2-40B4-BE49-F238E27FC236}">
                      <a16:creationId xmlns:a16="http://schemas.microsoft.com/office/drawing/2014/main" id="{F4DCF1E5-920E-C2E2-8E7E-BFB8F51DADA0}"/>
                    </a:ext>
                  </a:extLst>
                </p:cNvPr>
                <p:cNvPicPr/>
                <p:nvPr/>
              </p:nvPicPr>
              <p:blipFill>
                <a:blip r:embed="rId66"/>
                <a:stretch>
                  <a:fillRect/>
                </a:stretch>
              </p:blipFill>
              <p:spPr>
                <a:xfrm>
                  <a:off x="2496956" y="2338527"/>
                  <a:ext cx="8450280" cy="2847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Ink 42">
                  <a:extLst>
                    <a:ext uri="{FF2B5EF4-FFF2-40B4-BE49-F238E27FC236}">
                      <a16:creationId xmlns:a16="http://schemas.microsoft.com/office/drawing/2014/main" id="{AD80EFE3-B4E4-491B-1F4E-795C4CBFAC6B}"/>
                    </a:ext>
                  </a:extLst>
                </p14:cNvPr>
                <p14:cNvContentPartPr/>
                <p14:nvPr/>
              </p14:nvContentPartPr>
              <p14:xfrm>
                <a:off x="1040036" y="589647"/>
                <a:ext cx="1650960" cy="4749840"/>
              </p14:xfrm>
            </p:contentPart>
          </mc:Choice>
          <mc:Fallback>
            <p:pic>
              <p:nvPicPr>
                <p:cNvPr id="43" name="Ink 42">
                  <a:extLst>
                    <a:ext uri="{FF2B5EF4-FFF2-40B4-BE49-F238E27FC236}">
                      <a16:creationId xmlns:a16="http://schemas.microsoft.com/office/drawing/2014/main" id="{AD80EFE3-B4E4-491B-1F4E-795C4CBFAC6B}"/>
                    </a:ext>
                  </a:extLst>
                </p:cNvPr>
                <p:cNvPicPr/>
                <p:nvPr/>
              </p:nvPicPr>
              <p:blipFill>
                <a:blip r:embed="rId68"/>
                <a:stretch>
                  <a:fillRect/>
                </a:stretch>
              </p:blipFill>
              <p:spPr>
                <a:xfrm>
                  <a:off x="1035716" y="585327"/>
                  <a:ext cx="1659600" cy="4758480"/>
                </a:xfrm>
                <a:prstGeom prst="rect">
                  <a:avLst/>
                </a:prstGeom>
              </p:spPr>
            </p:pic>
          </mc:Fallback>
        </mc:AlternateContent>
      </p:grpSp>
      <p:grpSp>
        <p:nvGrpSpPr>
          <p:cNvPr id="48" name="Group 47">
            <a:extLst>
              <a:ext uri="{FF2B5EF4-FFF2-40B4-BE49-F238E27FC236}">
                <a16:creationId xmlns:a16="http://schemas.microsoft.com/office/drawing/2014/main" id="{E868D6B4-0781-7F6B-2B54-C1E33EEC86C9}"/>
              </a:ext>
            </a:extLst>
          </p:cNvPr>
          <p:cNvGrpSpPr/>
          <p:nvPr/>
        </p:nvGrpSpPr>
        <p:grpSpPr>
          <a:xfrm>
            <a:off x="10846436" y="1407927"/>
            <a:ext cx="829080" cy="911880"/>
            <a:chOff x="10846436" y="1407927"/>
            <a:chExt cx="829080" cy="911880"/>
          </a:xfrm>
        </p:grpSpPr>
        <mc:AlternateContent xmlns:mc="http://schemas.openxmlformats.org/markup-compatibility/2006">
          <mc:Choice xmlns:p14="http://schemas.microsoft.com/office/powerpoint/2010/main" Requires="p14">
            <p:contentPart p14:bwMode="auto" r:id="rId69">
              <p14:nvContentPartPr>
                <p14:cNvPr id="45" name="Ink 44">
                  <a:extLst>
                    <a:ext uri="{FF2B5EF4-FFF2-40B4-BE49-F238E27FC236}">
                      <a16:creationId xmlns:a16="http://schemas.microsoft.com/office/drawing/2014/main" id="{F2FC3C45-EE21-C96D-E678-B225F831D1D5}"/>
                    </a:ext>
                  </a:extLst>
                </p14:cNvPr>
                <p14:cNvContentPartPr/>
                <p14:nvPr/>
              </p14:nvContentPartPr>
              <p14:xfrm>
                <a:off x="10846436" y="1649847"/>
                <a:ext cx="829080" cy="284760"/>
              </p14:xfrm>
            </p:contentPart>
          </mc:Choice>
          <mc:Fallback>
            <p:pic>
              <p:nvPicPr>
                <p:cNvPr id="45" name="Ink 44">
                  <a:extLst>
                    <a:ext uri="{FF2B5EF4-FFF2-40B4-BE49-F238E27FC236}">
                      <a16:creationId xmlns:a16="http://schemas.microsoft.com/office/drawing/2014/main" id="{F2FC3C45-EE21-C96D-E678-B225F831D1D5}"/>
                    </a:ext>
                  </a:extLst>
                </p:cNvPr>
                <p:cNvPicPr/>
                <p:nvPr/>
              </p:nvPicPr>
              <p:blipFill>
                <a:blip r:embed="rId70"/>
                <a:stretch>
                  <a:fillRect/>
                </a:stretch>
              </p:blipFill>
              <p:spPr>
                <a:xfrm>
                  <a:off x="10842116" y="1645527"/>
                  <a:ext cx="8377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Ink 45">
                  <a:extLst>
                    <a:ext uri="{FF2B5EF4-FFF2-40B4-BE49-F238E27FC236}">
                      <a16:creationId xmlns:a16="http://schemas.microsoft.com/office/drawing/2014/main" id="{44E2F4F0-799D-9D52-5767-D2483E8D79E3}"/>
                    </a:ext>
                  </a:extLst>
                </p14:cNvPr>
                <p14:cNvContentPartPr/>
                <p14:nvPr/>
              </p14:nvContentPartPr>
              <p14:xfrm>
                <a:off x="11150276" y="1407927"/>
                <a:ext cx="389880" cy="911880"/>
              </p14:xfrm>
            </p:contentPart>
          </mc:Choice>
          <mc:Fallback>
            <p:pic>
              <p:nvPicPr>
                <p:cNvPr id="46" name="Ink 45">
                  <a:extLst>
                    <a:ext uri="{FF2B5EF4-FFF2-40B4-BE49-F238E27FC236}">
                      <a16:creationId xmlns:a16="http://schemas.microsoft.com/office/drawing/2014/main" id="{44E2F4F0-799D-9D52-5767-D2483E8D79E3}"/>
                    </a:ext>
                  </a:extLst>
                </p:cNvPr>
                <p:cNvPicPr/>
                <p:nvPr/>
              </p:nvPicPr>
              <p:blipFill>
                <a:blip r:embed="rId72"/>
                <a:stretch>
                  <a:fillRect/>
                </a:stretch>
              </p:blipFill>
              <p:spPr>
                <a:xfrm>
                  <a:off x="11145956" y="1403607"/>
                  <a:ext cx="398520" cy="920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3">
            <p14:nvContentPartPr>
              <p14:cNvPr id="47" name="Ink 46">
                <a:extLst>
                  <a:ext uri="{FF2B5EF4-FFF2-40B4-BE49-F238E27FC236}">
                    <a16:creationId xmlns:a16="http://schemas.microsoft.com/office/drawing/2014/main" id="{E9D5B6D3-9EA1-A428-BD48-5ADDDB45406E}"/>
                  </a:ext>
                </a:extLst>
              </p14:cNvPr>
              <p14:cNvContentPartPr/>
              <p14:nvPr/>
            </p14:nvContentPartPr>
            <p14:xfrm>
              <a:off x="11624036" y="820047"/>
              <a:ext cx="368280" cy="376560"/>
            </p14:xfrm>
          </p:contentPart>
        </mc:Choice>
        <mc:Fallback>
          <p:pic>
            <p:nvPicPr>
              <p:cNvPr id="47" name="Ink 46">
                <a:extLst>
                  <a:ext uri="{FF2B5EF4-FFF2-40B4-BE49-F238E27FC236}">
                    <a16:creationId xmlns:a16="http://schemas.microsoft.com/office/drawing/2014/main" id="{E9D5B6D3-9EA1-A428-BD48-5ADDDB45406E}"/>
                  </a:ext>
                </a:extLst>
              </p:cNvPr>
              <p:cNvPicPr/>
              <p:nvPr/>
            </p:nvPicPr>
            <p:blipFill>
              <a:blip r:embed="rId74"/>
              <a:stretch>
                <a:fillRect/>
              </a:stretch>
            </p:blipFill>
            <p:spPr>
              <a:xfrm>
                <a:off x="11619716" y="815727"/>
                <a:ext cx="376920" cy="385200"/>
              </a:xfrm>
              <a:prstGeom prst="rect">
                <a:avLst/>
              </a:prstGeom>
            </p:spPr>
          </p:pic>
        </mc:Fallback>
      </mc:AlternateContent>
      <p:grpSp>
        <p:nvGrpSpPr>
          <p:cNvPr id="51" name="Group 50">
            <a:extLst>
              <a:ext uri="{FF2B5EF4-FFF2-40B4-BE49-F238E27FC236}">
                <a16:creationId xmlns:a16="http://schemas.microsoft.com/office/drawing/2014/main" id="{B195E73B-BE80-B099-E547-43395B19844B}"/>
              </a:ext>
            </a:extLst>
          </p:cNvPr>
          <p:cNvGrpSpPr/>
          <p:nvPr/>
        </p:nvGrpSpPr>
        <p:grpSpPr>
          <a:xfrm>
            <a:off x="1986476" y="157287"/>
            <a:ext cx="928800" cy="967680"/>
            <a:chOff x="1986476" y="157287"/>
            <a:chExt cx="928800" cy="967680"/>
          </a:xfrm>
        </p:grpSpPr>
        <mc:AlternateContent xmlns:mc="http://schemas.openxmlformats.org/markup-compatibility/2006">
          <mc:Choice xmlns:p14="http://schemas.microsoft.com/office/powerpoint/2010/main" Requires="p14">
            <p:contentPart p14:bwMode="auto" r:id="rId75">
              <p14:nvContentPartPr>
                <p14:cNvPr id="49" name="Ink 48">
                  <a:extLst>
                    <a:ext uri="{FF2B5EF4-FFF2-40B4-BE49-F238E27FC236}">
                      <a16:creationId xmlns:a16="http://schemas.microsoft.com/office/drawing/2014/main" id="{982058F0-1F04-AEE3-27FB-3118B16DD3E2}"/>
                    </a:ext>
                  </a:extLst>
                </p14:cNvPr>
                <p14:cNvContentPartPr/>
                <p14:nvPr/>
              </p14:nvContentPartPr>
              <p14:xfrm>
                <a:off x="1986476" y="397407"/>
                <a:ext cx="669960" cy="727560"/>
              </p14:xfrm>
            </p:contentPart>
          </mc:Choice>
          <mc:Fallback>
            <p:pic>
              <p:nvPicPr>
                <p:cNvPr id="49" name="Ink 48">
                  <a:extLst>
                    <a:ext uri="{FF2B5EF4-FFF2-40B4-BE49-F238E27FC236}">
                      <a16:creationId xmlns:a16="http://schemas.microsoft.com/office/drawing/2014/main" id="{982058F0-1F04-AEE3-27FB-3118B16DD3E2}"/>
                    </a:ext>
                  </a:extLst>
                </p:cNvPr>
                <p:cNvPicPr/>
                <p:nvPr/>
              </p:nvPicPr>
              <p:blipFill>
                <a:blip r:embed="rId76"/>
                <a:stretch>
                  <a:fillRect/>
                </a:stretch>
              </p:blipFill>
              <p:spPr>
                <a:xfrm>
                  <a:off x="1982156" y="393087"/>
                  <a:ext cx="678600" cy="736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0" name="Ink 49">
                  <a:extLst>
                    <a:ext uri="{FF2B5EF4-FFF2-40B4-BE49-F238E27FC236}">
                      <a16:creationId xmlns:a16="http://schemas.microsoft.com/office/drawing/2014/main" id="{8C7B79C6-82E8-C4C1-94AC-1AE53AF1AD9F}"/>
                    </a:ext>
                  </a:extLst>
                </p14:cNvPr>
                <p14:cNvContentPartPr/>
                <p14:nvPr/>
              </p14:nvContentPartPr>
              <p14:xfrm>
                <a:off x="2564276" y="157287"/>
                <a:ext cx="351000" cy="266400"/>
              </p14:xfrm>
            </p:contentPart>
          </mc:Choice>
          <mc:Fallback>
            <p:pic>
              <p:nvPicPr>
                <p:cNvPr id="50" name="Ink 49">
                  <a:extLst>
                    <a:ext uri="{FF2B5EF4-FFF2-40B4-BE49-F238E27FC236}">
                      <a16:creationId xmlns:a16="http://schemas.microsoft.com/office/drawing/2014/main" id="{8C7B79C6-82E8-C4C1-94AC-1AE53AF1AD9F}"/>
                    </a:ext>
                  </a:extLst>
                </p:cNvPr>
                <p:cNvPicPr/>
                <p:nvPr/>
              </p:nvPicPr>
              <p:blipFill>
                <a:blip r:embed="rId78"/>
                <a:stretch>
                  <a:fillRect/>
                </a:stretch>
              </p:blipFill>
              <p:spPr>
                <a:xfrm>
                  <a:off x="2559956" y="152967"/>
                  <a:ext cx="359640" cy="275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9">
            <p14:nvContentPartPr>
              <p14:cNvPr id="52" name="Ink 51">
                <a:extLst>
                  <a:ext uri="{FF2B5EF4-FFF2-40B4-BE49-F238E27FC236}">
                    <a16:creationId xmlns:a16="http://schemas.microsoft.com/office/drawing/2014/main" id="{60A884E9-DDC1-443C-4C2D-116C36F2537D}"/>
                  </a:ext>
                </a:extLst>
              </p14:cNvPr>
              <p14:cNvContentPartPr/>
              <p14:nvPr/>
            </p14:nvContentPartPr>
            <p14:xfrm>
              <a:off x="5006516" y="4941687"/>
              <a:ext cx="322920" cy="1342440"/>
            </p14:xfrm>
          </p:contentPart>
        </mc:Choice>
        <mc:Fallback>
          <p:pic>
            <p:nvPicPr>
              <p:cNvPr id="52" name="Ink 51">
                <a:extLst>
                  <a:ext uri="{FF2B5EF4-FFF2-40B4-BE49-F238E27FC236}">
                    <a16:creationId xmlns:a16="http://schemas.microsoft.com/office/drawing/2014/main" id="{60A884E9-DDC1-443C-4C2D-116C36F2537D}"/>
                  </a:ext>
                </a:extLst>
              </p:cNvPr>
              <p:cNvPicPr/>
              <p:nvPr/>
            </p:nvPicPr>
            <p:blipFill>
              <a:blip r:embed="rId80"/>
              <a:stretch>
                <a:fillRect/>
              </a:stretch>
            </p:blipFill>
            <p:spPr>
              <a:xfrm>
                <a:off x="5002196" y="4937367"/>
                <a:ext cx="331560" cy="13510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Ink 52">
                <a:extLst>
                  <a:ext uri="{FF2B5EF4-FFF2-40B4-BE49-F238E27FC236}">
                    <a16:creationId xmlns:a16="http://schemas.microsoft.com/office/drawing/2014/main" id="{9421D942-ECE0-C682-2007-D77FB4E54F58}"/>
                  </a:ext>
                </a:extLst>
              </p14:cNvPr>
              <p14:cNvContentPartPr/>
              <p14:nvPr/>
            </p14:nvContentPartPr>
            <p14:xfrm>
              <a:off x="1387076" y="6253887"/>
              <a:ext cx="4680" cy="22680"/>
            </p14:xfrm>
          </p:contentPart>
        </mc:Choice>
        <mc:Fallback>
          <p:pic>
            <p:nvPicPr>
              <p:cNvPr id="53" name="Ink 52">
                <a:extLst>
                  <a:ext uri="{FF2B5EF4-FFF2-40B4-BE49-F238E27FC236}">
                    <a16:creationId xmlns:a16="http://schemas.microsoft.com/office/drawing/2014/main" id="{9421D942-ECE0-C682-2007-D77FB4E54F58}"/>
                  </a:ext>
                </a:extLst>
              </p:cNvPr>
              <p:cNvPicPr/>
              <p:nvPr/>
            </p:nvPicPr>
            <p:blipFill>
              <a:blip r:embed="rId82"/>
              <a:stretch>
                <a:fillRect/>
              </a:stretch>
            </p:blipFill>
            <p:spPr>
              <a:xfrm>
                <a:off x="1382756" y="6249567"/>
                <a:ext cx="13320" cy="31320"/>
              </a:xfrm>
              <a:prstGeom prst="rect">
                <a:avLst/>
              </a:prstGeom>
            </p:spPr>
          </p:pic>
        </mc:Fallback>
      </mc:AlternateContent>
      <p:grpSp>
        <p:nvGrpSpPr>
          <p:cNvPr id="57" name="Group 56">
            <a:extLst>
              <a:ext uri="{FF2B5EF4-FFF2-40B4-BE49-F238E27FC236}">
                <a16:creationId xmlns:a16="http://schemas.microsoft.com/office/drawing/2014/main" id="{06425AAC-E2A7-E3F8-1FEB-E14075107CFA}"/>
              </a:ext>
            </a:extLst>
          </p:cNvPr>
          <p:cNvGrpSpPr/>
          <p:nvPr/>
        </p:nvGrpSpPr>
        <p:grpSpPr>
          <a:xfrm>
            <a:off x="3102836" y="945327"/>
            <a:ext cx="5873760" cy="2269440"/>
            <a:chOff x="3102836" y="945327"/>
            <a:chExt cx="5873760" cy="2269440"/>
          </a:xfrm>
        </p:grpSpPr>
        <mc:AlternateContent xmlns:mc="http://schemas.openxmlformats.org/markup-compatibility/2006">
          <mc:Choice xmlns:p14="http://schemas.microsoft.com/office/powerpoint/2010/main" Requires="p14">
            <p:contentPart p14:bwMode="auto" r:id="rId83">
              <p14:nvContentPartPr>
                <p14:cNvPr id="54" name="Ink 53">
                  <a:extLst>
                    <a:ext uri="{FF2B5EF4-FFF2-40B4-BE49-F238E27FC236}">
                      <a16:creationId xmlns:a16="http://schemas.microsoft.com/office/drawing/2014/main" id="{879CA558-5D99-8554-2110-761E643E6988}"/>
                    </a:ext>
                  </a:extLst>
                </p14:cNvPr>
                <p14:cNvContentPartPr/>
                <p14:nvPr/>
              </p14:nvContentPartPr>
              <p14:xfrm>
                <a:off x="3531596" y="986727"/>
                <a:ext cx="5445000" cy="1987560"/>
              </p14:xfrm>
            </p:contentPart>
          </mc:Choice>
          <mc:Fallback>
            <p:pic>
              <p:nvPicPr>
                <p:cNvPr id="54" name="Ink 53">
                  <a:extLst>
                    <a:ext uri="{FF2B5EF4-FFF2-40B4-BE49-F238E27FC236}">
                      <a16:creationId xmlns:a16="http://schemas.microsoft.com/office/drawing/2014/main" id="{879CA558-5D99-8554-2110-761E643E6988}"/>
                    </a:ext>
                  </a:extLst>
                </p:cNvPr>
                <p:cNvPicPr/>
                <p:nvPr/>
              </p:nvPicPr>
              <p:blipFill>
                <a:blip r:embed="rId84"/>
                <a:stretch>
                  <a:fillRect/>
                </a:stretch>
              </p:blipFill>
              <p:spPr>
                <a:xfrm>
                  <a:off x="3527276" y="982407"/>
                  <a:ext cx="5453640" cy="19962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Ink 54">
                  <a:extLst>
                    <a:ext uri="{FF2B5EF4-FFF2-40B4-BE49-F238E27FC236}">
                      <a16:creationId xmlns:a16="http://schemas.microsoft.com/office/drawing/2014/main" id="{1147E5C4-4E9C-5214-12E3-FBBD6B0E6BDF}"/>
                    </a:ext>
                  </a:extLst>
                </p14:cNvPr>
                <p14:cNvContentPartPr/>
                <p14:nvPr/>
              </p14:nvContentPartPr>
              <p14:xfrm>
                <a:off x="3102836" y="2343567"/>
                <a:ext cx="1306440" cy="871200"/>
              </p14:xfrm>
            </p:contentPart>
          </mc:Choice>
          <mc:Fallback>
            <p:pic>
              <p:nvPicPr>
                <p:cNvPr id="55" name="Ink 54">
                  <a:extLst>
                    <a:ext uri="{FF2B5EF4-FFF2-40B4-BE49-F238E27FC236}">
                      <a16:creationId xmlns:a16="http://schemas.microsoft.com/office/drawing/2014/main" id="{1147E5C4-4E9C-5214-12E3-FBBD6B0E6BDF}"/>
                    </a:ext>
                  </a:extLst>
                </p:cNvPr>
                <p:cNvPicPr/>
                <p:nvPr/>
              </p:nvPicPr>
              <p:blipFill>
                <a:blip r:embed="rId86"/>
                <a:stretch>
                  <a:fillRect/>
                </a:stretch>
              </p:blipFill>
              <p:spPr>
                <a:xfrm>
                  <a:off x="3098516" y="2339247"/>
                  <a:ext cx="1315080" cy="8798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Ink 55">
                  <a:extLst>
                    <a:ext uri="{FF2B5EF4-FFF2-40B4-BE49-F238E27FC236}">
                      <a16:creationId xmlns:a16="http://schemas.microsoft.com/office/drawing/2014/main" id="{7EFD9763-FB9F-E08F-A49F-35012BB590DF}"/>
                    </a:ext>
                  </a:extLst>
                </p14:cNvPr>
                <p14:cNvContentPartPr/>
                <p14:nvPr/>
              </p14:nvContentPartPr>
              <p14:xfrm>
                <a:off x="3394436" y="945327"/>
                <a:ext cx="3561840" cy="1977480"/>
              </p14:xfrm>
            </p:contentPart>
          </mc:Choice>
          <mc:Fallback>
            <p:pic>
              <p:nvPicPr>
                <p:cNvPr id="56" name="Ink 55">
                  <a:extLst>
                    <a:ext uri="{FF2B5EF4-FFF2-40B4-BE49-F238E27FC236}">
                      <a16:creationId xmlns:a16="http://schemas.microsoft.com/office/drawing/2014/main" id="{7EFD9763-FB9F-E08F-A49F-35012BB590DF}"/>
                    </a:ext>
                  </a:extLst>
                </p:cNvPr>
                <p:cNvPicPr/>
                <p:nvPr/>
              </p:nvPicPr>
              <p:blipFill>
                <a:blip r:embed="rId88"/>
                <a:stretch>
                  <a:fillRect/>
                </a:stretch>
              </p:blipFill>
              <p:spPr>
                <a:xfrm>
                  <a:off x="3390116" y="941007"/>
                  <a:ext cx="3570480" cy="1986120"/>
                </a:xfrm>
                <a:prstGeom prst="rect">
                  <a:avLst/>
                </a:prstGeom>
              </p:spPr>
            </p:pic>
          </mc:Fallback>
        </mc:AlternateContent>
      </p:grpSp>
      <p:grpSp>
        <p:nvGrpSpPr>
          <p:cNvPr id="62" name="Group 61">
            <a:extLst>
              <a:ext uri="{FF2B5EF4-FFF2-40B4-BE49-F238E27FC236}">
                <a16:creationId xmlns:a16="http://schemas.microsoft.com/office/drawing/2014/main" id="{0FD5910D-7850-8E01-5994-443326F0002B}"/>
              </a:ext>
            </a:extLst>
          </p:cNvPr>
          <p:cNvGrpSpPr/>
          <p:nvPr/>
        </p:nvGrpSpPr>
        <p:grpSpPr>
          <a:xfrm>
            <a:off x="9836636" y="1976007"/>
            <a:ext cx="911520" cy="681120"/>
            <a:chOff x="9836636" y="1976007"/>
            <a:chExt cx="911520" cy="681120"/>
          </a:xfrm>
        </p:grpSpPr>
        <mc:AlternateContent xmlns:mc="http://schemas.openxmlformats.org/markup-compatibility/2006">
          <mc:Choice xmlns:p14="http://schemas.microsoft.com/office/powerpoint/2010/main" Requires="p14">
            <p:contentPart p14:bwMode="auto" r:id="rId89">
              <p14:nvContentPartPr>
                <p14:cNvPr id="58" name="Ink 57">
                  <a:extLst>
                    <a:ext uri="{FF2B5EF4-FFF2-40B4-BE49-F238E27FC236}">
                      <a16:creationId xmlns:a16="http://schemas.microsoft.com/office/drawing/2014/main" id="{383C63E3-CF68-32E9-7249-B7E50EC5CC07}"/>
                    </a:ext>
                  </a:extLst>
                </p14:cNvPr>
                <p14:cNvContentPartPr/>
                <p14:nvPr/>
              </p14:nvContentPartPr>
              <p14:xfrm>
                <a:off x="9836636" y="2175447"/>
                <a:ext cx="385200" cy="481680"/>
              </p14:xfrm>
            </p:contentPart>
          </mc:Choice>
          <mc:Fallback>
            <p:pic>
              <p:nvPicPr>
                <p:cNvPr id="58" name="Ink 57">
                  <a:extLst>
                    <a:ext uri="{FF2B5EF4-FFF2-40B4-BE49-F238E27FC236}">
                      <a16:creationId xmlns:a16="http://schemas.microsoft.com/office/drawing/2014/main" id="{383C63E3-CF68-32E9-7249-B7E50EC5CC07}"/>
                    </a:ext>
                  </a:extLst>
                </p:cNvPr>
                <p:cNvPicPr/>
                <p:nvPr/>
              </p:nvPicPr>
              <p:blipFill>
                <a:blip r:embed="rId90"/>
                <a:stretch>
                  <a:fillRect/>
                </a:stretch>
              </p:blipFill>
              <p:spPr>
                <a:xfrm>
                  <a:off x="9832316" y="2171127"/>
                  <a:ext cx="39384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9" name="Ink 58">
                  <a:extLst>
                    <a:ext uri="{FF2B5EF4-FFF2-40B4-BE49-F238E27FC236}">
                      <a16:creationId xmlns:a16="http://schemas.microsoft.com/office/drawing/2014/main" id="{BA64D07D-0F32-E761-2B90-C8098E46E8AA}"/>
                    </a:ext>
                  </a:extLst>
                </p14:cNvPr>
                <p14:cNvContentPartPr/>
                <p14:nvPr/>
              </p14:nvContentPartPr>
              <p14:xfrm>
                <a:off x="10005836" y="2091567"/>
                <a:ext cx="164160" cy="164880"/>
              </p14:xfrm>
            </p:contentPart>
          </mc:Choice>
          <mc:Fallback>
            <p:pic>
              <p:nvPicPr>
                <p:cNvPr id="59" name="Ink 58">
                  <a:extLst>
                    <a:ext uri="{FF2B5EF4-FFF2-40B4-BE49-F238E27FC236}">
                      <a16:creationId xmlns:a16="http://schemas.microsoft.com/office/drawing/2014/main" id="{BA64D07D-0F32-E761-2B90-C8098E46E8AA}"/>
                    </a:ext>
                  </a:extLst>
                </p:cNvPr>
                <p:cNvPicPr/>
                <p:nvPr/>
              </p:nvPicPr>
              <p:blipFill>
                <a:blip r:embed="rId92"/>
                <a:stretch>
                  <a:fillRect/>
                </a:stretch>
              </p:blipFill>
              <p:spPr>
                <a:xfrm>
                  <a:off x="10001516" y="2087247"/>
                  <a:ext cx="1728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50188242-5365-B3D9-0A82-AE69B51E7123}"/>
                    </a:ext>
                  </a:extLst>
                </p14:cNvPr>
                <p14:cNvContentPartPr/>
                <p14:nvPr/>
              </p14:nvContentPartPr>
              <p14:xfrm>
                <a:off x="10384196" y="1976007"/>
                <a:ext cx="363960" cy="212400"/>
              </p14:xfrm>
            </p:contentPart>
          </mc:Choice>
          <mc:Fallback>
            <p:pic>
              <p:nvPicPr>
                <p:cNvPr id="60" name="Ink 59">
                  <a:extLst>
                    <a:ext uri="{FF2B5EF4-FFF2-40B4-BE49-F238E27FC236}">
                      <a16:creationId xmlns:a16="http://schemas.microsoft.com/office/drawing/2014/main" id="{50188242-5365-B3D9-0A82-AE69B51E7123}"/>
                    </a:ext>
                  </a:extLst>
                </p:cNvPr>
                <p:cNvPicPr/>
                <p:nvPr/>
              </p:nvPicPr>
              <p:blipFill>
                <a:blip r:embed="rId94"/>
                <a:stretch>
                  <a:fillRect/>
                </a:stretch>
              </p:blipFill>
              <p:spPr>
                <a:xfrm>
                  <a:off x="10379876" y="1971687"/>
                  <a:ext cx="3726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9E685C8E-FD39-A6B7-E4E1-CE4EB604CB70}"/>
                    </a:ext>
                  </a:extLst>
                </p14:cNvPr>
                <p14:cNvContentPartPr/>
                <p14:nvPr/>
              </p14:nvContentPartPr>
              <p14:xfrm>
                <a:off x="10421996" y="2007327"/>
                <a:ext cx="141120" cy="403920"/>
              </p14:xfrm>
            </p:contentPart>
          </mc:Choice>
          <mc:Fallback>
            <p:pic>
              <p:nvPicPr>
                <p:cNvPr id="61" name="Ink 60">
                  <a:extLst>
                    <a:ext uri="{FF2B5EF4-FFF2-40B4-BE49-F238E27FC236}">
                      <a16:creationId xmlns:a16="http://schemas.microsoft.com/office/drawing/2014/main" id="{9E685C8E-FD39-A6B7-E4E1-CE4EB604CB70}"/>
                    </a:ext>
                  </a:extLst>
                </p:cNvPr>
                <p:cNvPicPr/>
                <p:nvPr/>
              </p:nvPicPr>
              <p:blipFill>
                <a:blip r:embed="rId96"/>
                <a:stretch>
                  <a:fillRect/>
                </a:stretch>
              </p:blipFill>
              <p:spPr>
                <a:xfrm>
                  <a:off x="10417676" y="2003007"/>
                  <a:ext cx="149760" cy="41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63" name="Ink 62">
                <a:extLst>
                  <a:ext uri="{FF2B5EF4-FFF2-40B4-BE49-F238E27FC236}">
                    <a16:creationId xmlns:a16="http://schemas.microsoft.com/office/drawing/2014/main" id="{5A45ACAD-8D68-9620-5E53-D00E14CF3062}"/>
                  </a:ext>
                </a:extLst>
              </p14:cNvPr>
              <p14:cNvContentPartPr/>
              <p14:nvPr/>
            </p14:nvContentPartPr>
            <p14:xfrm>
              <a:off x="9501116" y="304887"/>
              <a:ext cx="1417680" cy="976680"/>
            </p14:xfrm>
          </p:contentPart>
        </mc:Choice>
        <mc:Fallback>
          <p:pic>
            <p:nvPicPr>
              <p:cNvPr id="63" name="Ink 62">
                <a:extLst>
                  <a:ext uri="{FF2B5EF4-FFF2-40B4-BE49-F238E27FC236}">
                    <a16:creationId xmlns:a16="http://schemas.microsoft.com/office/drawing/2014/main" id="{5A45ACAD-8D68-9620-5E53-D00E14CF3062}"/>
                  </a:ext>
                </a:extLst>
              </p:cNvPr>
              <p:cNvPicPr/>
              <p:nvPr/>
            </p:nvPicPr>
            <p:blipFill>
              <a:blip r:embed="rId98"/>
              <a:stretch>
                <a:fillRect/>
              </a:stretch>
            </p:blipFill>
            <p:spPr>
              <a:xfrm>
                <a:off x="9496796" y="300567"/>
                <a:ext cx="1426320" cy="985320"/>
              </a:xfrm>
              <a:prstGeom prst="rect">
                <a:avLst/>
              </a:prstGeom>
            </p:spPr>
          </p:pic>
        </mc:Fallback>
      </mc:AlternateContent>
      <p:grpSp>
        <p:nvGrpSpPr>
          <p:cNvPr id="77" name="Group 76">
            <a:extLst>
              <a:ext uri="{FF2B5EF4-FFF2-40B4-BE49-F238E27FC236}">
                <a16:creationId xmlns:a16="http://schemas.microsoft.com/office/drawing/2014/main" id="{57914EFE-B9D8-A29C-0FF9-F6F7C907D7D3}"/>
              </a:ext>
            </a:extLst>
          </p:cNvPr>
          <p:cNvGrpSpPr/>
          <p:nvPr/>
        </p:nvGrpSpPr>
        <p:grpSpPr>
          <a:xfrm>
            <a:off x="609476" y="4668087"/>
            <a:ext cx="8795160" cy="2109600"/>
            <a:chOff x="609476" y="4668087"/>
            <a:chExt cx="8795160" cy="2109600"/>
          </a:xfrm>
        </p:grpSpPr>
        <mc:AlternateContent xmlns:mc="http://schemas.openxmlformats.org/markup-compatibility/2006">
          <mc:Choice xmlns:p14="http://schemas.microsoft.com/office/powerpoint/2010/main" Requires="p14">
            <p:contentPart p14:bwMode="auto" r:id="rId99">
              <p14:nvContentPartPr>
                <p14:cNvPr id="64" name="Ink 63">
                  <a:extLst>
                    <a:ext uri="{FF2B5EF4-FFF2-40B4-BE49-F238E27FC236}">
                      <a16:creationId xmlns:a16="http://schemas.microsoft.com/office/drawing/2014/main" id="{A897BD3C-8AFF-7A4E-B86C-79F166240966}"/>
                    </a:ext>
                  </a:extLst>
                </p14:cNvPr>
                <p14:cNvContentPartPr/>
                <p14:nvPr/>
              </p14:nvContentPartPr>
              <p14:xfrm>
                <a:off x="609476" y="5906487"/>
                <a:ext cx="761040" cy="612000"/>
              </p14:xfrm>
            </p:contentPart>
          </mc:Choice>
          <mc:Fallback>
            <p:pic>
              <p:nvPicPr>
                <p:cNvPr id="64" name="Ink 63">
                  <a:extLst>
                    <a:ext uri="{FF2B5EF4-FFF2-40B4-BE49-F238E27FC236}">
                      <a16:creationId xmlns:a16="http://schemas.microsoft.com/office/drawing/2014/main" id="{A897BD3C-8AFF-7A4E-B86C-79F166240966}"/>
                    </a:ext>
                  </a:extLst>
                </p:cNvPr>
                <p:cNvPicPr/>
                <p:nvPr/>
              </p:nvPicPr>
              <p:blipFill>
                <a:blip r:embed="rId100"/>
                <a:stretch>
                  <a:fillRect/>
                </a:stretch>
              </p:blipFill>
              <p:spPr>
                <a:xfrm>
                  <a:off x="605156" y="5902167"/>
                  <a:ext cx="769680" cy="6206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5" name="Ink 64">
                  <a:extLst>
                    <a:ext uri="{FF2B5EF4-FFF2-40B4-BE49-F238E27FC236}">
                      <a16:creationId xmlns:a16="http://schemas.microsoft.com/office/drawing/2014/main" id="{3593D9B4-B9BF-A5C6-DD3F-51D22A68D8A4}"/>
                    </a:ext>
                  </a:extLst>
                </p14:cNvPr>
                <p14:cNvContentPartPr/>
                <p14:nvPr/>
              </p14:nvContentPartPr>
              <p14:xfrm>
                <a:off x="1702076" y="6099087"/>
                <a:ext cx="765720" cy="516600"/>
              </p14:xfrm>
            </p:contentPart>
          </mc:Choice>
          <mc:Fallback>
            <p:pic>
              <p:nvPicPr>
                <p:cNvPr id="65" name="Ink 64">
                  <a:extLst>
                    <a:ext uri="{FF2B5EF4-FFF2-40B4-BE49-F238E27FC236}">
                      <a16:creationId xmlns:a16="http://schemas.microsoft.com/office/drawing/2014/main" id="{3593D9B4-B9BF-A5C6-DD3F-51D22A68D8A4}"/>
                    </a:ext>
                  </a:extLst>
                </p:cNvPr>
                <p:cNvPicPr/>
                <p:nvPr/>
              </p:nvPicPr>
              <p:blipFill>
                <a:blip r:embed="rId102"/>
                <a:stretch>
                  <a:fillRect/>
                </a:stretch>
              </p:blipFill>
              <p:spPr>
                <a:xfrm>
                  <a:off x="1697756" y="6094767"/>
                  <a:ext cx="77436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6" name="Ink 65">
                  <a:extLst>
                    <a:ext uri="{FF2B5EF4-FFF2-40B4-BE49-F238E27FC236}">
                      <a16:creationId xmlns:a16="http://schemas.microsoft.com/office/drawing/2014/main" id="{F29FB6F7-9DAD-CAEB-DC2C-BF866A31585E}"/>
                    </a:ext>
                  </a:extLst>
                </p14:cNvPr>
                <p14:cNvContentPartPr/>
                <p14:nvPr/>
              </p14:nvContentPartPr>
              <p14:xfrm>
                <a:off x="2784236" y="5930607"/>
                <a:ext cx="1490400" cy="645480"/>
              </p14:xfrm>
            </p:contentPart>
          </mc:Choice>
          <mc:Fallback>
            <p:pic>
              <p:nvPicPr>
                <p:cNvPr id="66" name="Ink 65">
                  <a:extLst>
                    <a:ext uri="{FF2B5EF4-FFF2-40B4-BE49-F238E27FC236}">
                      <a16:creationId xmlns:a16="http://schemas.microsoft.com/office/drawing/2014/main" id="{F29FB6F7-9DAD-CAEB-DC2C-BF866A31585E}"/>
                    </a:ext>
                  </a:extLst>
                </p:cNvPr>
                <p:cNvPicPr/>
                <p:nvPr/>
              </p:nvPicPr>
              <p:blipFill>
                <a:blip r:embed="rId104"/>
                <a:stretch>
                  <a:fillRect/>
                </a:stretch>
              </p:blipFill>
              <p:spPr>
                <a:xfrm>
                  <a:off x="2779916" y="5926287"/>
                  <a:ext cx="1499040" cy="654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7" name="Ink 66">
                  <a:extLst>
                    <a:ext uri="{FF2B5EF4-FFF2-40B4-BE49-F238E27FC236}">
                      <a16:creationId xmlns:a16="http://schemas.microsoft.com/office/drawing/2014/main" id="{B8F4FB3E-E855-1A0F-90FD-00AC0C5E133C}"/>
                    </a:ext>
                  </a:extLst>
                </p14:cNvPr>
                <p14:cNvContentPartPr/>
                <p14:nvPr/>
              </p14:nvContentPartPr>
              <p14:xfrm>
                <a:off x="4217396" y="5936007"/>
                <a:ext cx="345240" cy="801000"/>
              </p14:xfrm>
            </p:contentPart>
          </mc:Choice>
          <mc:Fallback>
            <p:pic>
              <p:nvPicPr>
                <p:cNvPr id="67" name="Ink 66">
                  <a:extLst>
                    <a:ext uri="{FF2B5EF4-FFF2-40B4-BE49-F238E27FC236}">
                      <a16:creationId xmlns:a16="http://schemas.microsoft.com/office/drawing/2014/main" id="{B8F4FB3E-E855-1A0F-90FD-00AC0C5E133C}"/>
                    </a:ext>
                  </a:extLst>
                </p:cNvPr>
                <p:cNvPicPr/>
                <p:nvPr/>
              </p:nvPicPr>
              <p:blipFill>
                <a:blip r:embed="rId106"/>
                <a:stretch>
                  <a:fillRect/>
                </a:stretch>
              </p:blipFill>
              <p:spPr>
                <a:xfrm>
                  <a:off x="4213076" y="5931687"/>
                  <a:ext cx="353880" cy="8096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8" name="Ink 67">
                  <a:extLst>
                    <a:ext uri="{FF2B5EF4-FFF2-40B4-BE49-F238E27FC236}">
                      <a16:creationId xmlns:a16="http://schemas.microsoft.com/office/drawing/2014/main" id="{93B2C504-870F-4F27-062E-0AB685622388}"/>
                    </a:ext>
                  </a:extLst>
                </p14:cNvPr>
                <p14:cNvContentPartPr/>
                <p14:nvPr/>
              </p14:nvContentPartPr>
              <p14:xfrm>
                <a:off x="4549316" y="6158847"/>
                <a:ext cx="474840" cy="618840"/>
              </p14:xfrm>
            </p:contentPart>
          </mc:Choice>
          <mc:Fallback>
            <p:pic>
              <p:nvPicPr>
                <p:cNvPr id="68" name="Ink 67">
                  <a:extLst>
                    <a:ext uri="{FF2B5EF4-FFF2-40B4-BE49-F238E27FC236}">
                      <a16:creationId xmlns:a16="http://schemas.microsoft.com/office/drawing/2014/main" id="{93B2C504-870F-4F27-062E-0AB685622388}"/>
                    </a:ext>
                  </a:extLst>
                </p:cNvPr>
                <p:cNvPicPr/>
                <p:nvPr/>
              </p:nvPicPr>
              <p:blipFill>
                <a:blip r:embed="rId108"/>
                <a:stretch>
                  <a:fillRect/>
                </a:stretch>
              </p:blipFill>
              <p:spPr>
                <a:xfrm>
                  <a:off x="4544996" y="6154527"/>
                  <a:ext cx="48348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0" name="Ink 69">
                  <a:extLst>
                    <a:ext uri="{FF2B5EF4-FFF2-40B4-BE49-F238E27FC236}">
                      <a16:creationId xmlns:a16="http://schemas.microsoft.com/office/drawing/2014/main" id="{33DB138F-F2DD-B9A2-08BE-9CFF5F0D3EEB}"/>
                    </a:ext>
                  </a:extLst>
                </p14:cNvPr>
                <p14:cNvContentPartPr/>
                <p14:nvPr/>
              </p14:nvContentPartPr>
              <p14:xfrm>
                <a:off x="6159956" y="5865447"/>
                <a:ext cx="818280" cy="374400"/>
              </p14:xfrm>
            </p:contentPart>
          </mc:Choice>
          <mc:Fallback>
            <p:pic>
              <p:nvPicPr>
                <p:cNvPr id="70" name="Ink 69">
                  <a:extLst>
                    <a:ext uri="{FF2B5EF4-FFF2-40B4-BE49-F238E27FC236}">
                      <a16:creationId xmlns:a16="http://schemas.microsoft.com/office/drawing/2014/main" id="{33DB138F-F2DD-B9A2-08BE-9CFF5F0D3EEB}"/>
                    </a:ext>
                  </a:extLst>
                </p:cNvPr>
                <p:cNvPicPr/>
                <p:nvPr/>
              </p:nvPicPr>
              <p:blipFill>
                <a:blip r:embed="rId110"/>
                <a:stretch>
                  <a:fillRect/>
                </a:stretch>
              </p:blipFill>
              <p:spPr>
                <a:xfrm>
                  <a:off x="6155636" y="5861127"/>
                  <a:ext cx="8269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1" name="Ink 70">
                  <a:extLst>
                    <a:ext uri="{FF2B5EF4-FFF2-40B4-BE49-F238E27FC236}">
                      <a16:creationId xmlns:a16="http://schemas.microsoft.com/office/drawing/2014/main" id="{7918E5D6-026D-74BD-80BF-9425D890430A}"/>
                    </a:ext>
                  </a:extLst>
                </p14:cNvPr>
                <p14:cNvContentPartPr/>
                <p14:nvPr/>
              </p14:nvContentPartPr>
              <p14:xfrm>
                <a:off x="7304396" y="5675007"/>
                <a:ext cx="578520" cy="432360"/>
              </p14:xfrm>
            </p:contentPart>
          </mc:Choice>
          <mc:Fallback>
            <p:pic>
              <p:nvPicPr>
                <p:cNvPr id="71" name="Ink 70">
                  <a:extLst>
                    <a:ext uri="{FF2B5EF4-FFF2-40B4-BE49-F238E27FC236}">
                      <a16:creationId xmlns:a16="http://schemas.microsoft.com/office/drawing/2014/main" id="{7918E5D6-026D-74BD-80BF-9425D890430A}"/>
                    </a:ext>
                  </a:extLst>
                </p:cNvPr>
                <p:cNvPicPr/>
                <p:nvPr/>
              </p:nvPicPr>
              <p:blipFill>
                <a:blip r:embed="rId112"/>
                <a:stretch>
                  <a:fillRect/>
                </a:stretch>
              </p:blipFill>
              <p:spPr>
                <a:xfrm>
                  <a:off x="7300076" y="5670687"/>
                  <a:ext cx="58716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2" name="Ink 71">
                  <a:extLst>
                    <a:ext uri="{FF2B5EF4-FFF2-40B4-BE49-F238E27FC236}">
                      <a16:creationId xmlns:a16="http://schemas.microsoft.com/office/drawing/2014/main" id="{9E1907CD-51B5-A635-4A14-B2955B95BF2F}"/>
                    </a:ext>
                  </a:extLst>
                </p14:cNvPr>
                <p14:cNvContentPartPr/>
                <p14:nvPr/>
              </p14:nvContentPartPr>
              <p14:xfrm>
                <a:off x="7976156" y="5601927"/>
                <a:ext cx="443160" cy="610560"/>
              </p14:xfrm>
            </p:contentPart>
          </mc:Choice>
          <mc:Fallback>
            <p:pic>
              <p:nvPicPr>
                <p:cNvPr id="72" name="Ink 71">
                  <a:extLst>
                    <a:ext uri="{FF2B5EF4-FFF2-40B4-BE49-F238E27FC236}">
                      <a16:creationId xmlns:a16="http://schemas.microsoft.com/office/drawing/2014/main" id="{9E1907CD-51B5-A635-4A14-B2955B95BF2F}"/>
                    </a:ext>
                  </a:extLst>
                </p:cNvPr>
                <p:cNvPicPr/>
                <p:nvPr/>
              </p:nvPicPr>
              <p:blipFill>
                <a:blip r:embed="rId114"/>
                <a:stretch>
                  <a:fillRect/>
                </a:stretch>
              </p:blipFill>
              <p:spPr>
                <a:xfrm>
                  <a:off x="7971836" y="5597607"/>
                  <a:ext cx="451800" cy="6192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3" name="Ink 72">
                  <a:extLst>
                    <a:ext uri="{FF2B5EF4-FFF2-40B4-BE49-F238E27FC236}">
                      <a16:creationId xmlns:a16="http://schemas.microsoft.com/office/drawing/2014/main" id="{6726D419-B5DC-53DE-2EDE-BC15F0A98873}"/>
                    </a:ext>
                  </a:extLst>
                </p14:cNvPr>
                <p14:cNvContentPartPr/>
                <p14:nvPr/>
              </p14:nvContentPartPr>
              <p14:xfrm>
                <a:off x="8459636" y="5864727"/>
                <a:ext cx="470520" cy="471600"/>
              </p14:xfrm>
            </p:contentPart>
          </mc:Choice>
          <mc:Fallback>
            <p:pic>
              <p:nvPicPr>
                <p:cNvPr id="73" name="Ink 72">
                  <a:extLst>
                    <a:ext uri="{FF2B5EF4-FFF2-40B4-BE49-F238E27FC236}">
                      <a16:creationId xmlns:a16="http://schemas.microsoft.com/office/drawing/2014/main" id="{6726D419-B5DC-53DE-2EDE-BC15F0A98873}"/>
                    </a:ext>
                  </a:extLst>
                </p:cNvPr>
                <p:cNvPicPr/>
                <p:nvPr/>
              </p:nvPicPr>
              <p:blipFill>
                <a:blip r:embed="rId116"/>
                <a:stretch>
                  <a:fillRect/>
                </a:stretch>
              </p:blipFill>
              <p:spPr>
                <a:xfrm>
                  <a:off x="8455316" y="5860407"/>
                  <a:ext cx="47916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4" name="Ink 73">
                  <a:extLst>
                    <a:ext uri="{FF2B5EF4-FFF2-40B4-BE49-F238E27FC236}">
                      <a16:creationId xmlns:a16="http://schemas.microsoft.com/office/drawing/2014/main" id="{E62674AD-831C-A50C-9B1A-842E1EF8662E}"/>
                    </a:ext>
                  </a:extLst>
                </p14:cNvPr>
                <p14:cNvContentPartPr/>
                <p14:nvPr/>
              </p14:nvContentPartPr>
              <p14:xfrm>
                <a:off x="5978876" y="5149047"/>
                <a:ext cx="3425760" cy="1494000"/>
              </p14:xfrm>
            </p:contentPart>
          </mc:Choice>
          <mc:Fallback>
            <p:pic>
              <p:nvPicPr>
                <p:cNvPr id="74" name="Ink 73">
                  <a:extLst>
                    <a:ext uri="{FF2B5EF4-FFF2-40B4-BE49-F238E27FC236}">
                      <a16:creationId xmlns:a16="http://schemas.microsoft.com/office/drawing/2014/main" id="{E62674AD-831C-A50C-9B1A-842E1EF8662E}"/>
                    </a:ext>
                  </a:extLst>
                </p:cNvPr>
                <p:cNvPicPr/>
                <p:nvPr/>
              </p:nvPicPr>
              <p:blipFill>
                <a:blip r:embed="rId118"/>
                <a:stretch>
                  <a:fillRect/>
                </a:stretch>
              </p:blipFill>
              <p:spPr>
                <a:xfrm>
                  <a:off x="5974556" y="5144727"/>
                  <a:ext cx="3434400" cy="15026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6" name="Ink 75">
                  <a:extLst>
                    <a:ext uri="{FF2B5EF4-FFF2-40B4-BE49-F238E27FC236}">
                      <a16:creationId xmlns:a16="http://schemas.microsoft.com/office/drawing/2014/main" id="{C801EBDE-6423-0273-BE7B-9C591BD5D289}"/>
                    </a:ext>
                  </a:extLst>
                </p14:cNvPr>
                <p14:cNvContentPartPr/>
                <p14:nvPr/>
              </p14:nvContentPartPr>
              <p14:xfrm>
                <a:off x="5402156" y="4668087"/>
                <a:ext cx="2040120" cy="1489680"/>
              </p14:xfrm>
            </p:contentPart>
          </mc:Choice>
          <mc:Fallback>
            <p:pic>
              <p:nvPicPr>
                <p:cNvPr id="76" name="Ink 75">
                  <a:extLst>
                    <a:ext uri="{FF2B5EF4-FFF2-40B4-BE49-F238E27FC236}">
                      <a16:creationId xmlns:a16="http://schemas.microsoft.com/office/drawing/2014/main" id="{C801EBDE-6423-0273-BE7B-9C591BD5D289}"/>
                    </a:ext>
                  </a:extLst>
                </p:cNvPr>
                <p:cNvPicPr/>
                <p:nvPr/>
              </p:nvPicPr>
              <p:blipFill>
                <a:blip r:embed="rId120"/>
                <a:stretch>
                  <a:fillRect/>
                </a:stretch>
              </p:blipFill>
              <p:spPr>
                <a:xfrm>
                  <a:off x="5397836" y="4663767"/>
                  <a:ext cx="2048760" cy="1498320"/>
                </a:xfrm>
                <a:prstGeom prst="rect">
                  <a:avLst/>
                </a:prstGeom>
              </p:spPr>
            </p:pic>
          </mc:Fallback>
        </mc:AlternateContent>
      </p:grpSp>
    </p:spTree>
    <p:extLst>
      <p:ext uri="{BB962C8B-B14F-4D97-AF65-F5344CB8AC3E}">
        <p14:creationId xmlns:p14="http://schemas.microsoft.com/office/powerpoint/2010/main" val="2870035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BC70A126-7AAE-08CE-9AD5-E1C459041B6B}"/>
              </a:ext>
            </a:extLst>
          </p:cNvPr>
          <p:cNvPicPr>
            <a:picLocks noChangeAspect="1"/>
          </p:cNvPicPr>
          <p:nvPr/>
        </p:nvPicPr>
        <p:blipFill>
          <a:blip r:embed="rId2">
            <a:duotone>
              <a:prstClr val="black"/>
              <a:schemeClr val="accent4">
                <a:tint val="45000"/>
                <a:satMod val="400000"/>
              </a:schemeClr>
            </a:duotone>
          </a:blip>
          <a:stretch>
            <a:fillRect/>
          </a:stretch>
        </p:blipFill>
        <p:spPr>
          <a:xfrm>
            <a:off x="1226067" y="495863"/>
            <a:ext cx="2701312" cy="669118"/>
          </a:xfrm>
          <a:prstGeom prst="rect">
            <a:avLst/>
          </a:prstGeom>
        </p:spPr>
      </p:pic>
      <p:pic>
        <p:nvPicPr>
          <p:cNvPr id="49" name="Picture 48">
            <a:extLst>
              <a:ext uri="{FF2B5EF4-FFF2-40B4-BE49-F238E27FC236}">
                <a16:creationId xmlns:a16="http://schemas.microsoft.com/office/drawing/2014/main" id="{9C9C205C-71E5-8781-66D2-040E9BD4FB47}"/>
              </a:ext>
            </a:extLst>
          </p:cNvPr>
          <p:cNvPicPr>
            <a:picLocks noChangeAspect="1"/>
          </p:cNvPicPr>
          <p:nvPr/>
        </p:nvPicPr>
        <p:blipFill>
          <a:blip r:embed="rId3"/>
          <a:stretch>
            <a:fillRect/>
          </a:stretch>
        </p:blipFill>
        <p:spPr>
          <a:xfrm>
            <a:off x="4928092" y="389717"/>
            <a:ext cx="5636669" cy="881409"/>
          </a:xfrm>
          <a:prstGeom prst="rect">
            <a:avLst/>
          </a:prstGeom>
        </p:spPr>
      </p:pic>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22CC755F-A6CC-36DA-46AB-3BCB2501BB94}"/>
                  </a:ext>
                </a:extLst>
              </p14:cNvPr>
              <p14:cNvContentPartPr/>
              <p14:nvPr/>
            </p14:nvContentPartPr>
            <p14:xfrm>
              <a:off x="1820520" y="1892160"/>
              <a:ext cx="10329840" cy="4008960"/>
            </p14:xfrm>
          </p:contentPart>
        </mc:Choice>
        <mc:Fallback xmlns="">
          <p:pic>
            <p:nvPicPr>
              <p:cNvPr id="50" name="Ink 49">
                <a:extLst>
                  <a:ext uri="{FF2B5EF4-FFF2-40B4-BE49-F238E27FC236}">
                    <a16:creationId xmlns:a16="http://schemas.microsoft.com/office/drawing/2014/main" id="{22CC755F-A6CC-36DA-46AB-3BCB2501BB94}"/>
                  </a:ext>
                </a:extLst>
              </p:cNvPr>
              <p:cNvPicPr/>
              <p:nvPr/>
            </p:nvPicPr>
            <p:blipFill>
              <a:blip r:embed="rId5"/>
              <a:stretch>
                <a:fillRect/>
              </a:stretch>
            </p:blipFill>
            <p:spPr>
              <a:xfrm>
                <a:off x="1811160" y="1882800"/>
                <a:ext cx="10348560" cy="4027680"/>
              </a:xfrm>
              <a:prstGeom prst="rect">
                <a:avLst/>
              </a:prstGeom>
            </p:spPr>
          </p:pic>
        </mc:Fallback>
      </mc:AlternateContent>
    </p:spTree>
    <p:extLst>
      <p:ext uri="{BB962C8B-B14F-4D97-AF65-F5344CB8AC3E}">
        <p14:creationId xmlns:p14="http://schemas.microsoft.com/office/powerpoint/2010/main" val="216775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16638A-CF3F-6DCB-24B3-873DC341127C}"/>
              </a:ext>
            </a:extLst>
          </p:cNvPr>
          <p:cNvPicPr>
            <a:picLocks noChangeAspect="1"/>
          </p:cNvPicPr>
          <p:nvPr/>
        </p:nvPicPr>
        <p:blipFill>
          <a:blip r:embed="rId2"/>
          <a:stretch>
            <a:fillRect/>
          </a:stretch>
        </p:blipFill>
        <p:spPr>
          <a:xfrm>
            <a:off x="1317523" y="1096340"/>
            <a:ext cx="3490262" cy="139458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93F5B96-06D8-1018-6655-ABAD3C081865}"/>
                  </a:ext>
                </a:extLst>
              </p14:cNvPr>
              <p14:cNvContentPartPr/>
              <p14:nvPr/>
            </p14:nvContentPartPr>
            <p14:xfrm>
              <a:off x="2400840" y="1026360"/>
              <a:ext cx="7981560" cy="5016960"/>
            </p14:xfrm>
          </p:contentPart>
        </mc:Choice>
        <mc:Fallback xmlns="">
          <p:pic>
            <p:nvPicPr>
              <p:cNvPr id="6" name="Ink 5">
                <a:extLst>
                  <a:ext uri="{FF2B5EF4-FFF2-40B4-BE49-F238E27FC236}">
                    <a16:creationId xmlns:a16="http://schemas.microsoft.com/office/drawing/2014/main" id="{C93F5B96-06D8-1018-6655-ABAD3C081865}"/>
                  </a:ext>
                </a:extLst>
              </p:cNvPr>
              <p:cNvPicPr/>
              <p:nvPr/>
            </p:nvPicPr>
            <p:blipFill>
              <a:blip r:embed="rId4"/>
              <a:stretch>
                <a:fillRect/>
              </a:stretch>
            </p:blipFill>
            <p:spPr>
              <a:xfrm>
                <a:off x="2391480" y="1017000"/>
                <a:ext cx="8000280" cy="503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B81E633-3EFD-6846-6459-0D3CA8BE6CD6}"/>
                  </a:ext>
                </a:extLst>
              </p14:cNvPr>
              <p14:cNvContentPartPr/>
              <p14:nvPr/>
            </p14:nvContentPartPr>
            <p14:xfrm>
              <a:off x="9187200" y="4573800"/>
              <a:ext cx="225720" cy="83520"/>
            </p14:xfrm>
          </p:contentPart>
        </mc:Choice>
        <mc:Fallback xmlns="">
          <p:pic>
            <p:nvPicPr>
              <p:cNvPr id="7" name="Ink 6">
                <a:extLst>
                  <a:ext uri="{FF2B5EF4-FFF2-40B4-BE49-F238E27FC236}">
                    <a16:creationId xmlns:a16="http://schemas.microsoft.com/office/drawing/2014/main" id="{1B81E633-3EFD-6846-6459-0D3CA8BE6CD6}"/>
                  </a:ext>
                </a:extLst>
              </p:cNvPr>
              <p:cNvPicPr/>
              <p:nvPr/>
            </p:nvPicPr>
            <p:blipFill>
              <a:blip r:embed="rId6"/>
              <a:stretch>
                <a:fillRect/>
              </a:stretch>
            </p:blipFill>
            <p:spPr>
              <a:xfrm>
                <a:off x="9177840" y="4564440"/>
                <a:ext cx="2444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268467B-6AD1-1279-DDE7-9EDC17218743}"/>
                  </a:ext>
                </a:extLst>
              </p14:cNvPr>
              <p14:cNvContentPartPr/>
              <p14:nvPr/>
            </p14:nvContentPartPr>
            <p14:xfrm>
              <a:off x="8692200" y="4622040"/>
              <a:ext cx="535320" cy="78480"/>
            </p14:xfrm>
          </p:contentPart>
        </mc:Choice>
        <mc:Fallback xmlns="">
          <p:pic>
            <p:nvPicPr>
              <p:cNvPr id="8" name="Ink 7">
                <a:extLst>
                  <a:ext uri="{FF2B5EF4-FFF2-40B4-BE49-F238E27FC236}">
                    <a16:creationId xmlns:a16="http://schemas.microsoft.com/office/drawing/2014/main" id="{2268467B-6AD1-1279-DDE7-9EDC17218743}"/>
                  </a:ext>
                </a:extLst>
              </p:cNvPr>
              <p:cNvPicPr/>
              <p:nvPr/>
            </p:nvPicPr>
            <p:blipFill>
              <a:blip r:embed="rId8"/>
              <a:stretch>
                <a:fillRect/>
              </a:stretch>
            </p:blipFill>
            <p:spPr>
              <a:xfrm>
                <a:off x="8682840" y="4612680"/>
                <a:ext cx="554040" cy="97200"/>
              </a:xfrm>
              <a:prstGeom prst="rect">
                <a:avLst/>
              </a:prstGeom>
            </p:spPr>
          </p:pic>
        </mc:Fallback>
      </mc:AlternateContent>
    </p:spTree>
    <p:extLst>
      <p:ext uri="{BB962C8B-B14F-4D97-AF65-F5344CB8AC3E}">
        <p14:creationId xmlns:p14="http://schemas.microsoft.com/office/powerpoint/2010/main" val="804197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8AFC40-26F1-F39E-DB2F-96644B44C0CB}"/>
              </a:ext>
            </a:extLst>
          </p:cNvPr>
          <p:cNvPicPr>
            <a:picLocks noChangeAspect="1"/>
          </p:cNvPicPr>
          <p:nvPr/>
        </p:nvPicPr>
        <p:blipFill>
          <a:blip r:embed="rId2"/>
          <a:stretch>
            <a:fillRect/>
          </a:stretch>
        </p:blipFill>
        <p:spPr>
          <a:xfrm>
            <a:off x="2713340" y="2041849"/>
            <a:ext cx="4511431" cy="101354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F3994CA-261E-A476-4DE1-458C264A8C7F}"/>
                  </a:ext>
                </a:extLst>
              </p14:cNvPr>
              <p14:cNvContentPartPr/>
              <p14:nvPr/>
            </p14:nvContentPartPr>
            <p14:xfrm>
              <a:off x="4677120" y="2768400"/>
              <a:ext cx="4781520" cy="969120"/>
            </p14:xfrm>
          </p:contentPart>
        </mc:Choice>
        <mc:Fallback xmlns="">
          <p:pic>
            <p:nvPicPr>
              <p:cNvPr id="6" name="Ink 5">
                <a:extLst>
                  <a:ext uri="{FF2B5EF4-FFF2-40B4-BE49-F238E27FC236}">
                    <a16:creationId xmlns:a16="http://schemas.microsoft.com/office/drawing/2014/main" id="{3F3994CA-261E-A476-4DE1-458C264A8C7F}"/>
                  </a:ext>
                </a:extLst>
              </p:cNvPr>
              <p:cNvPicPr/>
              <p:nvPr/>
            </p:nvPicPr>
            <p:blipFill>
              <a:blip r:embed="rId4"/>
              <a:stretch>
                <a:fillRect/>
              </a:stretch>
            </p:blipFill>
            <p:spPr>
              <a:xfrm>
                <a:off x="4667760" y="2759040"/>
                <a:ext cx="4800240" cy="987840"/>
              </a:xfrm>
              <a:prstGeom prst="rect">
                <a:avLst/>
              </a:prstGeom>
            </p:spPr>
          </p:pic>
        </mc:Fallback>
      </mc:AlternateContent>
    </p:spTree>
    <p:extLst>
      <p:ext uri="{BB962C8B-B14F-4D97-AF65-F5344CB8AC3E}">
        <p14:creationId xmlns:p14="http://schemas.microsoft.com/office/powerpoint/2010/main" val="2041477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0627C-888F-48DC-0970-6D483A128249}"/>
              </a:ext>
            </a:extLst>
          </p:cNvPr>
          <p:cNvPicPr>
            <a:picLocks noChangeAspect="1"/>
          </p:cNvPicPr>
          <p:nvPr/>
        </p:nvPicPr>
        <p:blipFill>
          <a:blip r:embed="rId2"/>
          <a:stretch>
            <a:fillRect/>
          </a:stretch>
        </p:blipFill>
        <p:spPr>
          <a:xfrm>
            <a:off x="1119099" y="312062"/>
            <a:ext cx="3711262" cy="148602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E155227-5F94-3774-25B0-9504BE76C090}"/>
                  </a:ext>
                </a:extLst>
              </p14:cNvPr>
              <p14:cNvContentPartPr/>
              <p14:nvPr/>
            </p14:nvContentPartPr>
            <p14:xfrm>
              <a:off x="2701440" y="2165760"/>
              <a:ext cx="5516280" cy="560520"/>
            </p14:xfrm>
          </p:contentPart>
        </mc:Choice>
        <mc:Fallback xmlns="">
          <p:pic>
            <p:nvPicPr>
              <p:cNvPr id="6" name="Ink 5">
                <a:extLst>
                  <a:ext uri="{FF2B5EF4-FFF2-40B4-BE49-F238E27FC236}">
                    <a16:creationId xmlns:a16="http://schemas.microsoft.com/office/drawing/2014/main" id="{2E155227-5F94-3774-25B0-9504BE76C090}"/>
                  </a:ext>
                </a:extLst>
              </p:cNvPr>
              <p:cNvPicPr/>
              <p:nvPr/>
            </p:nvPicPr>
            <p:blipFill>
              <a:blip r:embed="rId4"/>
              <a:stretch>
                <a:fillRect/>
              </a:stretch>
            </p:blipFill>
            <p:spPr>
              <a:xfrm>
                <a:off x="2692080" y="2156400"/>
                <a:ext cx="5535000" cy="579240"/>
              </a:xfrm>
              <a:prstGeom prst="rect">
                <a:avLst/>
              </a:prstGeom>
            </p:spPr>
          </p:pic>
        </mc:Fallback>
      </mc:AlternateContent>
    </p:spTree>
    <p:extLst>
      <p:ext uri="{BB962C8B-B14F-4D97-AF65-F5344CB8AC3E}">
        <p14:creationId xmlns:p14="http://schemas.microsoft.com/office/powerpoint/2010/main" val="2364980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2167406788"/>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5" name="Picture 4">
            <a:extLst>
              <a:ext uri="{FF2B5EF4-FFF2-40B4-BE49-F238E27FC236}">
                <a16:creationId xmlns:a16="http://schemas.microsoft.com/office/drawing/2014/main" id="{E63244B0-1402-3FB7-E1A7-8B4697C2B2C1}"/>
              </a:ext>
            </a:extLst>
          </p:cNvPr>
          <p:cNvPicPr>
            <a:picLocks noChangeAspect="1"/>
          </p:cNvPicPr>
          <p:nvPr/>
        </p:nvPicPr>
        <p:blipFill>
          <a:blip r:embed="rId12"/>
          <a:stretch>
            <a:fillRect/>
          </a:stretch>
        </p:blipFill>
        <p:spPr>
          <a:xfrm>
            <a:off x="655117" y="2245211"/>
            <a:ext cx="7326517" cy="2418229"/>
          </a:xfrm>
          <a:prstGeom prst="rect">
            <a:avLst/>
          </a:prstGeom>
        </p:spPr>
      </p:pic>
    </p:spTree>
    <p:extLst>
      <p:ext uri="{BB962C8B-B14F-4D97-AF65-F5344CB8AC3E}">
        <p14:creationId xmlns:p14="http://schemas.microsoft.com/office/powerpoint/2010/main" val="1975002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2113852262"/>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4" name="Picture 3">
            <a:extLst>
              <a:ext uri="{FF2B5EF4-FFF2-40B4-BE49-F238E27FC236}">
                <a16:creationId xmlns:a16="http://schemas.microsoft.com/office/drawing/2014/main" id="{140648BA-0D34-788A-ABE8-435B8A2C47DE}"/>
              </a:ext>
            </a:extLst>
          </p:cNvPr>
          <p:cNvPicPr>
            <a:picLocks noChangeAspect="1"/>
          </p:cNvPicPr>
          <p:nvPr/>
        </p:nvPicPr>
        <p:blipFill>
          <a:blip r:embed="rId12"/>
          <a:stretch>
            <a:fillRect/>
          </a:stretch>
        </p:blipFill>
        <p:spPr>
          <a:xfrm>
            <a:off x="309701" y="1932911"/>
            <a:ext cx="6810334" cy="1084609"/>
          </a:xfrm>
          <a:prstGeom prst="rect">
            <a:avLst/>
          </a:prstGeom>
        </p:spPr>
      </p:pic>
      <p:pic>
        <p:nvPicPr>
          <p:cNvPr id="7" name="Picture 6">
            <a:extLst>
              <a:ext uri="{FF2B5EF4-FFF2-40B4-BE49-F238E27FC236}">
                <a16:creationId xmlns:a16="http://schemas.microsoft.com/office/drawing/2014/main" id="{87CF75B0-4470-7C63-3780-1BA3C0629B86}"/>
              </a:ext>
            </a:extLst>
          </p:cNvPr>
          <p:cNvPicPr>
            <a:picLocks noChangeAspect="1"/>
          </p:cNvPicPr>
          <p:nvPr/>
        </p:nvPicPr>
        <p:blipFill>
          <a:blip r:embed="rId13"/>
          <a:stretch>
            <a:fillRect/>
          </a:stretch>
        </p:blipFill>
        <p:spPr>
          <a:xfrm>
            <a:off x="526906" y="3044006"/>
            <a:ext cx="4077024" cy="1191272"/>
          </a:xfrm>
          <a:prstGeom prst="rect">
            <a:avLst/>
          </a:prstGeom>
        </p:spPr>
      </p:pic>
      <p:pic>
        <p:nvPicPr>
          <p:cNvPr id="10" name="Picture 9">
            <a:extLst>
              <a:ext uri="{FF2B5EF4-FFF2-40B4-BE49-F238E27FC236}">
                <a16:creationId xmlns:a16="http://schemas.microsoft.com/office/drawing/2014/main" id="{C04D3D65-5442-128D-E228-EE76CD2A2F75}"/>
              </a:ext>
            </a:extLst>
          </p:cNvPr>
          <p:cNvPicPr>
            <a:picLocks noChangeAspect="1"/>
          </p:cNvPicPr>
          <p:nvPr/>
        </p:nvPicPr>
        <p:blipFill>
          <a:blip r:embed="rId14"/>
          <a:stretch>
            <a:fillRect/>
          </a:stretch>
        </p:blipFill>
        <p:spPr>
          <a:xfrm>
            <a:off x="711057" y="4413201"/>
            <a:ext cx="3892873" cy="1324658"/>
          </a:xfrm>
          <a:prstGeom prst="rect">
            <a:avLst/>
          </a:prstGeom>
        </p:spPr>
      </p:pic>
      <p:pic>
        <p:nvPicPr>
          <p:cNvPr id="13" name="Picture 12">
            <a:extLst>
              <a:ext uri="{FF2B5EF4-FFF2-40B4-BE49-F238E27FC236}">
                <a16:creationId xmlns:a16="http://schemas.microsoft.com/office/drawing/2014/main" id="{333F431B-51CA-B267-D048-1429A4340F38}"/>
              </a:ext>
            </a:extLst>
          </p:cNvPr>
          <p:cNvPicPr>
            <a:picLocks noChangeAspect="1"/>
          </p:cNvPicPr>
          <p:nvPr/>
        </p:nvPicPr>
        <p:blipFill>
          <a:blip r:embed="rId15">
            <a:duotone>
              <a:prstClr val="black"/>
              <a:schemeClr val="accent1">
                <a:tint val="45000"/>
                <a:satMod val="400000"/>
              </a:schemeClr>
            </a:duotone>
          </a:blip>
          <a:stretch>
            <a:fillRect/>
          </a:stretch>
        </p:blipFill>
        <p:spPr>
          <a:xfrm>
            <a:off x="5830941" y="3578347"/>
            <a:ext cx="4173211" cy="2086607"/>
          </a:xfrm>
          <a:prstGeom prst="rect">
            <a:avLst/>
          </a:prstGeom>
        </p:spPr>
      </p:pic>
      <p:pic>
        <p:nvPicPr>
          <p:cNvPr id="14" name="Picture 13">
            <a:extLst>
              <a:ext uri="{FF2B5EF4-FFF2-40B4-BE49-F238E27FC236}">
                <a16:creationId xmlns:a16="http://schemas.microsoft.com/office/drawing/2014/main" id="{67A47105-0938-F1EC-9C5E-4E05DC704E62}"/>
              </a:ext>
            </a:extLst>
          </p:cNvPr>
          <p:cNvPicPr>
            <a:picLocks noChangeAspect="1"/>
          </p:cNvPicPr>
          <p:nvPr/>
        </p:nvPicPr>
        <p:blipFill>
          <a:blip r:embed="rId15">
            <a:duotone>
              <a:prstClr val="black"/>
              <a:schemeClr val="accent1">
                <a:tint val="45000"/>
                <a:satMod val="400000"/>
              </a:schemeClr>
            </a:duotone>
          </a:blip>
          <a:stretch>
            <a:fillRect/>
          </a:stretch>
        </p:blipFill>
        <p:spPr>
          <a:xfrm>
            <a:off x="9423360" y="295278"/>
            <a:ext cx="2677942" cy="1338972"/>
          </a:xfrm>
          <a:prstGeom prst="rect">
            <a:avLst/>
          </a:prstGeom>
        </p:spPr>
      </p:pic>
    </p:spTree>
    <p:extLst>
      <p:ext uri="{BB962C8B-B14F-4D97-AF65-F5344CB8AC3E}">
        <p14:creationId xmlns:p14="http://schemas.microsoft.com/office/powerpoint/2010/main" val="79408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Eigen value calculation examples</a:t>
            </a:r>
          </a:p>
          <a:p>
            <a:endParaRPr lang="en-US" b="1" dirty="0"/>
          </a:p>
          <a:p>
            <a:endParaRPr lang="en-US" b="1" dirty="0"/>
          </a:p>
        </p:txBody>
      </p:sp>
      <p:pic>
        <p:nvPicPr>
          <p:cNvPr id="5" name="Picture 4">
            <a:extLst>
              <a:ext uri="{FF2B5EF4-FFF2-40B4-BE49-F238E27FC236}">
                <a16:creationId xmlns:a16="http://schemas.microsoft.com/office/drawing/2014/main" id="{FC3493DF-CFA8-DAFE-E912-5E7F8497BB4B}"/>
              </a:ext>
            </a:extLst>
          </p:cNvPr>
          <p:cNvPicPr>
            <a:picLocks noChangeAspect="1"/>
          </p:cNvPicPr>
          <p:nvPr/>
        </p:nvPicPr>
        <p:blipFill>
          <a:blip r:embed="rId3"/>
          <a:stretch>
            <a:fillRect/>
          </a:stretch>
        </p:blipFill>
        <p:spPr>
          <a:xfrm>
            <a:off x="831661" y="896442"/>
            <a:ext cx="4351397" cy="967824"/>
          </a:xfrm>
          <a:prstGeom prst="rect">
            <a:avLst/>
          </a:prstGeom>
        </p:spPr>
      </p:pic>
      <p:pic>
        <p:nvPicPr>
          <p:cNvPr id="8" name="Picture 7">
            <a:extLst>
              <a:ext uri="{FF2B5EF4-FFF2-40B4-BE49-F238E27FC236}">
                <a16:creationId xmlns:a16="http://schemas.microsoft.com/office/drawing/2014/main" id="{0CC3DDCC-ECDE-A3FC-FB15-A7069DC7FDC6}"/>
              </a:ext>
            </a:extLst>
          </p:cNvPr>
          <p:cNvPicPr>
            <a:picLocks noChangeAspect="1"/>
          </p:cNvPicPr>
          <p:nvPr/>
        </p:nvPicPr>
        <p:blipFill rotWithShape="1">
          <a:blip r:embed="rId4"/>
          <a:srcRect t="27757"/>
          <a:stretch/>
        </p:blipFill>
        <p:spPr>
          <a:xfrm>
            <a:off x="943421" y="2042159"/>
            <a:ext cx="2980957" cy="1239633"/>
          </a:xfrm>
          <a:prstGeom prst="rect">
            <a:avLst/>
          </a:prstGeom>
        </p:spPr>
      </p:pic>
      <p:pic>
        <p:nvPicPr>
          <p:cNvPr id="15" name="Picture 14">
            <a:extLst>
              <a:ext uri="{FF2B5EF4-FFF2-40B4-BE49-F238E27FC236}">
                <a16:creationId xmlns:a16="http://schemas.microsoft.com/office/drawing/2014/main" id="{F362072B-0582-4FC1-DE25-E9319C3FBAAC}"/>
              </a:ext>
            </a:extLst>
          </p:cNvPr>
          <p:cNvPicPr>
            <a:picLocks noChangeAspect="1"/>
          </p:cNvPicPr>
          <p:nvPr/>
        </p:nvPicPr>
        <p:blipFill>
          <a:blip r:embed="rId5"/>
          <a:stretch>
            <a:fillRect/>
          </a:stretch>
        </p:blipFill>
        <p:spPr>
          <a:xfrm>
            <a:off x="943421" y="3548873"/>
            <a:ext cx="2416247" cy="878635"/>
          </a:xfrm>
          <a:prstGeom prst="rect">
            <a:avLst/>
          </a:prstGeom>
        </p:spPr>
      </p:pic>
      <p:pic>
        <p:nvPicPr>
          <p:cNvPr id="18" name="Picture 17">
            <a:extLst>
              <a:ext uri="{FF2B5EF4-FFF2-40B4-BE49-F238E27FC236}">
                <a16:creationId xmlns:a16="http://schemas.microsoft.com/office/drawing/2014/main" id="{AD193708-341E-0BB1-5F40-B0670F34B9B2}"/>
              </a:ext>
            </a:extLst>
          </p:cNvPr>
          <p:cNvPicPr>
            <a:picLocks noChangeAspect="1"/>
          </p:cNvPicPr>
          <p:nvPr/>
        </p:nvPicPr>
        <p:blipFill>
          <a:blip r:embed="rId6">
            <a:duotone>
              <a:prstClr val="black"/>
              <a:schemeClr val="accent1">
                <a:tint val="45000"/>
                <a:satMod val="400000"/>
              </a:schemeClr>
            </a:duotone>
          </a:blip>
          <a:stretch>
            <a:fillRect/>
          </a:stretch>
        </p:blipFill>
        <p:spPr>
          <a:xfrm>
            <a:off x="1043827" y="4694589"/>
            <a:ext cx="3804552" cy="967824"/>
          </a:xfrm>
          <a:prstGeom prst="rect">
            <a:avLst/>
          </a:prstGeom>
        </p:spPr>
      </p:pic>
      <p:pic>
        <p:nvPicPr>
          <p:cNvPr id="3" name="Picture 2">
            <a:extLst>
              <a:ext uri="{FF2B5EF4-FFF2-40B4-BE49-F238E27FC236}">
                <a16:creationId xmlns:a16="http://schemas.microsoft.com/office/drawing/2014/main" id="{5571CB7F-8EA8-28A5-300C-2B77A4FE1D52}"/>
              </a:ext>
            </a:extLst>
          </p:cNvPr>
          <p:cNvPicPr>
            <a:picLocks noChangeAspect="1"/>
          </p:cNvPicPr>
          <p:nvPr/>
        </p:nvPicPr>
        <p:blipFill>
          <a:blip r:embed="rId7"/>
          <a:stretch>
            <a:fillRect/>
          </a:stretch>
        </p:blipFill>
        <p:spPr>
          <a:xfrm>
            <a:off x="6315612" y="1300337"/>
            <a:ext cx="2263336" cy="1127858"/>
          </a:xfrm>
          <a:prstGeom prst="rect">
            <a:avLst/>
          </a:prstGeom>
        </p:spPr>
      </p:pic>
      <p:pic>
        <p:nvPicPr>
          <p:cNvPr id="9" name="Picture 8">
            <a:extLst>
              <a:ext uri="{FF2B5EF4-FFF2-40B4-BE49-F238E27FC236}">
                <a16:creationId xmlns:a16="http://schemas.microsoft.com/office/drawing/2014/main" id="{6E01D13D-83C9-3666-314D-FDBF0CC0F782}"/>
              </a:ext>
            </a:extLst>
          </p:cNvPr>
          <p:cNvPicPr>
            <a:picLocks noChangeAspect="1"/>
          </p:cNvPicPr>
          <p:nvPr/>
        </p:nvPicPr>
        <p:blipFill>
          <a:blip r:embed="rId8"/>
          <a:stretch>
            <a:fillRect/>
          </a:stretch>
        </p:blipFill>
        <p:spPr>
          <a:xfrm>
            <a:off x="6509914" y="2602158"/>
            <a:ext cx="3528165" cy="2407584"/>
          </a:xfrm>
          <a:prstGeom prst="rect">
            <a:avLst/>
          </a:prstGeom>
        </p:spPr>
      </p:pic>
      <p:pic>
        <p:nvPicPr>
          <p:cNvPr id="11" name="Picture 10">
            <a:extLst>
              <a:ext uri="{FF2B5EF4-FFF2-40B4-BE49-F238E27FC236}">
                <a16:creationId xmlns:a16="http://schemas.microsoft.com/office/drawing/2014/main" id="{E79CCDBA-D4F1-4A66-0A5D-C254BBA26470}"/>
              </a:ext>
            </a:extLst>
          </p:cNvPr>
          <p:cNvPicPr>
            <a:picLocks noChangeAspect="1"/>
          </p:cNvPicPr>
          <p:nvPr/>
        </p:nvPicPr>
        <p:blipFill>
          <a:blip r:embed="rId9">
            <a:duotone>
              <a:prstClr val="black"/>
              <a:schemeClr val="accent1">
                <a:tint val="45000"/>
                <a:satMod val="400000"/>
              </a:schemeClr>
            </a:duotone>
          </a:blip>
          <a:stretch>
            <a:fillRect/>
          </a:stretch>
        </p:blipFill>
        <p:spPr>
          <a:xfrm>
            <a:off x="6597582" y="5039457"/>
            <a:ext cx="2902018" cy="1566169"/>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F798E375-CCD6-D283-CDB9-060319D480B0}"/>
                  </a:ext>
                </a:extLst>
              </p14:cNvPr>
              <p14:cNvContentPartPr/>
              <p14:nvPr/>
            </p14:nvContentPartPr>
            <p14:xfrm>
              <a:off x="5333040" y="487080"/>
              <a:ext cx="6810120" cy="5932080"/>
            </p14:xfrm>
          </p:contentPart>
        </mc:Choice>
        <mc:Fallback xmlns="">
          <p:pic>
            <p:nvPicPr>
              <p:cNvPr id="2" name="Ink 1">
                <a:extLst>
                  <a:ext uri="{FF2B5EF4-FFF2-40B4-BE49-F238E27FC236}">
                    <a16:creationId xmlns:a16="http://schemas.microsoft.com/office/drawing/2014/main" id="{F798E375-CCD6-D283-CDB9-060319D480B0}"/>
                  </a:ext>
                </a:extLst>
              </p:cNvPr>
              <p:cNvPicPr/>
              <p:nvPr/>
            </p:nvPicPr>
            <p:blipFill>
              <a:blip r:embed="rId11"/>
              <a:stretch>
                <a:fillRect/>
              </a:stretch>
            </p:blipFill>
            <p:spPr>
              <a:xfrm>
                <a:off x="5323680" y="477720"/>
                <a:ext cx="6828840" cy="5950800"/>
              </a:xfrm>
              <a:prstGeom prst="rect">
                <a:avLst/>
              </a:prstGeom>
            </p:spPr>
          </p:pic>
        </mc:Fallback>
      </mc:AlternateContent>
    </p:spTree>
    <p:extLst>
      <p:ext uri="{BB962C8B-B14F-4D97-AF65-F5344CB8AC3E}">
        <p14:creationId xmlns:p14="http://schemas.microsoft.com/office/powerpoint/2010/main" val="347761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Eigen value calculation examples</a:t>
            </a:r>
          </a:p>
          <a:p>
            <a:endParaRPr lang="en-US" b="1" dirty="0"/>
          </a:p>
          <a:p>
            <a:endParaRPr lang="en-US" b="1" dirty="0"/>
          </a:p>
        </p:txBody>
      </p:sp>
      <p:pic>
        <p:nvPicPr>
          <p:cNvPr id="21" name="Picture 20">
            <a:extLst>
              <a:ext uri="{FF2B5EF4-FFF2-40B4-BE49-F238E27FC236}">
                <a16:creationId xmlns:a16="http://schemas.microsoft.com/office/drawing/2014/main" id="{1353E853-C2EF-E6DC-5A28-21529B478313}"/>
              </a:ext>
            </a:extLst>
          </p:cNvPr>
          <p:cNvPicPr>
            <a:picLocks noChangeAspect="1"/>
          </p:cNvPicPr>
          <p:nvPr/>
        </p:nvPicPr>
        <p:blipFill>
          <a:blip r:embed="rId3"/>
          <a:stretch>
            <a:fillRect/>
          </a:stretch>
        </p:blipFill>
        <p:spPr>
          <a:xfrm>
            <a:off x="374366" y="939628"/>
            <a:ext cx="1127858" cy="815411"/>
          </a:xfrm>
          <a:prstGeom prst="rect">
            <a:avLst/>
          </a:prstGeom>
        </p:spPr>
      </p:pic>
      <p:pic>
        <p:nvPicPr>
          <p:cNvPr id="23" name="Picture 22">
            <a:extLst>
              <a:ext uri="{FF2B5EF4-FFF2-40B4-BE49-F238E27FC236}">
                <a16:creationId xmlns:a16="http://schemas.microsoft.com/office/drawing/2014/main" id="{042B95D6-5631-3F3C-DDC1-4D08070F0C72}"/>
              </a:ext>
            </a:extLst>
          </p:cNvPr>
          <p:cNvPicPr>
            <a:picLocks noChangeAspect="1"/>
          </p:cNvPicPr>
          <p:nvPr/>
        </p:nvPicPr>
        <p:blipFill>
          <a:blip r:embed="rId4"/>
          <a:stretch>
            <a:fillRect/>
          </a:stretch>
        </p:blipFill>
        <p:spPr>
          <a:xfrm>
            <a:off x="547038" y="2000387"/>
            <a:ext cx="4663844" cy="2309060"/>
          </a:xfrm>
          <a:prstGeom prst="rect">
            <a:avLst/>
          </a:prstGeom>
        </p:spPr>
      </p:pic>
      <p:pic>
        <p:nvPicPr>
          <p:cNvPr id="25" name="Picture 24">
            <a:extLst>
              <a:ext uri="{FF2B5EF4-FFF2-40B4-BE49-F238E27FC236}">
                <a16:creationId xmlns:a16="http://schemas.microsoft.com/office/drawing/2014/main" id="{EC8C50DD-635C-BFBF-B5C3-F6A3BF6DD19D}"/>
              </a:ext>
            </a:extLst>
          </p:cNvPr>
          <p:cNvPicPr>
            <a:picLocks noChangeAspect="1"/>
          </p:cNvPicPr>
          <p:nvPr/>
        </p:nvPicPr>
        <p:blipFill>
          <a:blip r:embed="rId5"/>
          <a:stretch>
            <a:fillRect/>
          </a:stretch>
        </p:blipFill>
        <p:spPr>
          <a:xfrm>
            <a:off x="5548851" y="2495638"/>
            <a:ext cx="5818451" cy="2637206"/>
          </a:xfrm>
          <a:prstGeom prst="rect">
            <a:avLst/>
          </a:prstGeom>
        </p:spPr>
      </p:pic>
    </p:spTree>
    <p:extLst>
      <p:ext uri="{BB962C8B-B14F-4D97-AF65-F5344CB8AC3E}">
        <p14:creationId xmlns:p14="http://schemas.microsoft.com/office/powerpoint/2010/main" val="38021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Choosing the Right Number of Dimensions</a:t>
            </a:r>
          </a:p>
        </p:txBody>
      </p:sp>
      <p:pic>
        <p:nvPicPr>
          <p:cNvPr id="3" name="Picture 2">
            <a:extLst>
              <a:ext uri="{FF2B5EF4-FFF2-40B4-BE49-F238E27FC236}">
                <a16:creationId xmlns:a16="http://schemas.microsoft.com/office/drawing/2014/main" id="{C7032A9B-B17F-BFBF-9C71-D7961F38844A}"/>
              </a:ext>
            </a:extLst>
          </p:cNvPr>
          <p:cNvPicPr>
            <a:picLocks noChangeAspect="1"/>
          </p:cNvPicPr>
          <p:nvPr/>
        </p:nvPicPr>
        <p:blipFill>
          <a:blip r:embed="rId3"/>
          <a:stretch>
            <a:fillRect/>
          </a:stretch>
        </p:blipFill>
        <p:spPr>
          <a:xfrm>
            <a:off x="6807200" y="536463"/>
            <a:ext cx="5336034" cy="3426585"/>
          </a:xfrm>
          <a:prstGeom prst="rect">
            <a:avLst/>
          </a:prstGeom>
        </p:spPr>
      </p:pic>
      <p:sp>
        <p:nvSpPr>
          <p:cNvPr id="5" name="TextBox 4">
            <a:extLst>
              <a:ext uri="{FF2B5EF4-FFF2-40B4-BE49-F238E27FC236}">
                <a16:creationId xmlns:a16="http://schemas.microsoft.com/office/drawing/2014/main" id="{8334249B-1E96-DCA1-4382-C6DAF2626D18}"/>
              </a:ext>
            </a:extLst>
          </p:cNvPr>
          <p:cNvSpPr txBox="1"/>
          <p:nvPr/>
        </p:nvSpPr>
        <p:spPr>
          <a:xfrm>
            <a:off x="292100" y="1069538"/>
            <a:ext cx="6096000" cy="2585323"/>
          </a:xfrm>
          <a:prstGeom prst="rect">
            <a:avLst/>
          </a:prstGeom>
          <a:noFill/>
        </p:spPr>
        <p:txBody>
          <a:bodyPr wrap="square">
            <a:spAutoFit/>
          </a:bodyPr>
          <a:lstStyle/>
          <a:p>
            <a:r>
              <a:rPr lang="en-US" b="1" dirty="0"/>
              <a:t>1. Understanding the Explained Variance Plot (Figure 8-8):</a:t>
            </a:r>
          </a:p>
          <a:p>
            <a:pPr>
              <a:buFont typeface="Arial" panose="020B0604020202020204" pitchFamily="34" charset="0"/>
              <a:buChar char="•"/>
            </a:pPr>
            <a:r>
              <a:rPr lang="en-US" b="1" dirty="0"/>
              <a:t>What It Shows:</a:t>
            </a:r>
            <a:r>
              <a:rPr lang="en-US" dirty="0"/>
              <a:t> The plot shows the cumulative explained variance as a function of the number of dimensions. As you increase the number of dimensions, the explained variance increases.</a:t>
            </a:r>
          </a:p>
          <a:p>
            <a:pPr>
              <a:buFont typeface="Arial" panose="020B0604020202020204" pitchFamily="34" charset="0"/>
              <a:buChar char="•"/>
            </a:pPr>
            <a:r>
              <a:rPr lang="en-US" b="1" dirty="0"/>
              <a:t>Elbow Method:</a:t>
            </a:r>
            <a:r>
              <a:rPr lang="en-US" dirty="0"/>
              <a:t> The "elbow" in the curve is a point where adding more dimensions yields diminishing returns in terms of explained variance. This is often a good point to stop adding more dimensions.</a:t>
            </a:r>
          </a:p>
        </p:txBody>
      </p:sp>
      <p:grpSp>
        <p:nvGrpSpPr>
          <p:cNvPr id="14" name="Group 13">
            <a:extLst>
              <a:ext uri="{FF2B5EF4-FFF2-40B4-BE49-F238E27FC236}">
                <a16:creationId xmlns:a16="http://schemas.microsoft.com/office/drawing/2014/main" id="{6E81C313-8114-5941-6E06-A3A226A79DA8}"/>
              </a:ext>
            </a:extLst>
          </p:cNvPr>
          <p:cNvGrpSpPr/>
          <p:nvPr/>
        </p:nvGrpSpPr>
        <p:grpSpPr>
          <a:xfrm>
            <a:off x="3219116" y="1763607"/>
            <a:ext cx="6208200" cy="4858920"/>
            <a:chOff x="3219116" y="1763607"/>
            <a:chExt cx="6208200" cy="485892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981F651-C24C-1DA6-768D-BD60A2D0E718}"/>
                    </a:ext>
                  </a:extLst>
                </p14:cNvPr>
                <p14:cNvContentPartPr/>
                <p14:nvPr/>
              </p14:nvContentPartPr>
              <p14:xfrm>
                <a:off x="3630236" y="5192247"/>
                <a:ext cx="5797080" cy="725040"/>
              </p14:xfrm>
            </p:contentPart>
          </mc:Choice>
          <mc:Fallback>
            <p:pic>
              <p:nvPicPr>
                <p:cNvPr id="2" name="Ink 1">
                  <a:extLst>
                    <a:ext uri="{FF2B5EF4-FFF2-40B4-BE49-F238E27FC236}">
                      <a16:creationId xmlns:a16="http://schemas.microsoft.com/office/drawing/2014/main" id="{E981F651-C24C-1DA6-768D-BD60A2D0E718}"/>
                    </a:ext>
                  </a:extLst>
                </p:cNvPr>
                <p:cNvPicPr/>
                <p:nvPr/>
              </p:nvPicPr>
              <p:blipFill>
                <a:blip r:embed="rId5"/>
                <a:stretch>
                  <a:fillRect/>
                </a:stretch>
              </p:blipFill>
              <p:spPr>
                <a:xfrm>
                  <a:off x="3625916" y="5187927"/>
                  <a:ext cx="580572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8C670A2-6ED7-A659-628F-5DC68DBB3085}"/>
                    </a:ext>
                  </a:extLst>
                </p14:cNvPr>
                <p14:cNvContentPartPr/>
                <p14:nvPr/>
              </p14:nvContentPartPr>
              <p14:xfrm>
                <a:off x="4129916" y="4849887"/>
                <a:ext cx="72360" cy="927720"/>
              </p14:xfrm>
            </p:contentPart>
          </mc:Choice>
          <mc:Fallback>
            <p:pic>
              <p:nvPicPr>
                <p:cNvPr id="4" name="Ink 3">
                  <a:extLst>
                    <a:ext uri="{FF2B5EF4-FFF2-40B4-BE49-F238E27FC236}">
                      <a16:creationId xmlns:a16="http://schemas.microsoft.com/office/drawing/2014/main" id="{A8C670A2-6ED7-A659-628F-5DC68DBB3085}"/>
                    </a:ext>
                  </a:extLst>
                </p:cNvPr>
                <p:cNvPicPr/>
                <p:nvPr/>
              </p:nvPicPr>
              <p:blipFill>
                <a:blip r:embed="rId7"/>
                <a:stretch>
                  <a:fillRect/>
                </a:stretch>
              </p:blipFill>
              <p:spPr>
                <a:xfrm>
                  <a:off x="4125596" y="4845567"/>
                  <a:ext cx="81000" cy="936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FBE276EB-08AB-7CCA-2EBB-B229FD73B210}"/>
                    </a:ext>
                  </a:extLst>
                </p14:cNvPr>
                <p14:cNvContentPartPr/>
                <p14:nvPr/>
              </p14:nvContentPartPr>
              <p14:xfrm>
                <a:off x="3983036" y="5925927"/>
                <a:ext cx="749160" cy="391680"/>
              </p14:xfrm>
            </p:contentPart>
          </mc:Choice>
          <mc:Fallback>
            <p:pic>
              <p:nvPicPr>
                <p:cNvPr id="6" name="Ink 5">
                  <a:extLst>
                    <a:ext uri="{FF2B5EF4-FFF2-40B4-BE49-F238E27FC236}">
                      <a16:creationId xmlns:a16="http://schemas.microsoft.com/office/drawing/2014/main" id="{FBE276EB-08AB-7CCA-2EBB-B229FD73B210}"/>
                    </a:ext>
                  </a:extLst>
                </p:cNvPr>
                <p:cNvPicPr/>
                <p:nvPr/>
              </p:nvPicPr>
              <p:blipFill>
                <a:blip r:embed="rId9"/>
                <a:stretch>
                  <a:fillRect/>
                </a:stretch>
              </p:blipFill>
              <p:spPr>
                <a:xfrm>
                  <a:off x="3978716" y="5921607"/>
                  <a:ext cx="75780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3CC2D68A-1801-1785-CDB8-0264B1D1A737}"/>
                    </a:ext>
                  </a:extLst>
                </p14:cNvPr>
                <p14:cNvContentPartPr/>
                <p14:nvPr/>
              </p14:nvContentPartPr>
              <p14:xfrm>
                <a:off x="5191556" y="5118447"/>
                <a:ext cx="105840" cy="559440"/>
              </p14:xfrm>
            </p:contentPart>
          </mc:Choice>
          <mc:Fallback>
            <p:pic>
              <p:nvPicPr>
                <p:cNvPr id="7" name="Ink 6">
                  <a:extLst>
                    <a:ext uri="{FF2B5EF4-FFF2-40B4-BE49-F238E27FC236}">
                      <a16:creationId xmlns:a16="http://schemas.microsoft.com/office/drawing/2014/main" id="{3CC2D68A-1801-1785-CDB8-0264B1D1A737}"/>
                    </a:ext>
                  </a:extLst>
                </p:cNvPr>
                <p:cNvPicPr/>
                <p:nvPr/>
              </p:nvPicPr>
              <p:blipFill>
                <a:blip r:embed="rId11"/>
                <a:stretch>
                  <a:fillRect/>
                </a:stretch>
              </p:blipFill>
              <p:spPr>
                <a:xfrm>
                  <a:off x="5187236" y="5114127"/>
                  <a:ext cx="114480" cy="568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BB04D949-B0B0-082C-7318-F8ED4E9EFDEC}"/>
                    </a:ext>
                  </a:extLst>
                </p14:cNvPr>
                <p14:cNvContentPartPr/>
                <p14:nvPr/>
              </p14:nvContentPartPr>
              <p14:xfrm>
                <a:off x="5244836" y="5969487"/>
                <a:ext cx="606240" cy="456120"/>
              </p14:xfrm>
            </p:contentPart>
          </mc:Choice>
          <mc:Fallback>
            <p:pic>
              <p:nvPicPr>
                <p:cNvPr id="8" name="Ink 7">
                  <a:extLst>
                    <a:ext uri="{FF2B5EF4-FFF2-40B4-BE49-F238E27FC236}">
                      <a16:creationId xmlns:a16="http://schemas.microsoft.com/office/drawing/2014/main" id="{BB04D949-B0B0-082C-7318-F8ED4E9EFDEC}"/>
                    </a:ext>
                  </a:extLst>
                </p:cNvPr>
                <p:cNvPicPr/>
                <p:nvPr/>
              </p:nvPicPr>
              <p:blipFill>
                <a:blip r:embed="rId13"/>
                <a:stretch>
                  <a:fillRect/>
                </a:stretch>
              </p:blipFill>
              <p:spPr>
                <a:xfrm>
                  <a:off x="5240516" y="5965167"/>
                  <a:ext cx="61488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FEB35F86-7A53-3C4B-5375-778042832097}"/>
                    </a:ext>
                  </a:extLst>
                </p14:cNvPr>
                <p14:cNvContentPartPr/>
                <p14:nvPr/>
              </p14:nvContentPartPr>
              <p14:xfrm>
                <a:off x="6642356" y="4813527"/>
                <a:ext cx="38160" cy="735840"/>
              </p14:xfrm>
            </p:contentPart>
          </mc:Choice>
          <mc:Fallback>
            <p:pic>
              <p:nvPicPr>
                <p:cNvPr id="9" name="Ink 8">
                  <a:extLst>
                    <a:ext uri="{FF2B5EF4-FFF2-40B4-BE49-F238E27FC236}">
                      <a16:creationId xmlns:a16="http://schemas.microsoft.com/office/drawing/2014/main" id="{FEB35F86-7A53-3C4B-5375-778042832097}"/>
                    </a:ext>
                  </a:extLst>
                </p:cNvPr>
                <p:cNvPicPr/>
                <p:nvPr/>
              </p:nvPicPr>
              <p:blipFill>
                <a:blip r:embed="rId15"/>
                <a:stretch>
                  <a:fillRect/>
                </a:stretch>
              </p:blipFill>
              <p:spPr>
                <a:xfrm>
                  <a:off x="6638036" y="4809207"/>
                  <a:ext cx="46800" cy="744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CAF7D31F-6A8D-2152-9FB0-9D9E91592910}"/>
                    </a:ext>
                  </a:extLst>
                </p14:cNvPr>
                <p14:cNvContentPartPr/>
                <p14:nvPr/>
              </p14:nvContentPartPr>
              <p14:xfrm>
                <a:off x="6611756" y="5948607"/>
                <a:ext cx="441000" cy="460440"/>
              </p14:xfrm>
            </p:contentPart>
          </mc:Choice>
          <mc:Fallback>
            <p:pic>
              <p:nvPicPr>
                <p:cNvPr id="10" name="Ink 9">
                  <a:extLst>
                    <a:ext uri="{FF2B5EF4-FFF2-40B4-BE49-F238E27FC236}">
                      <a16:creationId xmlns:a16="http://schemas.microsoft.com/office/drawing/2014/main" id="{CAF7D31F-6A8D-2152-9FB0-9D9E91592910}"/>
                    </a:ext>
                  </a:extLst>
                </p:cNvPr>
                <p:cNvPicPr/>
                <p:nvPr/>
              </p:nvPicPr>
              <p:blipFill>
                <a:blip r:embed="rId17"/>
                <a:stretch>
                  <a:fillRect/>
                </a:stretch>
              </p:blipFill>
              <p:spPr>
                <a:xfrm>
                  <a:off x="6607436" y="5944287"/>
                  <a:ext cx="44964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A4305387-7E5A-12E8-ACE4-A4FDD13EA138}"/>
                    </a:ext>
                  </a:extLst>
                </p14:cNvPr>
                <p14:cNvContentPartPr/>
                <p14:nvPr/>
              </p14:nvContentPartPr>
              <p14:xfrm>
                <a:off x="7808756" y="4876527"/>
                <a:ext cx="72720" cy="820440"/>
              </p14:xfrm>
            </p:contentPart>
          </mc:Choice>
          <mc:Fallback>
            <p:pic>
              <p:nvPicPr>
                <p:cNvPr id="11" name="Ink 10">
                  <a:extLst>
                    <a:ext uri="{FF2B5EF4-FFF2-40B4-BE49-F238E27FC236}">
                      <a16:creationId xmlns:a16="http://schemas.microsoft.com/office/drawing/2014/main" id="{A4305387-7E5A-12E8-ACE4-A4FDD13EA138}"/>
                    </a:ext>
                  </a:extLst>
                </p:cNvPr>
                <p:cNvPicPr/>
                <p:nvPr/>
              </p:nvPicPr>
              <p:blipFill>
                <a:blip r:embed="rId19"/>
                <a:stretch>
                  <a:fillRect/>
                </a:stretch>
              </p:blipFill>
              <p:spPr>
                <a:xfrm>
                  <a:off x="7804436" y="4872207"/>
                  <a:ext cx="81360" cy="829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D9D2C06C-312F-4BDB-E02B-7F65A2BD0011}"/>
                    </a:ext>
                  </a:extLst>
                </p14:cNvPr>
                <p14:cNvContentPartPr/>
                <p14:nvPr/>
              </p14:nvContentPartPr>
              <p14:xfrm>
                <a:off x="7981196" y="6000807"/>
                <a:ext cx="395640" cy="621720"/>
              </p14:xfrm>
            </p:contentPart>
          </mc:Choice>
          <mc:Fallback>
            <p:pic>
              <p:nvPicPr>
                <p:cNvPr id="12" name="Ink 11">
                  <a:extLst>
                    <a:ext uri="{FF2B5EF4-FFF2-40B4-BE49-F238E27FC236}">
                      <a16:creationId xmlns:a16="http://schemas.microsoft.com/office/drawing/2014/main" id="{D9D2C06C-312F-4BDB-E02B-7F65A2BD0011}"/>
                    </a:ext>
                  </a:extLst>
                </p:cNvPr>
                <p:cNvPicPr/>
                <p:nvPr/>
              </p:nvPicPr>
              <p:blipFill>
                <a:blip r:embed="rId21"/>
                <a:stretch>
                  <a:fillRect/>
                </a:stretch>
              </p:blipFill>
              <p:spPr>
                <a:xfrm>
                  <a:off x="7976876" y="5996487"/>
                  <a:ext cx="404280" cy="630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E0E4E60B-97E4-4044-AA6D-5A993C4B070B}"/>
                    </a:ext>
                  </a:extLst>
                </p14:cNvPr>
                <p14:cNvContentPartPr/>
                <p14:nvPr/>
              </p14:nvContentPartPr>
              <p14:xfrm>
                <a:off x="3219116" y="1763607"/>
                <a:ext cx="814680" cy="3523320"/>
              </p14:xfrm>
            </p:contentPart>
          </mc:Choice>
          <mc:Fallback>
            <p:pic>
              <p:nvPicPr>
                <p:cNvPr id="13" name="Ink 12">
                  <a:extLst>
                    <a:ext uri="{FF2B5EF4-FFF2-40B4-BE49-F238E27FC236}">
                      <a16:creationId xmlns:a16="http://schemas.microsoft.com/office/drawing/2014/main" id="{E0E4E60B-97E4-4044-AA6D-5A993C4B070B}"/>
                    </a:ext>
                  </a:extLst>
                </p:cNvPr>
                <p:cNvPicPr/>
                <p:nvPr/>
              </p:nvPicPr>
              <p:blipFill>
                <a:blip r:embed="rId23"/>
                <a:stretch>
                  <a:fillRect/>
                </a:stretch>
              </p:blipFill>
              <p:spPr>
                <a:xfrm>
                  <a:off x="3214796" y="1759287"/>
                  <a:ext cx="823320" cy="3531960"/>
                </a:xfrm>
                <a:prstGeom prst="rect">
                  <a:avLst/>
                </a:prstGeom>
              </p:spPr>
            </p:pic>
          </mc:Fallback>
        </mc:AlternateContent>
      </p:grpSp>
      <p:grpSp>
        <p:nvGrpSpPr>
          <p:cNvPr id="21" name="Group 20">
            <a:extLst>
              <a:ext uri="{FF2B5EF4-FFF2-40B4-BE49-F238E27FC236}">
                <a16:creationId xmlns:a16="http://schemas.microsoft.com/office/drawing/2014/main" id="{19BE31CF-199C-0227-91DF-2DCA3281C2C1}"/>
              </a:ext>
            </a:extLst>
          </p:cNvPr>
          <p:cNvGrpSpPr/>
          <p:nvPr/>
        </p:nvGrpSpPr>
        <p:grpSpPr>
          <a:xfrm>
            <a:off x="1313636" y="3720567"/>
            <a:ext cx="2196360" cy="924120"/>
            <a:chOff x="1313636" y="3720567"/>
            <a:chExt cx="2196360" cy="924120"/>
          </a:xfrm>
        </p:grpSpPr>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6483D229-320F-307A-CF9A-FA585EC78031}"/>
                    </a:ext>
                  </a:extLst>
                </p14:cNvPr>
                <p14:cNvContentPartPr/>
                <p14:nvPr/>
              </p14:nvContentPartPr>
              <p14:xfrm>
                <a:off x="1524956" y="3720567"/>
                <a:ext cx="503280" cy="924120"/>
              </p14:xfrm>
            </p:contentPart>
          </mc:Choice>
          <mc:Fallback>
            <p:pic>
              <p:nvPicPr>
                <p:cNvPr id="15" name="Ink 14">
                  <a:extLst>
                    <a:ext uri="{FF2B5EF4-FFF2-40B4-BE49-F238E27FC236}">
                      <a16:creationId xmlns:a16="http://schemas.microsoft.com/office/drawing/2014/main" id="{6483D229-320F-307A-CF9A-FA585EC78031}"/>
                    </a:ext>
                  </a:extLst>
                </p:cNvPr>
                <p:cNvPicPr/>
                <p:nvPr/>
              </p:nvPicPr>
              <p:blipFill>
                <a:blip r:embed="rId25"/>
                <a:stretch>
                  <a:fillRect/>
                </a:stretch>
              </p:blipFill>
              <p:spPr>
                <a:xfrm>
                  <a:off x="1520636" y="3716247"/>
                  <a:ext cx="511920" cy="932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AA08660F-DFDB-F863-CB90-DA720F8A4284}"/>
                    </a:ext>
                  </a:extLst>
                </p14:cNvPr>
                <p14:cNvContentPartPr/>
                <p14:nvPr/>
              </p14:nvContentPartPr>
              <p14:xfrm>
                <a:off x="1313636" y="4119807"/>
                <a:ext cx="4320" cy="12960"/>
              </p14:xfrm>
            </p:contentPart>
          </mc:Choice>
          <mc:Fallback>
            <p:pic>
              <p:nvPicPr>
                <p:cNvPr id="16" name="Ink 15">
                  <a:extLst>
                    <a:ext uri="{FF2B5EF4-FFF2-40B4-BE49-F238E27FC236}">
                      <a16:creationId xmlns:a16="http://schemas.microsoft.com/office/drawing/2014/main" id="{AA08660F-DFDB-F863-CB90-DA720F8A4284}"/>
                    </a:ext>
                  </a:extLst>
                </p:cNvPr>
                <p:cNvPicPr/>
                <p:nvPr/>
              </p:nvPicPr>
              <p:blipFill>
                <a:blip r:embed="rId27"/>
                <a:stretch>
                  <a:fillRect/>
                </a:stretch>
              </p:blipFill>
              <p:spPr>
                <a:xfrm>
                  <a:off x="1309316" y="4115487"/>
                  <a:ext cx="129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2E89959F-A5DD-34AF-B835-BFFEDE658E09}"/>
                    </a:ext>
                  </a:extLst>
                </p14:cNvPr>
                <p14:cNvContentPartPr/>
                <p14:nvPr/>
              </p14:nvContentPartPr>
              <p14:xfrm>
                <a:off x="1912676" y="4603287"/>
                <a:ext cx="4680" cy="360"/>
              </p14:xfrm>
            </p:contentPart>
          </mc:Choice>
          <mc:Fallback>
            <p:pic>
              <p:nvPicPr>
                <p:cNvPr id="17" name="Ink 16">
                  <a:extLst>
                    <a:ext uri="{FF2B5EF4-FFF2-40B4-BE49-F238E27FC236}">
                      <a16:creationId xmlns:a16="http://schemas.microsoft.com/office/drawing/2014/main" id="{2E89959F-A5DD-34AF-B835-BFFEDE658E09}"/>
                    </a:ext>
                  </a:extLst>
                </p:cNvPr>
                <p:cNvPicPr/>
                <p:nvPr/>
              </p:nvPicPr>
              <p:blipFill>
                <a:blip r:embed="rId29"/>
                <a:stretch>
                  <a:fillRect/>
                </a:stretch>
              </p:blipFill>
              <p:spPr>
                <a:xfrm>
                  <a:off x="1908356" y="459896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9A65940F-B333-B170-6B61-36227359CC73}"/>
                    </a:ext>
                  </a:extLst>
                </p14:cNvPr>
                <p14:cNvContentPartPr/>
                <p14:nvPr/>
              </p14:nvContentPartPr>
              <p14:xfrm>
                <a:off x="2090876" y="4151487"/>
                <a:ext cx="432000" cy="430560"/>
              </p14:xfrm>
            </p:contentPart>
          </mc:Choice>
          <mc:Fallback>
            <p:pic>
              <p:nvPicPr>
                <p:cNvPr id="18" name="Ink 17">
                  <a:extLst>
                    <a:ext uri="{FF2B5EF4-FFF2-40B4-BE49-F238E27FC236}">
                      <a16:creationId xmlns:a16="http://schemas.microsoft.com/office/drawing/2014/main" id="{9A65940F-B333-B170-6B61-36227359CC73}"/>
                    </a:ext>
                  </a:extLst>
                </p:cNvPr>
                <p:cNvPicPr/>
                <p:nvPr/>
              </p:nvPicPr>
              <p:blipFill>
                <a:blip r:embed="rId31"/>
                <a:stretch>
                  <a:fillRect/>
                </a:stretch>
              </p:blipFill>
              <p:spPr>
                <a:xfrm>
                  <a:off x="2086556" y="4147167"/>
                  <a:ext cx="44064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818092CD-58F0-B3F0-A5F1-5BA679D2A112}"/>
                    </a:ext>
                  </a:extLst>
                </p14:cNvPr>
                <p14:cNvContentPartPr/>
                <p14:nvPr/>
              </p14:nvContentPartPr>
              <p14:xfrm>
                <a:off x="2866316" y="4151487"/>
                <a:ext cx="262440" cy="201240"/>
              </p14:xfrm>
            </p:contentPart>
          </mc:Choice>
          <mc:Fallback>
            <p:pic>
              <p:nvPicPr>
                <p:cNvPr id="19" name="Ink 18">
                  <a:extLst>
                    <a:ext uri="{FF2B5EF4-FFF2-40B4-BE49-F238E27FC236}">
                      <a16:creationId xmlns:a16="http://schemas.microsoft.com/office/drawing/2014/main" id="{818092CD-58F0-B3F0-A5F1-5BA679D2A112}"/>
                    </a:ext>
                  </a:extLst>
                </p:cNvPr>
                <p:cNvPicPr/>
                <p:nvPr/>
              </p:nvPicPr>
              <p:blipFill>
                <a:blip r:embed="rId33"/>
                <a:stretch>
                  <a:fillRect/>
                </a:stretch>
              </p:blipFill>
              <p:spPr>
                <a:xfrm>
                  <a:off x="2861996" y="4147167"/>
                  <a:ext cx="2710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85278FD7-63CF-8777-6816-01CC5E447911}"/>
                    </a:ext>
                  </a:extLst>
                </p14:cNvPr>
                <p14:cNvContentPartPr/>
                <p14:nvPr/>
              </p14:nvContentPartPr>
              <p14:xfrm>
                <a:off x="3174116" y="3787887"/>
                <a:ext cx="335880" cy="751320"/>
              </p14:xfrm>
            </p:contentPart>
          </mc:Choice>
          <mc:Fallback>
            <p:pic>
              <p:nvPicPr>
                <p:cNvPr id="20" name="Ink 19">
                  <a:extLst>
                    <a:ext uri="{FF2B5EF4-FFF2-40B4-BE49-F238E27FC236}">
                      <a16:creationId xmlns:a16="http://schemas.microsoft.com/office/drawing/2014/main" id="{85278FD7-63CF-8777-6816-01CC5E447911}"/>
                    </a:ext>
                  </a:extLst>
                </p:cNvPr>
                <p:cNvPicPr/>
                <p:nvPr/>
              </p:nvPicPr>
              <p:blipFill>
                <a:blip r:embed="rId35"/>
                <a:stretch>
                  <a:fillRect/>
                </a:stretch>
              </p:blipFill>
              <p:spPr>
                <a:xfrm>
                  <a:off x="3169796" y="3783567"/>
                  <a:ext cx="344520" cy="759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10C71BDC-7DF3-277A-60E8-DBD0F6FB7A96}"/>
                  </a:ext>
                </a:extLst>
              </p14:cNvPr>
              <p14:cNvContentPartPr/>
              <p14:nvPr/>
            </p14:nvContentPartPr>
            <p14:xfrm>
              <a:off x="4214516" y="3404487"/>
              <a:ext cx="495360" cy="1356840"/>
            </p14:xfrm>
          </p:contentPart>
        </mc:Choice>
        <mc:Fallback>
          <p:pic>
            <p:nvPicPr>
              <p:cNvPr id="22" name="Ink 21">
                <a:extLst>
                  <a:ext uri="{FF2B5EF4-FFF2-40B4-BE49-F238E27FC236}">
                    <a16:creationId xmlns:a16="http://schemas.microsoft.com/office/drawing/2014/main" id="{10C71BDC-7DF3-277A-60E8-DBD0F6FB7A96}"/>
                  </a:ext>
                </a:extLst>
              </p:cNvPr>
              <p:cNvPicPr/>
              <p:nvPr/>
            </p:nvPicPr>
            <p:blipFill>
              <a:blip r:embed="rId37"/>
              <a:stretch>
                <a:fillRect/>
              </a:stretch>
            </p:blipFill>
            <p:spPr>
              <a:xfrm>
                <a:off x="4210196" y="3400167"/>
                <a:ext cx="504000" cy="1365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B0E7052C-0C86-DF03-C943-742834799903}"/>
                  </a:ext>
                </a:extLst>
              </p14:cNvPr>
              <p14:cNvContentPartPr/>
              <p14:nvPr/>
            </p14:nvContentPartPr>
            <p14:xfrm>
              <a:off x="3531596" y="4118727"/>
              <a:ext cx="322200" cy="64440"/>
            </p14:xfrm>
          </p:contentPart>
        </mc:Choice>
        <mc:Fallback>
          <p:pic>
            <p:nvPicPr>
              <p:cNvPr id="23" name="Ink 22">
                <a:extLst>
                  <a:ext uri="{FF2B5EF4-FFF2-40B4-BE49-F238E27FC236}">
                    <a16:creationId xmlns:a16="http://schemas.microsoft.com/office/drawing/2014/main" id="{B0E7052C-0C86-DF03-C943-742834799903}"/>
                  </a:ext>
                </a:extLst>
              </p:cNvPr>
              <p:cNvPicPr/>
              <p:nvPr/>
            </p:nvPicPr>
            <p:blipFill>
              <a:blip r:embed="rId39"/>
              <a:stretch>
                <a:fillRect/>
              </a:stretch>
            </p:blipFill>
            <p:spPr>
              <a:xfrm>
                <a:off x="3527276" y="4114407"/>
                <a:ext cx="3308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65F01D18-49B9-6401-7441-50B4E31AA345}"/>
                  </a:ext>
                </a:extLst>
              </p14:cNvPr>
              <p14:cNvContentPartPr/>
              <p14:nvPr/>
            </p14:nvContentPartPr>
            <p14:xfrm>
              <a:off x="4697636" y="3173727"/>
              <a:ext cx="353520" cy="410400"/>
            </p14:xfrm>
          </p:contentPart>
        </mc:Choice>
        <mc:Fallback>
          <p:pic>
            <p:nvPicPr>
              <p:cNvPr id="24" name="Ink 23">
                <a:extLst>
                  <a:ext uri="{FF2B5EF4-FFF2-40B4-BE49-F238E27FC236}">
                    <a16:creationId xmlns:a16="http://schemas.microsoft.com/office/drawing/2014/main" id="{65F01D18-49B9-6401-7441-50B4E31AA345}"/>
                  </a:ext>
                </a:extLst>
              </p:cNvPr>
              <p:cNvPicPr/>
              <p:nvPr/>
            </p:nvPicPr>
            <p:blipFill>
              <a:blip r:embed="rId41"/>
              <a:stretch>
                <a:fillRect/>
              </a:stretch>
            </p:blipFill>
            <p:spPr>
              <a:xfrm>
                <a:off x="4693316" y="3169407"/>
                <a:ext cx="36216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2E361441-6F92-C2B4-5F93-04F5BC54D104}"/>
                  </a:ext>
                </a:extLst>
              </p14:cNvPr>
              <p14:cNvContentPartPr/>
              <p14:nvPr/>
            </p14:nvContentPartPr>
            <p14:xfrm>
              <a:off x="3384356" y="3341847"/>
              <a:ext cx="484920" cy="95040"/>
            </p14:xfrm>
          </p:contentPart>
        </mc:Choice>
        <mc:Fallback>
          <p:pic>
            <p:nvPicPr>
              <p:cNvPr id="25" name="Ink 24">
                <a:extLst>
                  <a:ext uri="{FF2B5EF4-FFF2-40B4-BE49-F238E27FC236}">
                    <a16:creationId xmlns:a16="http://schemas.microsoft.com/office/drawing/2014/main" id="{2E361441-6F92-C2B4-5F93-04F5BC54D104}"/>
                  </a:ext>
                </a:extLst>
              </p:cNvPr>
              <p:cNvPicPr/>
              <p:nvPr/>
            </p:nvPicPr>
            <p:blipFill>
              <a:blip r:embed="rId43"/>
              <a:stretch>
                <a:fillRect/>
              </a:stretch>
            </p:blipFill>
            <p:spPr>
              <a:xfrm>
                <a:off x="3380036" y="3337527"/>
                <a:ext cx="4935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9CD35019-8085-EC5A-132D-077951FF6DE7}"/>
                  </a:ext>
                </a:extLst>
              </p14:cNvPr>
              <p14:cNvContentPartPr/>
              <p14:nvPr/>
            </p14:nvContentPartPr>
            <p14:xfrm>
              <a:off x="6495476" y="2922807"/>
              <a:ext cx="70560" cy="51480"/>
            </p14:xfrm>
          </p:contentPart>
        </mc:Choice>
        <mc:Fallback>
          <p:pic>
            <p:nvPicPr>
              <p:cNvPr id="26" name="Ink 25">
                <a:extLst>
                  <a:ext uri="{FF2B5EF4-FFF2-40B4-BE49-F238E27FC236}">
                    <a16:creationId xmlns:a16="http://schemas.microsoft.com/office/drawing/2014/main" id="{9CD35019-8085-EC5A-132D-077951FF6DE7}"/>
                  </a:ext>
                </a:extLst>
              </p:cNvPr>
              <p:cNvPicPr/>
              <p:nvPr/>
            </p:nvPicPr>
            <p:blipFill>
              <a:blip r:embed="rId45"/>
              <a:stretch>
                <a:fillRect/>
              </a:stretch>
            </p:blipFill>
            <p:spPr>
              <a:xfrm>
                <a:off x="6491156" y="2918487"/>
                <a:ext cx="792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0C5888E6-8DC0-FC34-4B48-00860D931B39}"/>
                  </a:ext>
                </a:extLst>
              </p14:cNvPr>
              <p14:cNvContentPartPr/>
              <p14:nvPr/>
            </p14:nvContentPartPr>
            <p14:xfrm>
              <a:off x="3573356" y="2556327"/>
              <a:ext cx="221760" cy="39600"/>
            </p14:xfrm>
          </p:contentPart>
        </mc:Choice>
        <mc:Fallback>
          <p:pic>
            <p:nvPicPr>
              <p:cNvPr id="27" name="Ink 26">
                <a:extLst>
                  <a:ext uri="{FF2B5EF4-FFF2-40B4-BE49-F238E27FC236}">
                    <a16:creationId xmlns:a16="http://schemas.microsoft.com/office/drawing/2014/main" id="{0C5888E6-8DC0-FC34-4B48-00860D931B39}"/>
                  </a:ext>
                </a:extLst>
              </p:cNvPr>
              <p:cNvPicPr/>
              <p:nvPr/>
            </p:nvPicPr>
            <p:blipFill>
              <a:blip r:embed="rId47"/>
              <a:stretch>
                <a:fillRect/>
              </a:stretch>
            </p:blipFill>
            <p:spPr>
              <a:xfrm>
                <a:off x="3569036" y="2552007"/>
                <a:ext cx="2304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440DEF8B-5F87-3488-39C1-EAAB1AA16ECA}"/>
                  </a:ext>
                </a:extLst>
              </p14:cNvPr>
              <p14:cNvContentPartPr/>
              <p14:nvPr/>
            </p14:nvContentPartPr>
            <p14:xfrm>
              <a:off x="9501116" y="4992087"/>
              <a:ext cx="1841760" cy="498600"/>
            </p14:xfrm>
          </p:contentPart>
        </mc:Choice>
        <mc:Fallback>
          <p:pic>
            <p:nvPicPr>
              <p:cNvPr id="28" name="Ink 27">
                <a:extLst>
                  <a:ext uri="{FF2B5EF4-FFF2-40B4-BE49-F238E27FC236}">
                    <a16:creationId xmlns:a16="http://schemas.microsoft.com/office/drawing/2014/main" id="{440DEF8B-5F87-3488-39C1-EAAB1AA16ECA}"/>
                  </a:ext>
                </a:extLst>
              </p:cNvPr>
              <p:cNvPicPr/>
              <p:nvPr/>
            </p:nvPicPr>
            <p:blipFill>
              <a:blip r:embed="rId49"/>
              <a:stretch>
                <a:fillRect/>
              </a:stretch>
            </p:blipFill>
            <p:spPr>
              <a:xfrm>
                <a:off x="9496796" y="4987767"/>
                <a:ext cx="1850400" cy="507240"/>
              </a:xfrm>
              <a:prstGeom prst="rect">
                <a:avLst/>
              </a:prstGeom>
            </p:spPr>
          </p:pic>
        </mc:Fallback>
      </mc:AlternateContent>
      <p:grpSp>
        <p:nvGrpSpPr>
          <p:cNvPr id="31" name="Group 30">
            <a:extLst>
              <a:ext uri="{FF2B5EF4-FFF2-40B4-BE49-F238E27FC236}">
                <a16:creationId xmlns:a16="http://schemas.microsoft.com/office/drawing/2014/main" id="{C7DE5B34-5F9A-82A0-4FA6-B4356FF44F77}"/>
              </a:ext>
            </a:extLst>
          </p:cNvPr>
          <p:cNvGrpSpPr/>
          <p:nvPr/>
        </p:nvGrpSpPr>
        <p:grpSpPr>
          <a:xfrm>
            <a:off x="9532076" y="4024767"/>
            <a:ext cx="1437120" cy="1083600"/>
            <a:chOff x="9532076" y="4024767"/>
            <a:chExt cx="1437120" cy="1083600"/>
          </a:xfrm>
        </p:grpSpPr>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6D23B947-0E02-C7E6-DC4A-9E1FB3AC1CA4}"/>
                    </a:ext>
                  </a:extLst>
                </p14:cNvPr>
                <p14:cNvContentPartPr/>
                <p14:nvPr/>
              </p14:nvContentPartPr>
              <p14:xfrm>
                <a:off x="9532076" y="4066167"/>
                <a:ext cx="95760" cy="1042200"/>
              </p14:xfrm>
            </p:contentPart>
          </mc:Choice>
          <mc:Fallback>
            <p:pic>
              <p:nvPicPr>
                <p:cNvPr id="29" name="Ink 28">
                  <a:extLst>
                    <a:ext uri="{FF2B5EF4-FFF2-40B4-BE49-F238E27FC236}">
                      <a16:creationId xmlns:a16="http://schemas.microsoft.com/office/drawing/2014/main" id="{6D23B947-0E02-C7E6-DC4A-9E1FB3AC1CA4}"/>
                    </a:ext>
                  </a:extLst>
                </p:cNvPr>
                <p:cNvPicPr/>
                <p:nvPr/>
              </p:nvPicPr>
              <p:blipFill>
                <a:blip r:embed="rId51"/>
                <a:stretch>
                  <a:fillRect/>
                </a:stretch>
              </p:blipFill>
              <p:spPr>
                <a:xfrm>
                  <a:off x="9527756" y="4061847"/>
                  <a:ext cx="104400" cy="1050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BD5408B3-DE1B-E528-87FF-03A2810E5979}"/>
                    </a:ext>
                  </a:extLst>
                </p14:cNvPr>
                <p14:cNvContentPartPr/>
                <p14:nvPr/>
              </p14:nvContentPartPr>
              <p14:xfrm>
                <a:off x="10100156" y="4024767"/>
                <a:ext cx="869040" cy="747360"/>
              </p14:xfrm>
            </p:contentPart>
          </mc:Choice>
          <mc:Fallback>
            <p:pic>
              <p:nvPicPr>
                <p:cNvPr id="30" name="Ink 29">
                  <a:extLst>
                    <a:ext uri="{FF2B5EF4-FFF2-40B4-BE49-F238E27FC236}">
                      <a16:creationId xmlns:a16="http://schemas.microsoft.com/office/drawing/2014/main" id="{BD5408B3-DE1B-E528-87FF-03A2810E5979}"/>
                    </a:ext>
                  </a:extLst>
                </p:cNvPr>
                <p:cNvPicPr/>
                <p:nvPr/>
              </p:nvPicPr>
              <p:blipFill>
                <a:blip r:embed="rId53"/>
                <a:stretch>
                  <a:fillRect/>
                </a:stretch>
              </p:blipFill>
              <p:spPr>
                <a:xfrm>
                  <a:off x="10095836" y="4020447"/>
                  <a:ext cx="877680" cy="756000"/>
                </a:xfrm>
                <a:prstGeom prst="rect">
                  <a:avLst/>
                </a:prstGeom>
              </p:spPr>
            </p:pic>
          </mc:Fallback>
        </mc:AlternateContent>
      </p:grpSp>
      <p:grpSp>
        <p:nvGrpSpPr>
          <p:cNvPr id="34" name="Group 33">
            <a:extLst>
              <a:ext uri="{FF2B5EF4-FFF2-40B4-BE49-F238E27FC236}">
                <a16:creationId xmlns:a16="http://schemas.microsoft.com/office/drawing/2014/main" id="{3AF2D978-921A-8374-1E2E-F191A43D7D01}"/>
              </a:ext>
            </a:extLst>
          </p:cNvPr>
          <p:cNvGrpSpPr/>
          <p:nvPr/>
        </p:nvGrpSpPr>
        <p:grpSpPr>
          <a:xfrm>
            <a:off x="8956796" y="297687"/>
            <a:ext cx="2612520" cy="1306080"/>
            <a:chOff x="8956796" y="297687"/>
            <a:chExt cx="2612520" cy="1306080"/>
          </a:xfrm>
        </p:grpSpPr>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A005F174-F7B3-19E4-9E81-50C6AD4F3D78}"/>
                    </a:ext>
                  </a:extLst>
                </p14:cNvPr>
                <p14:cNvContentPartPr/>
                <p14:nvPr/>
              </p14:nvContentPartPr>
              <p14:xfrm>
                <a:off x="9112316" y="578127"/>
                <a:ext cx="1625760" cy="438840"/>
              </p14:xfrm>
            </p:contentPart>
          </mc:Choice>
          <mc:Fallback>
            <p:pic>
              <p:nvPicPr>
                <p:cNvPr id="32" name="Ink 31">
                  <a:extLst>
                    <a:ext uri="{FF2B5EF4-FFF2-40B4-BE49-F238E27FC236}">
                      <a16:creationId xmlns:a16="http://schemas.microsoft.com/office/drawing/2014/main" id="{A005F174-F7B3-19E4-9E81-50C6AD4F3D78}"/>
                    </a:ext>
                  </a:extLst>
                </p:cNvPr>
                <p:cNvPicPr/>
                <p:nvPr/>
              </p:nvPicPr>
              <p:blipFill>
                <a:blip r:embed="rId55"/>
                <a:stretch>
                  <a:fillRect/>
                </a:stretch>
              </p:blipFill>
              <p:spPr>
                <a:xfrm>
                  <a:off x="9107996" y="573807"/>
                  <a:ext cx="163440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FC505F6C-C4DE-A1C4-46FF-7B8A3EBEC447}"/>
                    </a:ext>
                  </a:extLst>
                </p14:cNvPr>
                <p14:cNvContentPartPr/>
                <p14:nvPr/>
              </p14:nvContentPartPr>
              <p14:xfrm>
                <a:off x="8956796" y="297687"/>
                <a:ext cx="2612520" cy="1306080"/>
              </p14:xfrm>
            </p:contentPart>
          </mc:Choice>
          <mc:Fallback>
            <p:pic>
              <p:nvPicPr>
                <p:cNvPr id="33" name="Ink 32">
                  <a:extLst>
                    <a:ext uri="{FF2B5EF4-FFF2-40B4-BE49-F238E27FC236}">
                      <a16:creationId xmlns:a16="http://schemas.microsoft.com/office/drawing/2014/main" id="{FC505F6C-C4DE-A1C4-46FF-7B8A3EBEC447}"/>
                    </a:ext>
                  </a:extLst>
                </p:cNvPr>
                <p:cNvPicPr/>
                <p:nvPr/>
              </p:nvPicPr>
              <p:blipFill>
                <a:blip r:embed="rId57"/>
                <a:stretch>
                  <a:fillRect/>
                </a:stretch>
              </p:blipFill>
              <p:spPr>
                <a:xfrm>
                  <a:off x="8952476" y="293367"/>
                  <a:ext cx="2621160" cy="1314720"/>
                </a:xfrm>
                <a:prstGeom prst="rect">
                  <a:avLst/>
                </a:prstGeom>
              </p:spPr>
            </p:pic>
          </mc:Fallback>
        </mc:AlternateContent>
      </p:grpSp>
    </p:spTree>
    <p:extLst>
      <p:ext uri="{BB962C8B-B14F-4D97-AF65-F5344CB8AC3E}">
        <p14:creationId xmlns:p14="http://schemas.microsoft.com/office/powerpoint/2010/main" val="57703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Choosing the Right Number of Dimensions: Python example</a:t>
            </a:r>
          </a:p>
        </p:txBody>
      </p:sp>
      <p:pic>
        <p:nvPicPr>
          <p:cNvPr id="4" name="Picture 3">
            <a:extLst>
              <a:ext uri="{FF2B5EF4-FFF2-40B4-BE49-F238E27FC236}">
                <a16:creationId xmlns:a16="http://schemas.microsoft.com/office/drawing/2014/main" id="{EAE9D9ED-2EA9-08C4-24C0-8B3B5D967384}"/>
              </a:ext>
            </a:extLst>
          </p:cNvPr>
          <p:cNvPicPr>
            <a:picLocks noChangeAspect="1"/>
          </p:cNvPicPr>
          <p:nvPr/>
        </p:nvPicPr>
        <p:blipFill>
          <a:blip r:embed="rId3"/>
          <a:stretch>
            <a:fillRect/>
          </a:stretch>
        </p:blipFill>
        <p:spPr>
          <a:xfrm>
            <a:off x="6196075" y="830402"/>
            <a:ext cx="5875529" cy="4267570"/>
          </a:xfrm>
          <a:prstGeom prst="rect">
            <a:avLst/>
          </a:prstGeom>
        </p:spPr>
      </p:pic>
      <p:sp>
        <p:nvSpPr>
          <p:cNvPr id="7" name="TextBox 6">
            <a:extLst>
              <a:ext uri="{FF2B5EF4-FFF2-40B4-BE49-F238E27FC236}">
                <a16:creationId xmlns:a16="http://schemas.microsoft.com/office/drawing/2014/main" id="{784FB269-EC05-1DCE-14AD-7EA88E414606}"/>
              </a:ext>
            </a:extLst>
          </p:cNvPr>
          <p:cNvSpPr txBox="1"/>
          <p:nvPr/>
        </p:nvSpPr>
        <p:spPr>
          <a:xfrm>
            <a:off x="487680" y="956615"/>
            <a:ext cx="6096000" cy="923330"/>
          </a:xfrm>
          <a:prstGeom prst="rect">
            <a:avLst/>
          </a:prstGeom>
          <a:noFill/>
        </p:spPr>
        <p:txBody>
          <a:bodyPr wrap="square">
            <a:spAutoFit/>
          </a:bodyPr>
          <a:lstStyle/>
          <a:p>
            <a:r>
              <a:rPr lang="en-US" dirty="0"/>
              <a:t>This image represents a plot of </a:t>
            </a:r>
            <a:r>
              <a:rPr lang="en-US" b="1" dirty="0"/>
              <a:t>explained variance</a:t>
            </a:r>
            <a:r>
              <a:rPr lang="en-US" dirty="0"/>
              <a:t> versus the </a:t>
            </a:r>
            <a:r>
              <a:rPr lang="en-US" b="1" dirty="0"/>
              <a:t>number of dimensions</a:t>
            </a:r>
            <a:r>
              <a:rPr lang="en-US" dirty="0"/>
              <a:t> (or principal components) in a dataset after applying Principal Component Analysis (PCA).</a:t>
            </a:r>
          </a:p>
        </p:txBody>
      </p:sp>
      <p:sp>
        <p:nvSpPr>
          <p:cNvPr id="12" name="TextBox 11">
            <a:extLst>
              <a:ext uri="{FF2B5EF4-FFF2-40B4-BE49-F238E27FC236}">
                <a16:creationId xmlns:a16="http://schemas.microsoft.com/office/drawing/2014/main" id="{B7DE952B-C6D9-F9D5-D669-220A2673C021}"/>
              </a:ext>
            </a:extLst>
          </p:cNvPr>
          <p:cNvSpPr txBox="1"/>
          <p:nvPr/>
        </p:nvSpPr>
        <p:spPr>
          <a:xfrm>
            <a:off x="1046480" y="2074360"/>
            <a:ext cx="6096000" cy="1754326"/>
          </a:xfrm>
          <a:prstGeom prst="rect">
            <a:avLst/>
          </a:prstGeom>
          <a:noFill/>
        </p:spPr>
        <p:txBody>
          <a:bodyPr wrap="square">
            <a:spAutoFit/>
          </a:bodyPr>
          <a:lstStyle/>
          <a:p>
            <a:pPr>
              <a:buFont typeface="Arial" panose="020B0604020202020204" pitchFamily="34" charset="0"/>
              <a:buChar char="•"/>
            </a:pPr>
            <a:r>
              <a:rPr lang="en-US" b="1" dirty="0"/>
              <a:t>Blue Line:</a:t>
            </a:r>
            <a:r>
              <a:rPr lang="en-US" dirty="0"/>
              <a:t> Represents the cumulative explained variance as you add more dimensions.</a:t>
            </a:r>
          </a:p>
          <a:p>
            <a:pPr>
              <a:buFont typeface="Arial" panose="020B0604020202020204" pitchFamily="34" charset="0"/>
              <a:buChar char="•"/>
            </a:pPr>
            <a:r>
              <a:rPr lang="en-US" b="1" dirty="0"/>
              <a:t>Green Dashed Line:</a:t>
            </a:r>
            <a:r>
              <a:rPr lang="en-US" dirty="0"/>
              <a:t> Marks the 95% variance threshold. It shows where you capture 95% of the data's variance.</a:t>
            </a:r>
          </a:p>
          <a:p>
            <a:pPr>
              <a:buFont typeface="Arial" panose="020B0604020202020204" pitchFamily="34" charset="0"/>
              <a:buChar char="•"/>
            </a:pPr>
            <a:r>
              <a:rPr lang="en-US" b="1" dirty="0"/>
              <a:t>Red Dashed Line:</a:t>
            </a:r>
            <a:r>
              <a:rPr lang="en-US" dirty="0"/>
              <a:t> Indicates that with 10 dimensions, you capture nearly 100% of the variance.</a:t>
            </a:r>
          </a:p>
        </p:txBody>
      </p:sp>
    </p:spTree>
    <p:extLst>
      <p:ext uri="{BB962C8B-B14F-4D97-AF65-F5344CB8AC3E}">
        <p14:creationId xmlns:p14="http://schemas.microsoft.com/office/powerpoint/2010/main" val="2031889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Caution in PCA</a:t>
            </a:r>
            <a:endParaRPr lang="en-US" dirty="0"/>
          </a:p>
        </p:txBody>
      </p:sp>
      <p:pic>
        <p:nvPicPr>
          <p:cNvPr id="3" name="Picture 2">
            <a:extLst>
              <a:ext uri="{FF2B5EF4-FFF2-40B4-BE49-F238E27FC236}">
                <a16:creationId xmlns:a16="http://schemas.microsoft.com/office/drawing/2014/main" id="{142F4999-E6E6-D08D-7A14-646ED97EB8C2}"/>
              </a:ext>
            </a:extLst>
          </p:cNvPr>
          <p:cNvPicPr>
            <a:picLocks noChangeAspect="1"/>
          </p:cNvPicPr>
          <p:nvPr/>
        </p:nvPicPr>
        <p:blipFill>
          <a:blip r:embed="rId3"/>
          <a:stretch>
            <a:fillRect/>
          </a:stretch>
        </p:blipFill>
        <p:spPr>
          <a:xfrm>
            <a:off x="1002773" y="700525"/>
            <a:ext cx="1242168" cy="1310754"/>
          </a:xfrm>
          <a:prstGeom prst="rect">
            <a:avLst/>
          </a:prstGeom>
        </p:spPr>
      </p:pic>
      <p:sp>
        <p:nvSpPr>
          <p:cNvPr id="7" name="TextBox 6">
            <a:extLst>
              <a:ext uri="{FF2B5EF4-FFF2-40B4-BE49-F238E27FC236}">
                <a16:creationId xmlns:a16="http://schemas.microsoft.com/office/drawing/2014/main" id="{19C14FCD-649C-688C-1939-B17E2B8104BD}"/>
              </a:ext>
            </a:extLst>
          </p:cNvPr>
          <p:cNvSpPr txBox="1"/>
          <p:nvPr/>
        </p:nvSpPr>
        <p:spPr>
          <a:xfrm>
            <a:off x="2348703" y="830402"/>
            <a:ext cx="7494594" cy="2031325"/>
          </a:xfrm>
          <a:prstGeom prst="rect">
            <a:avLst/>
          </a:prstGeom>
          <a:noFill/>
        </p:spPr>
        <p:txBody>
          <a:bodyPr wrap="square">
            <a:spAutoFit/>
          </a:bodyPr>
          <a:lstStyle/>
          <a:p>
            <a:pPr marL="285750" indent="-285750">
              <a:buFont typeface="Wingdings" panose="05000000000000000000" pitchFamily="2" charset="2"/>
              <a:buChar char="§"/>
            </a:pPr>
            <a:r>
              <a:rPr lang="en-US" dirty="0"/>
              <a:t>Reducing dimensionality can speed up training but may lead to some information loss, just like compressing an image. </a:t>
            </a:r>
          </a:p>
          <a:p>
            <a:pPr marL="285750" indent="-285750">
              <a:buFont typeface="Wingdings" panose="05000000000000000000" pitchFamily="2" charset="2"/>
              <a:buChar char="§"/>
            </a:pPr>
            <a:r>
              <a:rPr lang="en-US" dirty="0"/>
              <a:t>This can slightly degrade system performance and make your pipelines more complex. </a:t>
            </a:r>
          </a:p>
          <a:p>
            <a:pPr marL="285750" indent="-285750">
              <a:buFont typeface="Wingdings" panose="05000000000000000000" pitchFamily="2" charset="2"/>
              <a:buChar char="§"/>
            </a:pPr>
            <a:r>
              <a:rPr lang="en-US" dirty="0"/>
              <a:t>Before using dimensionality reduction, try training with the original data. </a:t>
            </a:r>
          </a:p>
          <a:p>
            <a:pPr marL="285750" indent="-285750">
              <a:buFont typeface="Wingdings" panose="05000000000000000000" pitchFamily="2" charset="2"/>
              <a:buChar char="§"/>
            </a:pPr>
            <a:r>
              <a:rPr lang="en-US" dirty="0"/>
              <a:t>Sometimes, it may improve performance by removing noise, but it generally speeds up training.</a:t>
            </a:r>
            <a:endParaRPr lang="en-IN" dirty="0"/>
          </a:p>
        </p:txBody>
      </p:sp>
      <p:pic>
        <p:nvPicPr>
          <p:cNvPr id="11" name="Picture 10">
            <a:extLst>
              <a:ext uri="{FF2B5EF4-FFF2-40B4-BE49-F238E27FC236}">
                <a16:creationId xmlns:a16="http://schemas.microsoft.com/office/drawing/2014/main" id="{F3CF9D48-0C17-6F89-2195-B77ADA2F7774}"/>
              </a:ext>
            </a:extLst>
          </p:cNvPr>
          <p:cNvPicPr>
            <a:picLocks noChangeAspect="1"/>
          </p:cNvPicPr>
          <p:nvPr/>
        </p:nvPicPr>
        <p:blipFill>
          <a:blip r:embed="rId4"/>
          <a:stretch>
            <a:fillRect/>
          </a:stretch>
        </p:blipFill>
        <p:spPr>
          <a:xfrm>
            <a:off x="4708411" y="2958169"/>
            <a:ext cx="3199306" cy="3199306"/>
          </a:xfrm>
          <a:prstGeom prst="rect">
            <a:avLst/>
          </a:prstGeom>
        </p:spPr>
      </p:pic>
      <p:pic>
        <p:nvPicPr>
          <p:cNvPr id="13" name="Picture 12">
            <a:extLst>
              <a:ext uri="{FF2B5EF4-FFF2-40B4-BE49-F238E27FC236}">
                <a16:creationId xmlns:a16="http://schemas.microsoft.com/office/drawing/2014/main" id="{F1B0B402-CAD7-1C0E-E332-FBFC11BB9ABE}"/>
              </a:ext>
            </a:extLst>
          </p:cNvPr>
          <p:cNvPicPr>
            <a:picLocks noChangeAspect="1"/>
          </p:cNvPicPr>
          <p:nvPr/>
        </p:nvPicPr>
        <p:blipFill>
          <a:blip r:embed="rId5"/>
          <a:stretch>
            <a:fillRect/>
          </a:stretch>
        </p:blipFill>
        <p:spPr>
          <a:xfrm>
            <a:off x="1084979" y="2958169"/>
            <a:ext cx="3199306" cy="3199306"/>
          </a:xfrm>
          <a:prstGeom prst="rect">
            <a:avLst/>
          </a:prstGeom>
        </p:spPr>
      </p:pic>
    </p:spTree>
    <p:extLst>
      <p:ext uri="{BB962C8B-B14F-4D97-AF65-F5344CB8AC3E}">
        <p14:creationId xmlns:p14="http://schemas.microsoft.com/office/powerpoint/2010/main" val="4168721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Choosing the Right Number of Dimensions: Python example</a:t>
            </a:r>
          </a:p>
        </p:txBody>
      </p:sp>
      <p:pic>
        <p:nvPicPr>
          <p:cNvPr id="4" name="Picture 3">
            <a:extLst>
              <a:ext uri="{FF2B5EF4-FFF2-40B4-BE49-F238E27FC236}">
                <a16:creationId xmlns:a16="http://schemas.microsoft.com/office/drawing/2014/main" id="{EAE9D9ED-2EA9-08C4-24C0-8B3B5D967384}"/>
              </a:ext>
            </a:extLst>
          </p:cNvPr>
          <p:cNvPicPr>
            <a:picLocks noChangeAspect="1"/>
          </p:cNvPicPr>
          <p:nvPr/>
        </p:nvPicPr>
        <p:blipFill>
          <a:blip r:embed="rId3"/>
          <a:stretch>
            <a:fillRect/>
          </a:stretch>
        </p:blipFill>
        <p:spPr>
          <a:xfrm>
            <a:off x="6206236" y="572023"/>
            <a:ext cx="5875529" cy="4267570"/>
          </a:xfrm>
          <a:prstGeom prst="rect">
            <a:avLst/>
          </a:prstGeom>
        </p:spPr>
      </p:pic>
      <p:sp>
        <p:nvSpPr>
          <p:cNvPr id="5" name="TextBox 4">
            <a:extLst>
              <a:ext uri="{FF2B5EF4-FFF2-40B4-BE49-F238E27FC236}">
                <a16:creationId xmlns:a16="http://schemas.microsoft.com/office/drawing/2014/main" id="{0EBCBDF6-5ED2-2C67-B201-60A29CC6ECE2}"/>
              </a:ext>
            </a:extLst>
          </p:cNvPr>
          <p:cNvSpPr txBox="1"/>
          <p:nvPr/>
        </p:nvSpPr>
        <p:spPr>
          <a:xfrm>
            <a:off x="292100" y="751344"/>
            <a:ext cx="6096000" cy="5355312"/>
          </a:xfrm>
          <a:prstGeom prst="rect">
            <a:avLst/>
          </a:prstGeom>
          <a:noFill/>
        </p:spPr>
        <p:txBody>
          <a:bodyPr wrap="square">
            <a:spAutoFit/>
          </a:bodyPr>
          <a:lstStyle/>
          <a:p>
            <a:pPr>
              <a:buFont typeface="Arial" panose="020B0604020202020204" pitchFamily="34" charset="0"/>
              <a:buChar char="•"/>
            </a:pPr>
            <a:r>
              <a:rPr lang="en-US" b="1" dirty="0"/>
              <a:t>Explained Variance:</a:t>
            </a:r>
            <a:r>
              <a:rPr lang="en-US" dirty="0"/>
              <a:t> As you add more dimensions (moving to the right on the x-axis), the explained variance increases. Initially, adding dimensions significantly increases the variance captured, but after a certain point, adding more dimensions provides diminishing returns (the curve flattens out).</a:t>
            </a:r>
          </a:p>
          <a:p>
            <a:pPr>
              <a:buFont typeface="Arial" panose="020B0604020202020204" pitchFamily="34" charset="0"/>
              <a:buChar char="•"/>
            </a:pPr>
            <a:r>
              <a:rPr lang="en-US" b="1" dirty="0"/>
              <a:t>Dimensionality Reduction Decision:</a:t>
            </a:r>
            <a:r>
              <a:rPr lang="en-US" dirty="0"/>
              <a:t> If your goal was to retain 95% of the variance, you could refer to the green dashed line. Since the curve nearly reaches this line by the 9th or 10th component, you would conclude that retaining around 9 or 10 dimensions is sufficient.</a:t>
            </a:r>
          </a:p>
          <a:p>
            <a:pPr>
              <a:buFont typeface="Arial" panose="020B0604020202020204" pitchFamily="34" charset="0"/>
              <a:buChar char="•"/>
            </a:pPr>
            <a:r>
              <a:rPr lang="en-US" b="1" dirty="0"/>
              <a:t>Choosing the Number of Components:</a:t>
            </a:r>
            <a:endParaRPr lang="en-US" dirty="0"/>
          </a:p>
          <a:p>
            <a:pPr marL="742950" lvl="1" indent="-285750">
              <a:buFont typeface="Arial" panose="020B0604020202020204" pitchFamily="34" charset="0"/>
              <a:buChar char="•"/>
            </a:pPr>
            <a:r>
              <a:rPr lang="en-US" dirty="0"/>
              <a:t>If you want to simplify your model without losing much information, you might choose the number of dimensions where the blue curve crosses the 95% variance line (green dashed line).</a:t>
            </a:r>
          </a:p>
          <a:p>
            <a:pPr marL="742950" lvl="1" indent="-285750">
              <a:buFont typeface="Arial" panose="020B0604020202020204" pitchFamily="34" charset="0"/>
              <a:buChar char="•"/>
            </a:pPr>
            <a:r>
              <a:rPr lang="en-US" dirty="0"/>
              <a:t>In this specific case, all 10 dimensions are needed to capture nearly 100% of the variance, so reducing dimensions might not be necessary unless you're specifically looking to simplify the model.</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3820D22-1DC7-1A41-D612-23F5BAEAF4A7}"/>
                  </a:ext>
                </a:extLst>
              </p14:cNvPr>
              <p14:cNvContentPartPr/>
              <p14:nvPr/>
            </p14:nvContentPartPr>
            <p14:xfrm>
              <a:off x="335876" y="2732727"/>
              <a:ext cx="1218960" cy="43200"/>
            </p14:xfrm>
          </p:contentPart>
        </mc:Choice>
        <mc:Fallback>
          <p:pic>
            <p:nvPicPr>
              <p:cNvPr id="2" name="Ink 1">
                <a:extLst>
                  <a:ext uri="{FF2B5EF4-FFF2-40B4-BE49-F238E27FC236}">
                    <a16:creationId xmlns:a16="http://schemas.microsoft.com/office/drawing/2014/main" id="{83820D22-1DC7-1A41-D612-23F5BAEAF4A7}"/>
                  </a:ext>
                </a:extLst>
              </p:cNvPr>
              <p:cNvPicPr/>
              <p:nvPr/>
            </p:nvPicPr>
            <p:blipFill>
              <a:blip r:embed="rId5"/>
              <a:stretch>
                <a:fillRect/>
              </a:stretch>
            </p:blipFill>
            <p:spPr>
              <a:xfrm>
                <a:off x="331556" y="2728407"/>
                <a:ext cx="1227600" cy="51840"/>
              </a:xfrm>
              <a:prstGeom prst="rect">
                <a:avLst/>
              </a:prstGeom>
            </p:spPr>
          </p:pic>
        </mc:Fallback>
      </mc:AlternateContent>
    </p:spTree>
    <p:extLst>
      <p:ext uri="{BB962C8B-B14F-4D97-AF65-F5344CB8AC3E}">
        <p14:creationId xmlns:p14="http://schemas.microsoft.com/office/powerpoint/2010/main" val="3700146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a:t>
            </a:r>
          </a:p>
        </p:txBody>
      </p:sp>
      <p:sp>
        <p:nvSpPr>
          <p:cNvPr id="9" name="TextBox 8">
            <a:extLst>
              <a:ext uri="{FF2B5EF4-FFF2-40B4-BE49-F238E27FC236}">
                <a16:creationId xmlns:a16="http://schemas.microsoft.com/office/drawing/2014/main" id="{A98F6AA4-5900-5B1A-ED2C-0F35AF2389D3}"/>
              </a:ext>
            </a:extLst>
          </p:cNvPr>
          <p:cNvSpPr txBox="1"/>
          <p:nvPr/>
        </p:nvSpPr>
        <p:spPr>
          <a:xfrm>
            <a:off x="508000" y="830402"/>
            <a:ext cx="9418320" cy="4247317"/>
          </a:xfrm>
          <a:prstGeom prst="rect">
            <a:avLst/>
          </a:prstGeom>
          <a:noFill/>
        </p:spPr>
        <p:txBody>
          <a:bodyPr wrap="square">
            <a:spAutoFit/>
          </a:bodyPr>
          <a:lstStyle/>
          <a:p>
            <a:r>
              <a:rPr lang="en-IN" b="1" dirty="0"/>
              <a:t>Incremental PCA</a:t>
            </a:r>
          </a:p>
          <a:p>
            <a:pPr lvl="1">
              <a:buFont typeface="Arial" panose="020B0604020202020204" pitchFamily="34" charset="0"/>
              <a:buChar char="•"/>
            </a:pPr>
            <a:r>
              <a:rPr lang="en-IN" b="1" dirty="0"/>
              <a:t>Handles Big Data:</a:t>
            </a:r>
            <a:r>
              <a:rPr lang="en-IN" dirty="0"/>
              <a:t> Processes massive datasets efficiently in smaller batches.</a:t>
            </a:r>
          </a:p>
          <a:p>
            <a:pPr lvl="1">
              <a:buFont typeface="Arial" panose="020B0604020202020204" pitchFamily="34" charset="0"/>
              <a:buChar char="•"/>
            </a:pPr>
            <a:r>
              <a:rPr lang="en-IN" b="1" dirty="0"/>
              <a:t>Adapts to Streams:</a:t>
            </a:r>
            <a:r>
              <a:rPr lang="en-IN" dirty="0"/>
              <a:t> Updates model with incoming data, ideal for real-time analysis.</a:t>
            </a:r>
          </a:p>
          <a:p>
            <a:pPr lvl="1">
              <a:buFont typeface="Arial" panose="020B0604020202020204" pitchFamily="34" charset="0"/>
              <a:buChar char="•"/>
            </a:pPr>
            <a:r>
              <a:rPr lang="en-IN" b="1" dirty="0"/>
              <a:t>Memory-Friendly:</a:t>
            </a:r>
            <a:r>
              <a:rPr lang="en-IN" dirty="0"/>
              <a:t> Reduces computational burden, perfect for limited resources.</a:t>
            </a:r>
          </a:p>
          <a:p>
            <a:r>
              <a:rPr lang="en-IN" b="1" dirty="0"/>
              <a:t>Randomized PCA</a:t>
            </a:r>
          </a:p>
          <a:p>
            <a:pPr lvl="1">
              <a:buFont typeface="Arial" panose="020B0604020202020204" pitchFamily="34" charset="0"/>
              <a:buChar char="•"/>
            </a:pPr>
            <a:r>
              <a:rPr lang="en-IN" b="1" dirty="0"/>
              <a:t>Fast Computation:</a:t>
            </a:r>
            <a:r>
              <a:rPr lang="en-IN" dirty="0"/>
              <a:t> Speedy approximation for high-dimensional data.</a:t>
            </a:r>
          </a:p>
          <a:p>
            <a:pPr lvl="1">
              <a:buFont typeface="Arial" panose="020B0604020202020204" pitchFamily="34" charset="0"/>
              <a:buChar char="•"/>
            </a:pPr>
            <a:r>
              <a:rPr lang="en-IN" b="1" dirty="0"/>
              <a:t>Scales Well:</a:t>
            </a:r>
            <a:r>
              <a:rPr lang="en-IN" dirty="0"/>
              <a:t> Efficiently handles datasets with numerous features.</a:t>
            </a:r>
          </a:p>
          <a:p>
            <a:pPr lvl="1">
              <a:buFont typeface="Arial" panose="020B0604020202020204" pitchFamily="34" charset="0"/>
              <a:buChar char="•"/>
            </a:pPr>
            <a:r>
              <a:rPr lang="en-IN" b="1" dirty="0"/>
              <a:t>Speed Over Precision:</a:t>
            </a:r>
            <a:r>
              <a:rPr lang="en-IN" dirty="0"/>
              <a:t> Trades some accuracy for faster results.</a:t>
            </a:r>
          </a:p>
          <a:p>
            <a:r>
              <a:rPr lang="en-IN" b="1" dirty="0"/>
              <a:t>Kernel PCA</a:t>
            </a:r>
          </a:p>
          <a:p>
            <a:pPr lvl="1">
              <a:buFont typeface="Arial" panose="020B0604020202020204" pitchFamily="34" charset="0"/>
              <a:buChar char="•"/>
            </a:pPr>
            <a:r>
              <a:rPr lang="en-IN" b="1" dirty="0"/>
              <a:t>Nonlinear Relationships:</a:t>
            </a:r>
            <a:r>
              <a:rPr lang="en-IN" dirty="0"/>
              <a:t> Captures complex patterns in data.</a:t>
            </a:r>
          </a:p>
          <a:p>
            <a:pPr lvl="1">
              <a:buFont typeface="Arial" panose="020B0604020202020204" pitchFamily="34" charset="0"/>
              <a:buChar char="•"/>
            </a:pPr>
            <a:r>
              <a:rPr lang="en-IN" b="1" dirty="0"/>
              <a:t>Kernel Trick:</a:t>
            </a:r>
            <a:r>
              <a:rPr lang="en-IN" dirty="0"/>
              <a:t> Computes in higher dimensions without transforming data.</a:t>
            </a:r>
          </a:p>
          <a:p>
            <a:pPr lvl="1">
              <a:buFont typeface="Arial" panose="020B0604020202020204" pitchFamily="34" charset="0"/>
              <a:buChar char="•"/>
            </a:pPr>
            <a:r>
              <a:rPr lang="en-IN" b="1" dirty="0"/>
              <a:t>Flexible:</a:t>
            </a:r>
            <a:r>
              <a:rPr lang="en-IN" dirty="0"/>
              <a:t> Adapts to various non-linear structures using different kernels.</a:t>
            </a:r>
          </a:p>
          <a:p>
            <a:endParaRPr lang="en-IN" b="1" dirty="0"/>
          </a:p>
          <a:p>
            <a:r>
              <a:rPr lang="en-IN" b="1" dirty="0"/>
              <a:t>Choose Wisely:</a:t>
            </a:r>
            <a:r>
              <a:rPr lang="en-IN" dirty="0"/>
              <a:t> Select the right technique based on your data size, dimensionality, and the type of relationships you seek to uncover.</a:t>
            </a:r>
          </a:p>
        </p:txBody>
      </p:sp>
    </p:spTree>
    <p:extLst>
      <p:ext uri="{BB962C8B-B14F-4D97-AF65-F5344CB8AC3E}">
        <p14:creationId xmlns:p14="http://schemas.microsoft.com/office/powerpoint/2010/main" val="3268246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pic>
        <p:nvPicPr>
          <p:cNvPr id="3" name="Picture 2">
            <a:extLst>
              <a:ext uri="{FF2B5EF4-FFF2-40B4-BE49-F238E27FC236}">
                <a16:creationId xmlns:a16="http://schemas.microsoft.com/office/drawing/2014/main" id="{863C5DE8-63CF-5C9A-DEEA-01255F224005}"/>
              </a:ext>
            </a:extLst>
          </p:cNvPr>
          <p:cNvPicPr>
            <a:picLocks noChangeAspect="1"/>
          </p:cNvPicPr>
          <p:nvPr/>
        </p:nvPicPr>
        <p:blipFill>
          <a:blip r:embed="rId3"/>
          <a:stretch>
            <a:fillRect/>
          </a:stretch>
        </p:blipFill>
        <p:spPr>
          <a:xfrm>
            <a:off x="6866116" y="0"/>
            <a:ext cx="5234444" cy="3334535"/>
          </a:xfrm>
          <a:prstGeom prst="rect">
            <a:avLst/>
          </a:prstGeom>
        </p:spPr>
      </p:pic>
      <p:pic>
        <p:nvPicPr>
          <p:cNvPr id="5" name="Picture 4">
            <a:extLst>
              <a:ext uri="{FF2B5EF4-FFF2-40B4-BE49-F238E27FC236}">
                <a16:creationId xmlns:a16="http://schemas.microsoft.com/office/drawing/2014/main" id="{E82ABF36-8EFE-5081-9EE5-D48EB7D120DC}"/>
              </a:ext>
            </a:extLst>
          </p:cNvPr>
          <p:cNvPicPr>
            <a:picLocks noChangeAspect="1"/>
          </p:cNvPicPr>
          <p:nvPr/>
        </p:nvPicPr>
        <p:blipFill>
          <a:blip r:embed="rId4"/>
          <a:stretch>
            <a:fillRect/>
          </a:stretch>
        </p:blipFill>
        <p:spPr>
          <a:xfrm>
            <a:off x="6063918" y="3429000"/>
            <a:ext cx="5867400" cy="2209800"/>
          </a:xfrm>
          <a:prstGeom prst="rect">
            <a:avLst/>
          </a:prstGeom>
        </p:spPr>
      </p:pic>
      <p:pic>
        <p:nvPicPr>
          <p:cNvPr id="10" name="Picture 9">
            <a:extLst>
              <a:ext uri="{FF2B5EF4-FFF2-40B4-BE49-F238E27FC236}">
                <a16:creationId xmlns:a16="http://schemas.microsoft.com/office/drawing/2014/main" id="{DAC07949-32A4-020E-E005-10A49FD48DFA}"/>
              </a:ext>
            </a:extLst>
          </p:cNvPr>
          <p:cNvPicPr>
            <a:picLocks noChangeAspect="1"/>
          </p:cNvPicPr>
          <p:nvPr/>
        </p:nvPicPr>
        <p:blipFill>
          <a:blip r:embed="rId5"/>
          <a:stretch>
            <a:fillRect/>
          </a:stretch>
        </p:blipFill>
        <p:spPr>
          <a:xfrm>
            <a:off x="479425" y="5055093"/>
            <a:ext cx="5777548" cy="954090"/>
          </a:xfrm>
          <a:prstGeom prst="rect">
            <a:avLst/>
          </a:prstGeom>
        </p:spPr>
      </p:pic>
      <p:sp>
        <p:nvSpPr>
          <p:cNvPr id="12" name="TextBox 11">
            <a:extLst>
              <a:ext uri="{FF2B5EF4-FFF2-40B4-BE49-F238E27FC236}">
                <a16:creationId xmlns:a16="http://schemas.microsoft.com/office/drawing/2014/main" id="{1A259D2F-002C-601C-A21D-0A33A8078D9D}"/>
              </a:ext>
            </a:extLst>
          </p:cNvPr>
          <p:cNvSpPr txBox="1"/>
          <p:nvPr/>
        </p:nvSpPr>
        <p:spPr>
          <a:xfrm>
            <a:off x="479425" y="1025334"/>
            <a:ext cx="6096000" cy="3416320"/>
          </a:xfrm>
          <a:prstGeom prst="rect">
            <a:avLst/>
          </a:prstGeom>
          <a:noFill/>
        </p:spPr>
        <p:txBody>
          <a:bodyPr wrap="square">
            <a:spAutoFit/>
          </a:bodyPr>
          <a:lstStyle/>
          <a:p>
            <a:r>
              <a:rPr lang="en-US" b="1" dirty="0"/>
              <a:t>Unrolled Swiss Roll (Figure 8-12):</a:t>
            </a:r>
          </a:p>
          <a:p>
            <a:endParaRPr lang="en-US" b="1" dirty="0"/>
          </a:p>
          <a:p>
            <a:pPr>
              <a:buFont typeface="Arial" panose="020B0604020202020204" pitchFamily="34" charset="0"/>
              <a:buChar char="•"/>
            </a:pPr>
            <a:r>
              <a:rPr lang="en-US" b="1" dirty="0"/>
              <a:t>What It Shows:</a:t>
            </a:r>
            <a:r>
              <a:rPr lang="en-US" dirty="0"/>
              <a:t> The figure illustrates the result of applying Locally Linear Embedding (LLE) to a 3D Swiss roll dataset, reducing it to 2D. The original Swiss roll shape, which is a twisted manifold in 3D space, is "unrolled" into a 2D plane.</a:t>
            </a:r>
          </a:p>
          <a:p>
            <a:pPr>
              <a:buFont typeface="Arial" panose="020B0604020202020204" pitchFamily="34" charset="0"/>
              <a:buChar char="•"/>
            </a:pPr>
            <a:endParaRPr lang="en-US" dirty="0"/>
          </a:p>
          <a:p>
            <a:pPr>
              <a:buFont typeface="Arial" panose="020B0604020202020204" pitchFamily="34" charset="0"/>
              <a:buChar char="•"/>
            </a:pPr>
            <a:r>
              <a:rPr lang="en-US" b="1" dirty="0"/>
              <a:t>Interpretation:</a:t>
            </a:r>
            <a:r>
              <a:rPr lang="en-US" dirty="0"/>
              <a:t> In this 2D representation, the algorithm preserves local relationships, meaning nearby points in the original 3D space remain close in the 2D projection. However, larger-scale distances might be distorted (e.g., one side is stretched while the other is compressed).</a:t>
            </a:r>
          </a:p>
        </p:txBody>
      </p:sp>
    </p:spTree>
    <p:extLst>
      <p:ext uri="{BB962C8B-B14F-4D97-AF65-F5344CB8AC3E}">
        <p14:creationId xmlns:p14="http://schemas.microsoft.com/office/powerpoint/2010/main" val="3640789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pic>
        <p:nvPicPr>
          <p:cNvPr id="3" name="Picture 2">
            <a:extLst>
              <a:ext uri="{FF2B5EF4-FFF2-40B4-BE49-F238E27FC236}">
                <a16:creationId xmlns:a16="http://schemas.microsoft.com/office/drawing/2014/main" id="{863C5DE8-63CF-5C9A-DEEA-01255F224005}"/>
              </a:ext>
            </a:extLst>
          </p:cNvPr>
          <p:cNvPicPr>
            <a:picLocks noChangeAspect="1"/>
          </p:cNvPicPr>
          <p:nvPr/>
        </p:nvPicPr>
        <p:blipFill>
          <a:blip r:embed="rId3"/>
          <a:stretch>
            <a:fillRect/>
          </a:stretch>
        </p:blipFill>
        <p:spPr>
          <a:xfrm>
            <a:off x="6866116" y="0"/>
            <a:ext cx="5234444" cy="3334535"/>
          </a:xfrm>
          <a:prstGeom prst="rect">
            <a:avLst/>
          </a:prstGeom>
        </p:spPr>
      </p:pic>
      <p:pic>
        <p:nvPicPr>
          <p:cNvPr id="5" name="Picture 4">
            <a:extLst>
              <a:ext uri="{FF2B5EF4-FFF2-40B4-BE49-F238E27FC236}">
                <a16:creationId xmlns:a16="http://schemas.microsoft.com/office/drawing/2014/main" id="{E82ABF36-8EFE-5081-9EE5-D48EB7D120DC}"/>
              </a:ext>
            </a:extLst>
          </p:cNvPr>
          <p:cNvPicPr>
            <a:picLocks noChangeAspect="1"/>
          </p:cNvPicPr>
          <p:nvPr/>
        </p:nvPicPr>
        <p:blipFill>
          <a:blip r:embed="rId4"/>
          <a:stretch>
            <a:fillRect/>
          </a:stretch>
        </p:blipFill>
        <p:spPr>
          <a:xfrm>
            <a:off x="6063918" y="3429000"/>
            <a:ext cx="5867400" cy="2209800"/>
          </a:xfrm>
          <a:prstGeom prst="rect">
            <a:avLst/>
          </a:prstGeom>
        </p:spPr>
      </p:pic>
      <p:pic>
        <p:nvPicPr>
          <p:cNvPr id="10" name="Picture 9">
            <a:extLst>
              <a:ext uri="{FF2B5EF4-FFF2-40B4-BE49-F238E27FC236}">
                <a16:creationId xmlns:a16="http://schemas.microsoft.com/office/drawing/2014/main" id="{DAC07949-32A4-020E-E005-10A49FD48DFA}"/>
              </a:ext>
            </a:extLst>
          </p:cNvPr>
          <p:cNvPicPr>
            <a:picLocks noChangeAspect="1"/>
          </p:cNvPicPr>
          <p:nvPr/>
        </p:nvPicPr>
        <p:blipFill>
          <a:blip r:embed="rId5"/>
          <a:stretch>
            <a:fillRect/>
          </a:stretch>
        </p:blipFill>
        <p:spPr>
          <a:xfrm>
            <a:off x="479425" y="5055093"/>
            <a:ext cx="5777548" cy="954090"/>
          </a:xfrm>
          <a:prstGeom prst="rect">
            <a:avLst/>
          </a:prstGeom>
        </p:spPr>
      </p:pic>
      <p:sp>
        <p:nvSpPr>
          <p:cNvPr id="4" name="TextBox 3">
            <a:extLst>
              <a:ext uri="{FF2B5EF4-FFF2-40B4-BE49-F238E27FC236}">
                <a16:creationId xmlns:a16="http://schemas.microsoft.com/office/drawing/2014/main" id="{F43E4484-C8D8-F5D7-58B4-53CB783CA8E8}"/>
              </a:ext>
            </a:extLst>
          </p:cNvPr>
          <p:cNvSpPr txBox="1"/>
          <p:nvPr/>
        </p:nvSpPr>
        <p:spPr>
          <a:xfrm>
            <a:off x="320199" y="1069895"/>
            <a:ext cx="6096000" cy="3416320"/>
          </a:xfrm>
          <a:prstGeom prst="rect">
            <a:avLst/>
          </a:prstGeom>
          <a:noFill/>
        </p:spPr>
        <p:txBody>
          <a:bodyPr wrap="square">
            <a:spAutoFit/>
          </a:bodyPr>
          <a:lstStyle/>
          <a:p>
            <a:r>
              <a:rPr lang="en-US" b="1" dirty="0"/>
              <a:t>LLE Step One (Equation 8-4):</a:t>
            </a:r>
          </a:p>
          <a:p>
            <a:pPr>
              <a:buFont typeface="Arial" panose="020B0604020202020204" pitchFamily="34" charset="0"/>
              <a:buChar char="•"/>
            </a:pPr>
            <a:r>
              <a:rPr lang="en-US" b="1" dirty="0"/>
              <a:t>Objective:</a:t>
            </a:r>
            <a:r>
              <a:rPr lang="en-US" dirty="0"/>
              <a:t> This equation describes the first step of LLE, where the algorithm models the local linear relationships between each point and its neighbors.</a:t>
            </a:r>
          </a:p>
          <a:p>
            <a:pPr>
              <a:buFont typeface="Arial" panose="020B0604020202020204" pitchFamily="34" charset="0"/>
              <a:buChar char="•"/>
            </a:pPr>
            <a:r>
              <a:rPr lang="en-US" b="1" dirty="0"/>
              <a:t>Mathematical Details:</a:t>
            </a:r>
            <a:endParaRPr lang="en-US" dirty="0"/>
          </a:p>
          <a:p>
            <a:pPr marL="742950" lvl="1" indent="-285750">
              <a:buFont typeface="Arial" panose="020B0604020202020204" pitchFamily="34" charset="0"/>
              <a:buChar char="•"/>
            </a:pPr>
            <a:r>
              <a:rPr lang="en-US" dirty="0"/>
              <a:t>WWW is the weight matrix that we want to optimize.</a:t>
            </a:r>
          </a:p>
          <a:p>
            <a:pPr marL="742950" lvl="1" indent="-285750">
              <a:buFont typeface="Arial" panose="020B0604020202020204" pitchFamily="34" charset="0"/>
              <a:buChar char="•"/>
            </a:pPr>
            <a:r>
              <a:rPr lang="en-US" dirty="0"/>
              <a:t>The goal is to minimize the difference between each point x</a:t>
            </a:r>
            <a:r>
              <a:rPr lang="en-US" baseline="30000" dirty="0"/>
              <a:t>(</a:t>
            </a:r>
            <a:r>
              <a:rPr lang="en-US" baseline="30000" dirty="0" err="1"/>
              <a:t>i</a:t>
            </a:r>
            <a:r>
              <a:rPr lang="en-US" baseline="30000" dirty="0"/>
              <a:t>)</a:t>
            </a:r>
            <a:r>
              <a:rPr lang="en-US" dirty="0"/>
              <a:t>and a weighted sum of its k nearest neighbors x</a:t>
            </a:r>
            <a:r>
              <a:rPr lang="en-US" baseline="30000" dirty="0"/>
              <a:t>(j)</a:t>
            </a:r>
            <a:r>
              <a:rPr lang="en-US" dirty="0"/>
              <a:t>.</a:t>
            </a:r>
          </a:p>
          <a:p>
            <a:pPr marL="742950" lvl="1" indent="-285750">
              <a:buFont typeface="Arial" panose="020B0604020202020204" pitchFamily="34" charset="0"/>
              <a:buChar char="•"/>
            </a:pPr>
            <a:r>
              <a:rPr lang="en-US" dirty="0"/>
              <a:t>The constraints ensure that weights are non-zero only for the k nearest neighbors and that the weights for each point sum to 1.</a:t>
            </a:r>
          </a:p>
        </p:txBody>
      </p:sp>
    </p:spTree>
    <p:extLst>
      <p:ext uri="{BB962C8B-B14F-4D97-AF65-F5344CB8AC3E}">
        <p14:creationId xmlns:p14="http://schemas.microsoft.com/office/powerpoint/2010/main" val="3478306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pic>
        <p:nvPicPr>
          <p:cNvPr id="3" name="Picture 2">
            <a:extLst>
              <a:ext uri="{FF2B5EF4-FFF2-40B4-BE49-F238E27FC236}">
                <a16:creationId xmlns:a16="http://schemas.microsoft.com/office/drawing/2014/main" id="{863C5DE8-63CF-5C9A-DEEA-01255F224005}"/>
              </a:ext>
            </a:extLst>
          </p:cNvPr>
          <p:cNvPicPr>
            <a:picLocks noChangeAspect="1"/>
          </p:cNvPicPr>
          <p:nvPr/>
        </p:nvPicPr>
        <p:blipFill>
          <a:blip r:embed="rId3"/>
          <a:stretch>
            <a:fillRect/>
          </a:stretch>
        </p:blipFill>
        <p:spPr>
          <a:xfrm>
            <a:off x="6866116" y="0"/>
            <a:ext cx="5234444" cy="3334535"/>
          </a:xfrm>
          <a:prstGeom prst="rect">
            <a:avLst/>
          </a:prstGeom>
        </p:spPr>
      </p:pic>
      <p:pic>
        <p:nvPicPr>
          <p:cNvPr id="5" name="Picture 4">
            <a:extLst>
              <a:ext uri="{FF2B5EF4-FFF2-40B4-BE49-F238E27FC236}">
                <a16:creationId xmlns:a16="http://schemas.microsoft.com/office/drawing/2014/main" id="{E82ABF36-8EFE-5081-9EE5-D48EB7D120DC}"/>
              </a:ext>
            </a:extLst>
          </p:cNvPr>
          <p:cNvPicPr>
            <a:picLocks noChangeAspect="1"/>
          </p:cNvPicPr>
          <p:nvPr/>
        </p:nvPicPr>
        <p:blipFill>
          <a:blip r:embed="rId4"/>
          <a:stretch>
            <a:fillRect/>
          </a:stretch>
        </p:blipFill>
        <p:spPr>
          <a:xfrm>
            <a:off x="6063918" y="3429000"/>
            <a:ext cx="5867400" cy="2209800"/>
          </a:xfrm>
          <a:prstGeom prst="rect">
            <a:avLst/>
          </a:prstGeom>
        </p:spPr>
      </p:pic>
      <p:pic>
        <p:nvPicPr>
          <p:cNvPr id="10" name="Picture 9">
            <a:extLst>
              <a:ext uri="{FF2B5EF4-FFF2-40B4-BE49-F238E27FC236}">
                <a16:creationId xmlns:a16="http://schemas.microsoft.com/office/drawing/2014/main" id="{DAC07949-32A4-020E-E005-10A49FD48DFA}"/>
              </a:ext>
            </a:extLst>
          </p:cNvPr>
          <p:cNvPicPr>
            <a:picLocks noChangeAspect="1"/>
          </p:cNvPicPr>
          <p:nvPr/>
        </p:nvPicPr>
        <p:blipFill>
          <a:blip r:embed="rId5"/>
          <a:stretch>
            <a:fillRect/>
          </a:stretch>
        </p:blipFill>
        <p:spPr>
          <a:xfrm>
            <a:off x="479425" y="5055093"/>
            <a:ext cx="5777548" cy="954090"/>
          </a:xfrm>
          <a:prstGeom prst="rect">
            <a:avLst/>
          </a:prstGeom>
        </p:spPr>
      </p:pic>
      <p:sp>
        <p:nvSpPr>
          <p:cNvPr id="6" name="TextBox 5">
            <a:extLst>
              <a:ext uri="{FF2B5EF4-FFF2-40B4-BE49-F238E27FC236}">
                <a16:creationId xmlns:a16="http://schemas.microsoft.com/office/drawing/2014/main" id="{3A15F7EC-8B68-B5B9-D010-40DF280B1EF6}"/>
              </a:ext>
            </a:extLst>
          </p:cNvPr>
          <p:cNvSpPr txBox="1"/>
          <p:nvPr/>
        </p:nvSpPr>
        <p:spPr>
          <a:xfrm>
            <a:off x="320199" y="812764"/>
            <a:ext cx="6096000" cy="3139321"/>
          </a:xfrm>
          <a:prstGeom prst="rect">
            <a:avLst/>
          </a:prstGeom>
          <a:noFill/>
        </p:spPr>
        <p:txBody>
          <a:bodyPr wrap="square">
            <a:spAutoFit/>
          </a:bodyPr>
          <a:lstStyle/>
          <a:p>
            <a:r>
              <a:rPr lang="en-US" b="1" dirty="0"/>
              <a:t>LLE Step Two (Equation 8-5):</a:t>
            </a:r>
          </a:p>
          <a:p>
            <a:pPr>
              <a:buFont typeface="Arial" panose="020B0604020202020204" pitchFamily="34" charset="0"/>
              <a:buChar char="•"/>
            </a:pPr>
            <a:r>
              <a:rPr lang="en-US" b="1" dirty="0"/>
              <a:t>Objective:</a:t>
            </a:r>
            <a:r>
              <a:rPr lang="en-US" dirty="0"/>
              <a:t> This equation describes the second step of LLE, where the algorithm reduces dimensionality while preserving the relationships modelled in the first step.</a:t>
            </a:r>
          </a:p>
          <a:p>
            <a:pPr>
              <a:buFont typeface="Arial" panose="020B0604020202020204" pitchFamily="34" charset="0"/>
              <a:buChar char="•"/>
            </a:pPr>
            <a:endParaRPr lang="en-US" dirty="0"/>
          </a:p>
          <a:p>
            <a:pPr>
              <a:buFont typeface="Arial" panose="020B0604020202020204" pitchFamily="34" charset="0"/>
              <a:buChar char="•"/>
            </a:pPr>
            <a:r>
              <a:rPr lang="en-US" b="1" dirty="0"/>
              <a:t>Mathematical Details:</a:t>
            </a:r>
            <a:endParaRPr lang="en-US" dirty="0"/>
          </a:p>
          <a:p>
            <a:pPr marL="742950" lvl="1" indent="-285750">
              <a:buFont typeface="Arial" panose="020B0604020202020204" pitchFamily="34" charset="0"/>
              <a:buChar char="•"/>
            </a:pPr>
            <a:r>
              <a:rPr lang="en-US" dirty="0"/>
              <a:t>Z represents the low-dimensional representation of the original points.</a:t>
            </a:r>
          </a:p>
          <a:p>
            <a:pPr marL="742950" lvl="1" indent="-285750">
              <a:buFont typeface="Arial" panose="020B0604020202020204" pitchFamily="34" charset="0"/>
              <a:buChar char="•"/>
            </a:pPr>
            <a:r>
              <a:rPr lang="en-US" dirty="0"/>
              <a:t>The goal is to find the positions z</a:t>
            </a:r>
            <a:r>
              <a:rPr lang="en-US" baseline="30000" dirty="0"/>
              <a:t>(</a:t>
            </a:r>
            <a:r>
              <a:rPr lang="en-US" baseline="30000" dirty="0" err="1"/>
              <a:t>i</a:t>
            </a:r>
            <a:r>
              <a:rPr lang="en-US" baseline="30000" dirty="0"/>
              <a:t>)</a:t>
            </a:r>
            <a:r>
              <a:rPr lang="en-US" dirty="0"/>
              <a:t> in the reduced space such that the local relationships (encoded by the weight matrix W) are preserved as much as possible.</a:t>
            </a:r>
          </a:p>
        </p:txBody>
      </p:sp>
      <p:grpSp>
        <p:nvGrpSpPr>
          <p:cNvPr id="17" name="Group 16">
            <a:extLst>
              <a:ext uri="{FF2B5EF4-FFF2-40B4-BE49-F238E27FC236}">
                <a16:creationId xmlns:a16="http://schemas.microsoft.com/office/drawing/2014/main" id="{D9F9668C-D0D2-46AD-593B-F3F8A4EA10C0}"/>
              </a:ext>
            </a:extLst>
          </p:cNvPr>
          <p:cNvGrpSpPr/>
          <p:nvPr/>
        </p:nvGrpSpPr>
        <p:grpSpPr>
          <a:xfrm>
            <a:off x="1185476" y="3855567"/>
            <a:ext cx="4574880" cy="1314720"/>
            <a:chOff x="1185476" y="3855567"/>
            <a:chExt cx="4574880" cy="1314720"/>
          </a:xfrm>
        </p:grpSpPr>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D8FECFB8-9BAC-4AFE-3BDC-9DFB4228EB0F}"/>
                    </a:ext>
                  </a:extLst>
                </p14:cNvPr>
                <p14:cNvContentPartPr/>
                <p14:nvPr/>
              </p14:nvContentPartPr>
              <p14:xfrm>
                <a:off x="1302836" y="4543887"/>
                <a:ext cx="520920" cy="364680"/>
              </p14:xfrm>
            </p:contentPart>
          </mc:Choice>
          <mc:Fallback>
            <p:pic>
              <p:nvPicPr>
                <p:cNvPr id="2" name="Ink 1">
                  <a:extLst>
                    <a:ext uri="{FF2B5EF4-FFF2-40B4-BE49-F238E27FC236}">
                      <a16:creationId xmlns:a16="http://schemas.microsoft.com/office/drawing/2014/main" id="{D8FECFB8-9BAC-4AFE-3BDC-9DFB4228EB0F}"/>
                    </a:ext>
                  </a:extLst>
                </p:cNvPr>
                <p:cNvPicPr/>
                <p:nvPr/>
              </p:nvPicPr>
              <p:blipFill>
                <a:blip r:embed="rId7"/>
                <a:stretch>
                  <a:fillRect/>
                </a:stretch>
              </p:blipFill>
              <p:spPr>
                <a:xfrm>
                  <a:off x="1298516" y="4539567"/>
                  <a:ext cx="52956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6471E3C4-F0DB-0254-44C3-BC3A0D01AE4F}"/>
                    </a:ext>
                  </a:extLst>
                </p14:cNvPr>
                <p14:cNvContentPartPr/>
                <p14:nvPr/>
              </p14:nvContentPartPr>
              <p14:xfrm>
                <a:off x="1996556" y="4170927"/>
                <a:ext cx="364680" cy="232920"/>
              </p14:xfrm>
            </p:contentPart>
          </mc:Choice>
          <mc:Fallback>
            <p:pic>
              <p:nvPicPr>
                <p:cNvPr id="4" name="Ink 3">
                  <a:extLst>
                    <a:ext uri="{FF2B5EF4-FFF2-40B4-BE49-F238E27FC236}">
                      <a16:creationId xmlns:a16="http://schemas.microsoft.com/office/drawing/2014/main" id="{6471E3C4-F0DB-0254-44C3-BC3A0D01AE4F}"/>
                    </a:ext>
                  </a:extLst>
                </p:cNvPr>
                <p:cNvPicPr/>
                <p:nvPr/>
              </p:nvPicPr>
              <p:blipFill>
                <a:blip r:embed="rId9"/>
                <a:stretch>
                  <a:fillRect/>
                </a:stretch>
              </p:blipFill>
              <p:spPr>
                <a:xfrm>
                  <a:off x="1992236" y="4166607"/>
                  <a:ext cx="3733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DD7094DF-3B5A-01FB-D877-2B8EF4846B74}"/>
                    </a:ext>
                  </a:extLst>
                </p14:cNvPr>
                <p14:cNvContentPartPr/>
                <p14:nvPr/>
              </p14:nvContentPartPr>
              <p14:xfrm>
                <a:off x="2784956" y="4024767"/>
                <a:ext cx="240480" cy="106200"/>
              </p14:xfrm>
            </p:contentPart>
          </mc:Choice>
          <mc:Fallback>
            <p:pic>
              <p:nvPicPr>
                <p:cNvPr id="7" name="Ink 6">
                  <a:extLst>
                    <a:ext uri="{FF2B5EF4-FFF2-40B4-BE49-F238E27FC236}">
                      <a16:creationId xmlns:a16="http://schemas.microsoft.com/office/drawing/2014/main" id="{DD7094DF-3B5A-01FB-D877-2B8EF4846B74}"/>
                    </a:ext>
                  </a:extLst>
                </p:cNvPr>
                <p:cNvPicPr/>
                <p:nvPr/>
              </p:nvPicPr>
              <p:blipFill>
                <a:blip r:embed="rId11"/>
                <a:stretch>
                  <a:fillRect/>
                </a:stretch>
              </p:blipFill>
              <p:spPr>
                <a:xfrm>
                  <a:off x="2780636" y="4020447"/>
                  <a:ext cx="2491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8F074178-0DF7-8620-55E5-B2A8DCBFF095}"/>
                    </a:ext>
                  </a:extLst>
                </p14:cNvPr>
                <p14:cNvContentPartPr/>
                <p14:nvPr/>
              </p14:nvContentPartPr>
              <p14:xfrm>
                <a:off x="3573356" y="4067247"/>
                <a:ext cx="833040" cy="53280"/>
              </p14:xfrm>
            </p:contentPart>
          </mc:Choice>
          <mc:Fallback>
            <p:pic>
              <p:nvPicPr>
                <p:cNvPr id="8" name="Ink 7">
                  <a:extLst>
                    <a:ext uri="{FF2B5EF4-FFF2-40B4-BE49-F238E27FC236}">
                      <a16:creationId xmlns:a16="http://schemas.microsoft.com/office/drawing/2014/main" id="{8F074178-0DF7-8620-55E5-B2A8DCBFF095}"/>
                    </a:ext>
                  </a:extLst>
                </p:cNvPr>
                <p:cNvPicPr/>
                <p:nvPr/>
              </p:nvPicPr>
              <p:blipFill>
                <a:blip r:embed="rId13"/>
                <a:stretch>
                  <a:fillRect/>
                </a:stretch>
              </p:blipFill>
              <p:spPr>
                <a:xfrm>
                  <a:off x="3569036" y="4062927"/>
                  <a:ext cx="8416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70B1D012-AA2C-9EC2-D4EA-73EF0449960A}"/>
                    </a:ext>
                  </a:extLst>
                </p14:cNvPr>
                <p14:cNvContentPartPr/>
                <p14:nvPr/>
              </p14:nvContentPartPr>
              <p14:xfrm>
                <a:off x="4929476" y="4088127"/>
                <a:ext cx="699840" cy="360"/>
              </p14:xfrm>
            </p:contentPart>
          </mc:Choice>
          <mc:Fallback>
            <p:pic>
              <p:nvPicPr>
                <p:cNvPr id="9" name="Ink 8">
                  <a:extLst>
                    <a:ext uri="{FF2B5EF4-FFF2-40B4-BE49-F238E27FC236}">
                      <a16:creationId xmlns:a16="http://schemas.microsoft.com/office/drawing/2014/main" id="{70B1D012-AA2C-9EC2-D4EA-73EF0449960A}"/>
                    </a:ext>
                  </a:extLst>
                </p:cNvPr>
                <p:cNvPicPr/>
                <p:nvPr/>
              </p:nvPicPr>
              <p:blipFill>
                <a:blip r:embed="rId15"/>
                <a:stretch>
                  <a:fillRect/>
                </a:stretch>
              </p:blipFill>
              <p:spPr>
                <a:xfrm>
                  <a:off x="4925156" y="4083807"/>
                  <a:ext cx="70848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E6625FAA-244C-C144-851A-EE051FA05C00}"/>
                    </a:ext>
                  </a:extLst>
                </p14:cNvPr>
                <p14:cNvContentPartPr/>
                <p14:nvPr/>
              </p14:nvContentPartPr>
              <p14:xfrm>
                <a:off x="1185476" y="4337967"/>
                <a:ext cx="834480" cy="832320"/>
              </p14:xfrm>
            </p:contentPart>
          </mc:Choice>
          <mc:Fallback>
            <p:pic>
              <p:nvPicPr>
                <p:cNvPr id="12" name="Ink 11">
                  <a:extLst>
                    <a:ext uri="{FF2B5EF4-FFF2-40B4-BE49-F238E27FC236}">
                      <a16:creationId xmlns:a16="http://schemas.microsoft.com/office/drawing/2014/main" id="{E6625FAA-244C-C144-851A-EE051FA05C00}"/>
                    </a:ext>
                  </a:extLst>
                </p:cNvPr>
                <p:cNvPicPr/>
                <p:nvPr/>
              </p:nvPicPr>
              <p:blipFill>
                <a:blip r:embed="rId17"/>
                <a:stretch>
                  <a:fillRect/>
                </a:stretch>
              </p:blipFill>
              <p:spPr>
                <a:xfrm>
                  <a:off x="1181156" y="4333647"/>
                  <a:ext cx="843120" cy="840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2656C1CF-99C6-BA89-FA5D-2AECEC0D9059}"/>
                    </a:ext>
                  </a:extLst>
                </p14:cNvPr>
                <p14:cNvContentPartPr/>
                <p14:nvPr/>
              </p14:nvContentPartPr>
              <p14:xfrm>
                <a:off x="1862276" y="3951687"/>
                <a:ext cx="649080" cy="736920"/>
              </p14:xfrm>
            </p:contentPart>
          </mc:Choice>
          <mc:Fallback>
            <p:pic>
              <p:nvPicPr>
                <p:cNvPr id="13" name="Ink 12">
                  <a:extLst>
                    <a:ext uri="{FF2B5EF4-FFF2-40B4-BE49-F238E27FC236}">
                      <a16:creationId xmlns:a16="http://schemas.microsoft.com/office/drawing/2014/main" id="{2656C1CF-99C6-BA89-FA5D-2AECEC0D9059}"/>
                    </a:ext>
                  </a:extLst>
                </p:cNvPr>
                <p:cNvPicPr/>
                <p:nvPr/>
              </p:nvPicPr>
              <p:blipFill>
                <a:blip r:embed="rId19"/>
                <a:stretch>
                  <a:fillRect/>
                </a:stretch>
              </p:blipFill>
              <p:spPr>
                <a:xfrm>
                  <a:off x="1857956" y="3947367"/>
                  <a:ext cx="657720" cy="745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052C7C15-10CA-F75B-0C01-9A2375E6F921}"/>
                    </a:ext>
                  </a:extLst>
                </p14:cNvPr>
                <p14:cNvContentPartPr/>
                <p14:nvPr/>
              </p14:nvContentPartPr>
              <p14:xfrm>
                <a:off x="2586596" y="3855567"/>
                <a:ext cx="722880" cy="592200"/>
              </p14:xfrm>
            </p:contentPart>
          </mc:Choice>
          <mc:Fallback>
            <p:pic>
              <p:nvPicPr>
                <p:cNvPr id="14" name="Ink 13">
                  <a:extLst>
                    <a:ext uri="{FF2B5EF4-FFF2-40B4-BE49-F238E27FC236}">
                      <a16:creationId xmlns:a16="http://schemas.microsoft.com/office/drawing/2014/main" id="{052C7C15-10CA-F75B-0C01-9A2375E6F921}"/>
                    </a:ext>
                  </a:extLst>
                </p:cNvPr>
                <p:cNvPicPr/>
                <p:nvPr/>
              </p:nvPicPr>
              <p:blipFill>
                <a:blip r:embed="rId21"/>
                <a:stretch>
                  <a:fillRect/>
                </a:stretch>
              </p:blipFill>
              <p:spPr>
                <a:xfrm>
                  <a:off x="2582276" y="3851247"/>
                  <a:ext cx="73152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33C0ABD8-FEAD-8655-27AD-D61888DFEF06}"/>
                    </a:ext>
                  </a:extLst>
                </p14:cNvPr>
                <p14:cNvContentPartPr/>
                <p14:nvPr/>
              </p14:nvContentPartPr>
              <p14:xfrm>
                <a:off x="1397516" y="4014687"/>
                <a:ext cx="4362840" cy="1062000"/>
              </p14:xfrm>
            </p:contentPart>
          </mc:Choice>
          <mc:Fallback>
            <p:pic>
              <p:nvPicPr>
                <p:cNvPr id="16" name="Ink 15">
                  <a:extLst>
                    <a:ext uri="{FF2B5EF4-FFF2-40B4-BE49-F238E27FC236}">
                      <a16:creationId xmlns:a16="http://schemas.microsoft.com/office/drawing/2014/main" id="{33C0ABD8-FEAD-8655-27AD-D61888DFEF06}"/>
                    </a:ext>
                  </a:extLst>
                </p:cNvPr>
                <p:cNvPicPr/>
                <p:nvPr/>
              </p:nvPicPr>
              <p:blipFill>
                <a:blip r:embed="rId23"/>
                <a:stretch>
                  <a:fillRect/>
                </a:stretch>
              </p:blipFill>
              <p:spPr>
                <a:xfrm>
                  <a:off x="1393196" y="4010367"/>
                  <a:ext cx="4371480" cy="1070640"/>
                </a:xfrm>
                <a:prstGeom prst="rect">
                  <a:avLst/>
                </a:prstGeom>
              </p:spPr>
            </p:pic>
          </mc:Fallback>
        </mc:AlternateContent>
      </p:grpSp>
    </p:spTree>
    <p:extLst>
      <p:ext uri="{BB962C8B-B14F-4D97-AF65-F5344CB8AC3E}">
        <p14:creationId xmlns:p14="http://schemas.microsoft.com/office/powerpoint/2010/main" val="2588407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sp>
        <p:nvSpPr>
          <p:cNvPr id="8" name="TextBox 7">
            <a:extLst>
              <a:ext uri="{FF2B5EF4-FFF2-40B4-BE49-F238E27FC236}">
                <a16:creationId xmlns:a16="http://schemas.microsoft.com/office/drawing/2014/main" id="{F4DB4DA1-FD1C-BA3C-0681-6069D61F0172}"/>
              </a:ext>
            </a:extLst>
          </p:cNvPr>
          <p:cNvSpPr txBox="1"/>
          <p:nvPr/>
        </p:nvSpPr>
        <p:spPr>
          <a:xfrm>
            <a:off x="325120" y="1011258"/>
            <a:ext cx="6096000" cy="2031325"/>
          </a:xfrm>
          <a:prstGeom prst="rect">
            <a:avLst/>
          </a:prstGeom>
          <a:noFill/>
        </p:spPr>
        <p:txBody>
          <a:bodyPr wrap="square">
            <a:spAutoFit/>
          </a:bodyPr>
          <a:lstStyle/>
          <a:p>
            <a:r>
              <a:rPr lang="en-US" b="1" dirty="0"/>
              <a:t>1. Multidimensional Scaling (MDS):</a:t>
            </a:r>
          </a:p>
          <a:p>
            <a:pPr>
              <a:buFont typeface="Arial" panose="020B0604020202020204" pitchFamily="34" charset="0"/>
              <a:buChar char="•"/>
            </a:pPr>
            <a:r>
              <a:rPr lang="en-US" b="1" dirty="0"/>
              <a:t>Method:</a:t>
            </a:r>
            <a:r>
              <a:rPr lang="en-US" dirty="0"/>
              <a:t> MDS reduces dimensionality while attempting to preserve the distances between instances.</a:t>
            </a:r>
          </a:p>
          <a:p>
            <a:pPr>
              <a:buFont typeface="Arial" panose="020B0604020202020204" pitchFamily="34" charset="0"/>
              <a:buChar char="•"/>
            </a:pPr>
            <a:r>
              <a:rPr lang="en-US" b="1" dirty="0"/>
              <a:t>Result (Left Plot):</a:t>
            </a:r>
            <a:r>
              <a:rPr lang="en-US" dirty="0"/>
              <a:t> The Swiss roll is unraveled into a circular pattern. This shows that MDS is effective at preserving distances, as the structure is kept in a similar form but spread out into 2D.</a:t>
            </a:r>
          </a:p>
        </p:txBody>
      </p:sp>
      <p:sp>
        <p:nvSpPr>
          <p:cNvPr id="11" name="TextBox 10">
            <a:extLst>
              <a:ext uri="{FF2B5EF4-FFF2-40B4-BE49-F238E27FC236}">
                <a16:creationId xmlns:a16="http://schemas.microsoft.com/office/drawing/2014/main" id="{F0205F7F-1653-CD02-C029-E899DE884C2D}"/>
              </a:ext>
            </a:extLst>
          </p:cNvPr>
          <p:cNvSpPr txBox="1"/>
          <p:nvPr/>
        </p:nvSpPr>
        <p:spPr>
          <a:xfrm>
            <a:off x="325120" y="3373120"/>
            <a:ext cx="6096000" cy="2585323"/>
          </a:xfrm>
          <a:prstGeom prst="rect">
            <a:avLst/>
          </a:prstGeom>
          <a:noFill/>
        </p:spPr>
        <p:txBody>
          <a:bodyPr wrap="square">
            <a:spAutoFit/>
          </a:bodyPr>
          <a:lstStyle/>
          <a:p>
            <a:r>
              <a:rPr lang="en-US" b="1" dirty="0"/>
              <a:t>2. </a:t>
            </a:r>
            <a:r>
              <a:rPr lang="en-US" b="1" dirty="0" err="1"/>
              <a:t>Isomap</a:t>
            </a:r>
            <a:r>
              <a:rPr lang="en-US" b="1" dirty="0"/>
              <a:t>:</a:t>
            </a:r>
          </a:p>
          <a:p>
            <a:pPr>
              <a:buFont typeface="Arial" panose="020B0604020202020204" pitchFamily="34" charset="0"/>
              <a:buChar char="•"/>
            </a:pPr>
            <a:r>
              <a:rPr lang="en-US" b="1" dirty="0"/>
              <a:t>Method:</a:t>
            </a:r>
            <a:r>
              <a:rPr lang="en-US" dirty="0"/>
              <a:t> </a:t>
            </a:r>
            <a:r>
              <a:rPr lang="en-US" dirty="0" err="1"/>
              <a:t>Isomap</a:t>
            </a:r>
            <a:r>
              <a:rPr lang="en-US" dirty="0"/>
              <a:t> constructs a graph by connecting each instance to its nearest neighbors and then reduces dimensionality while preserving the geodesic (shortest path) distances between instances.</a:t>
            </a:r>
          </a:p>
          <a:p>
            <a:pPr>
              <a:buFont typeface="Arial" panose="020B0604020202020204" pitchFamily="34" charset="0"/>
              <a:buChar char="•"/>
            </a:pPr>
            <a:r>
              <a:rPr lang="en-US" b="1" dirty="0"/>
              <a:t>Result (Middle Plot):</a:t>
            </a:r>
            <a:r>
              <a:rPr lang="en-US" dirty="0"/>
              <a:t> The Swiss roll is unwrapped into a linear form, showing that </a:t>
            </a:r>
            <a:r>
              <a:rPr lang="en-US" dirty="0" err="1"/>
              <a:t>Isomap</a:t>
            </a:r>
            <a:r>
              <a:rPr lang="en-US" dirty="0"/>
              <a:t> is particularly good at preserving the manifold’s intrinsic geometry, making the structure more linear in 2D.</a:t>
            </a:r>
          </a:p>
        </p:txBody>
      </p:sp>
      <p:sp>
        <p:nvSpPr>
          <p:cNvPr id="13" name="TextBox 12">
            <a:extLst>
              <a:ext uri="{FF2B5EF4-FFF2-40B4-BE49-F238E27FC236}">
                <a16:creationId xmlns:a16="http://schemas.microsoft.com/office/drawing/2014/main" id="{9CDB7690-29C5-092F-0E00-340461A14003}"/>
              </a:ext>
            </a:extLst>
          </p:cNvPr>
          <p:cNvSpPr txBox="1"/>
          <p:nvPr/>
        </p:nvSpPr>
        <p:spPr>
          <a:xfrm>
            <a:off x="6096000" y="872758"/>
            <a:ext cx="6096000" cy="2308324"/>
          </a:xfrm>
          <a:prstGeom prst="rect">
            <a:avLst/>
          </a:prstGeom>
          <a:noFill/>
        </p:spPr>
        <p:txBody>
          <a:bodyPr wrap="square">
            <a:spAutoFit/>
          </a:bodyPr>
          <a:lstStyle/>
          <a:p>
            <a:r>
              <a:rPr lang="en-US" b="1" dirty="0"/>
              <a:t>3. t-Distributed Stochastic Neighbor Embedding (t-SNE):</a:t>
            </a:r>
          </a:p>
          <a:p>
            <a:pPr>
              <a:buFont typeface="Arial" panose="020B0604020202020204" pitchFamily="34" charset="0"/>
              <a:buChar char="•"/>
            </a:pPr>
            <a:r>
              <a:rPr lang="en-US" b="1" dirty="0"/>
              <a:t>Method:</a:t>
            </a:r>
            <a:r>
              <a:rPr lang="en-US" dirty="0"/>
              <a:t> t-SNE focuses on keeping similar instances close and dissimilar instances far apart. It is mainly used for visualizing high-dimensional data.</a:t>
            </a:r>
          </a:p>
          <a:p>
            <a:pPr>
              <a:buFont typeface="Arial" panose="020B0604020202020204" pitchFamily="34" charset="0"/>
              <a:buChar char="•"/>
            </a:pPr>
            <a:r>
              <a:rPr lang="en-US" b="1" dirty="0"/>
              <a:t>Result (Right Plot):</a:t>
            </a:r>
            <a:r>
              <a:rPr lang="en-US" dirty="0"/>
              <a:t> t-SNE produces clusters in the 2D space, separating different parts of the Swiss roll. This is useful for visualizing clusters or groups within the data but may distort distances on a larger scale.</a:t>
            </a:r>
          </a:p>
        </p:txBody>
      </p:sp>
      <p:pic>
        <p:nvPicPr>
          <p:cNvPr id="14" name="Picture 13">
            <a:extLst>
              <a:ext uri="{FF2B5EF4-FFF2-40B4-BE49-F238E27FC236}">
                <a16:creationId xmlns:a16="http://schemas.microsoft.com/office/drawing/2014/main" id="{24D5E5DE-EED3-E6E2-7046-AB4D205D6D43}"/>
              </a:ext>
            </a:extLst>
          </p:cNvPr>
          <p:cNvPicPr>
            <a:picLocks noChangeAspect="1"/>
          </p:cNvPicPr>
          <p:nvPr/>
        </p:nvPicPr>
        <p:blipFill>
          <a:blip r:embed="rId3"/>
          <a:stretch>
            <a:fillRect/>
          </a:stretch>
        </p:blipFill>
        <p:spPr>
          <a:xfrm>
            <a:off x="6421120" y="3429000"/>
            <a:ext cx="5223778" cy="2080493"/>
          </a:xfrm>
          <a:prstGeom prst="rect">
            <a:avLst/>
          </a:prstGeom>
        </p:spPr>
      </p:pic>
    </p:spTree>
    <p:extLst>
      <p:ext uri="{BB962C8B-B14F-4D97-AF65-F5344CB8AC3E}">
        <p14:creationId xmlns:p14="http://schemas.microsoft.com/office/powerpoint/2010/main" val="1909346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sp>
        <p:nvSpPr>
          <p:cNvPr id="6" name="TextBox 5">
            <a:extLst>
              <a:ext uri="{FF2B5EF4-FFF2-40B4-BE49-F238E27FC236}">
                <a16:creationId xmlns:a16="http://schemas.microsoft.com/office/drawing/2014/main" id="{14AC2820-4A83-ECFE-0F13-C3C96D34E686}"/>
              </a:ext>
            </a:extLst>
          </p:cNvPr>
          <p:cNvSpPr txBox="1"/>
          <p:nvPr/>
        </p:nvSpPr>
        <p:spPr>
          <a:xfrm>
            <a:off x="396240" y="830402"/>
            <a:ext cx="8666480" cy="2308324"/>
          </a:xfrm>
          <a:prstGeom prst="rect">
            <a:avLst/>
          </a:prstGeom>
          <a:noFill/>
        </p:spPr>
        <p:txBody>
          <a:bodyPr wrap="square">
            <a:spAutoFit/>
          </a:bodyPr>
          <a:lstStyle/>
          <a:p>
            <a:r>
              <a:rPr lang="en-US" b="1" dirty="0"/>
              <a:t>Summary of Techniques:</a:t>
            </a:r>
          </a:p>
          <a:p>
            <a:pPr>
              <a:buFont typeface="Arial" panose="020B0604020202020204" pitchFamily="34" charset="0"/>
              <a:buChar char="•"/>
            </a:pPr>
            <a:r>
              <a:rPr lang="en-US" b="1" dirty="0"/>
              <a:t>MDS:</a:t>
            </a:r>
            <a:r>
              <a:rPr lang="en-US" dirty="0"/>
              <a:t> Preserves distances and gives a circular pattern in 2D.</a:t>
            </a:r>
          </a:p>
          <a:p>
            <a:pPr>
              <a:buFont typeface="Arial" panose="020B0604020202020204" pitchFamily="34" charset="0"/>
              <a:buChar char="•"/>
            </a:pPr>
            <a:r>
              <a:rPr lang="en-US" b="1" dirty="0" err="1"/>
              <a:t>Isomap</a:t>
            </a:r>
            <a:r>
              <a:rPr lang="en-US" b="1" dirty="0"/>
              <a:t>:</a:t>
            </a:r>
            <a:r>
              <a:rPr lang="en-US" dirty="0"/>
              <a:t> Preserves the manifold structure, resulting in a linear unrolling.</a:t>
            </a:r>
          </a:p>
          <a:p>
            <a:pPr>
              <a:buFont typeface="Arial" panose="020B0604020202020204" pitchFamily="34" charset="0"/>
              <a:buChar char="•"/>
            </a:pPr>
            <a:r>
              <a:rPr lang="en-US" b="1" dirty="0"/>
              <a:t>t-SNE:</a:t>
            </a:r>
            <a:r>
              <a:rPr lang="en-US" dirty="0"/>
              <a:t> Focuses on local relationships, producing clusters but potentially distorting larger-scale distances.</a:t>
            </a:r>
          </a:p>
          <a:p>
            <a:r>
              <a:rPr lang="en-US" dirty="0"/>
              <a:t>Each method has different strengths and is suitable for different types of data and objectives, particularly in how they handle the preservation of distances and relationships when reducing dimensions.</a:t>
            </a:r>
          </a:p>
        </p:txBody>
      </p:sp>
      <p:pic>
        <p:nvPicPr>
          <p:cNvPr id="9" name="Picture 8">
            <a:extLst>
              <a:ext uri="{FF2B5EF4-FFF2-40B4-BE49-F238E27FC236}">
                <a16:creationId xmlns:a16="http://schemas.microsoft.com/office/drawing/2014/main" id="{74C16268-792B-C4FA-A701-04506B3F23DC}"/>
              </a:ext>
            </a:extLst>
          </p:cNvPr>
          <p:cNvPicPr>
            <a:picLocks noChangeAspect="1"/>
          </p:cNvPicPr>
          <p:nvPr/>
        </p:nvPicPr>
        <p:blipFill>
          <a:blip r:embed="rId3"/>
          <a:stretch>
            <a:fillRect/>
          </a:stretch>
        </p:blipFill>
        <p:spPr>
          <a:xfrm>
            <a:off x="4590782" y="3214263"/>
            <a:ext cx="6180356" cy="2461473"/>
          </a:xfrm>
          <a:prstGeom prst="rect">
            <a:avLst/>
          </a:prstGeom>
        </p:spPr>
      </p:pic>
    </p:spTree>
    <p:extLst>
      <p:ext uri="{BB962C8B-B14F-4D97-AF65-F5344CB8AC3E}">
        <p14:creationId xmlns:p14="http://schemas.microsoft.com/office/powerpoint/2010/main" val="3540831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2" name="Picture 1">
            <a:extLst>
              <a:ext uri="{FF2B5EF4-FFF2-40B4-BE49-F238E27FC236}">
                <a16:creationId xmlns:a16="http://schemas.microsoft.com/office/drawing/2014/main" id="{C0230EAC-BB10-2FF9-8BE9-E026F51A1277}"/>
              </a:ext>
            </a:extLst>
          </p:cNvPr>
          <p:cNvPicPr>
            <a:picLocks noChangeAspect="1"/>
          </p:cNvPicPr>
          <p:nvPr/>
        </p:nvPicPr>
        <p:blipFill>
          <a:blip r:embed="rId3"/>
          <a:stretch>
            <a:fillRect/>
          </a:stretch>
        </p:blipFill>
        <p:spPr>
          <a:xfrm>
            <a:off x="2778085" y="2773680"/>
            <a:ext cx="6635830" cy="3430316"/>
          </a:xfrm>
          <a:prstGeom prst="rect">
            <a:avLst/>
          </a:prstGeom>
        </p:spPr>
      </p:pic>
      <p:sp>
        <p:nvSpPr>
          <p:cNvPr id="6" name="TextBox 5">
            <a:extLst>
              <a:ext uri="{FF2B5EF4-FFF2-40B4-BE49-F238E27FC236}">
                <a16:creationId xmlns:a16="http://schemas.microsoft.com/office/drawing/2014/main" id="{F0AB5BDE-16ED-E138-97EA-7831CC3DE03C}"/>
              </a:ext>
            </a:extLst>
          </p:cNvPr>
          <p:cNvSpPr txBox="1"/>
          <p:nvPr/>
        </p:nvSpPr>
        <p:spPr>
          <a:xfrm>
            <a:off x="227936" y="843677"/>
            <a:ext cx="10699144" cy="1754326"/>
          </a:xfrm>
          <a:prstGeom prst="rect">
            <a:avLst/>
          </a:prstGeom>
          <a:noFill/>
        </p:spPr>
        <p:txBody>
          <a:bodyPr wrap="square">
            <a:spAutoFit/>
          </a:bodyPr>
          <a:lstStyle/>
          <a:p>
            <a:r>
              <a:rPr lang="en-US" b="1" dirty="0"/>
              <a:t>1. Anomaly Detection Using a Gaussian Mixture Model (Figure 9-19):</a:t>
            </a:r>
          </a:p>
          <a:p>
            <a:pPr>
              <a:buFont typeface="Arial" panose="020B0604020202020204" pitchFamily="34" charset="0"/>
              <a:buChar char="•"/>
            </a:pPr>
            <a:r>
              <a:rPr lang="en-US" b="1" dirty="0"/>
              <a:t>Explanation:</a:t>
            </a:r>
            <a:r>
              <a:rPr lang="en-US" dirty="0"/>
              <a:t> The image shows the use of a GMM for detecting anomalies (outliers) in a dataset. The GMM models the data as a mixture of multiple Gaussian distributions, represented by the contours. Data points in regions of low density (fewer points and lighter contours) are flagged as anomalies (shown as red stars).</a:t>
            </a:r>
          </a:p>
          <a:p>
            <a:pPr>
              <a:buFont typeface="Arial" panose="020B0604020202020204" pitchFamily="34" charset="0"/>
              <a:buChar char="•"/>
            </a:pPr>
            <a:r>
              <a:rPr lang="en-US" b="1" dirty="0"/>
              <a:t>Practical Use:</a:t>
            </a:r>
            <a:r>
              <a:rPr lang="en-US" dirty="0"/>
              <a:t> You can set a density threshold (e.g., the 4th percentile) to detect anomalies. Adjusting this threshold changes the trade-off between false positives and false negatives.</a:t>
            </a:r>
          </a:p>
        </p:txBody>
      </p:sp>
    </p:spTree>
    <p:extLst>
      <p:ext uri="{BB962C8B-B14F-4D97-AF65-F5344CB8AC3E}">
        <p14:creationId xmlns:p14="http://schemas.microsoft.com/office/powerpoint/2010/main" val="2113927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9A10A79B-93ED-C7FB-5462-3EF3A8467BB2}"/>
              </a:ext>
            </a:extLst>
          </p:cNvPr>
          <p:cNvSpPr txBox="1"/>
          <p:nvPr/>
        </p:nvSpPr>
        <p:spPr>
          <a:xfrm>
            <a:off x="472440" y="1125141"/>
            <a:ext cx="11049952" cy="2585323"/>
          </a:xfrm>
          <a:prstGeom prst="rect">
            <a:avLst/>
          </a:prstGeom>
          <a:noFill/>
        </p:spPr>
        <p:txBody>
          <a:bodyPr wrap="square">
            <a:spAutoFit/>
          </a:bodyPr>
          <a:lstStyle/>
          <a:p>
            <a:r>
              <a:rPr lang="en-US" b="1" dirty="0"/>
              <a:t>2. Bayesian Information Criterion (BIC) and Akaike Information Criterion (AIC) (Equation 9-1):</a:t>
            </a:r>
          </a:p>
          <a:p>
            <a:pPr>
              <a:buFont typeface="Arial" panose="020B0604020202020204" pitchFamily="34" charset="0"/>
              <a:buChar char="•"/>
            </a:pPr>
            <a:r>
              <a:rPr lang="en-US" b="1" dirty="0"/>
              <a:t>Explanation:</a:t>
            </a:r>
            <a:r>
              <a:rPr lang="en-US" dirty="0"/>
              <a:t> BIC and AIC are criteria used to evaluate models and select the best one by balancing goodness of fit and model complexity.</a:t>
            </a:r>
          </a:p>
          <a:p>
            <a:pPr marL="742950" lvl="1" indent="-285750">
              <a:buFont typeface="Arial" panose="020B0604020202020204" pitchFamily="34" charset="0"/>
              <a:buChar char="•"/>
            </a:pPr>
            <a:r>
              <a:rPr lang="en-US" b="1" dirty="0"/>
              <a:t>BIC:</a:t>
            </a:r>
            <a:r>
              <a:rPr lang="en-US" dirty="0"/>
              <a:t> Penalizes models with more parameters and rewards those that fit the data well, with a tendency to favor simpler models.</a:t>
            </a:r>
          </a:p>
          <a:p>
            <a:pPr marL="742950" lvl="1" indent="-285750">
              <a:buFont typeface="Arial" panose="020B0604020202020204" pitchFamily="34" charset="0"/>
              <a:buChar char="•"/>
            </a:pPr>
            <a:r>
              <a:rPr lang="en-US" b="1" dirty="0"/>
              <a:t>AIC:</a:t>
            </a:r>
            <a:r>
              <a:rPr lang="en-US" dirty="0"/>
              <a:t> Also penalizes complexity but is generally less strict than BIC, potentially favoring models that fit the data better at the cost of complexity.</a:t>
            </a:r>
          </a:p>
          <a:p>
            <a:pPr>
              <a:buFont typeface="Arial" panose="020B0604020202020204" pitchFamily="34" charset="0"/>
              <a:buChar char="•"/>
            </a:pPr>
            <a:r>
              <a:rPr lang="en-US" b="1" dirty="0"/>
              <a:t>Purpose:</a:t>
            </a:r>
            <a:r>
              <a:rPr lang="en-US" dirty="0"/>
              <a:t> These criteria help in choosing the optimal number of clusters in a GMM or selecting other model parameters.</a:t>
            </a:r>
          </a:p>
        </p:txBody>
      </p:sp>
      <p:pic>
        <p:nvPicPr>
          <p:cNvPr id="4" name="Picture 3">
            <a:extLst>
              <a:ext uri="{FF2B5EF4-FFF2-40B4-BE49-F238E27FC236}">
                <a16:creationId xmlns:a16="http://schemas.microsoft.com/office/drawing/2014/main" id="{44BC2CA3-B6C1-F674-06AF-0EB6A91BF7AB}"/>
              </a:ext>
            </a:extLst>
          </p:cNvPr>
          <p:cNvPicPr>
            <a:picLocks noChangeAspect="1"/>
          </p:cNvPicPr>
          <p:nvPr/>
        </p:nvPicPr>
        <p:blipFill>
          <a:blip r:embed="rId3"/>
          <a:stretch>
            <a:fillRect/>
          </a:stretch>
        </p:blipFill>
        <p:spPr>
          <a:xfrm>
            <a:off x="3108007" y="3893820"/>
            <a:ext cx="6829425" cy="16002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29FAF95-D694-77A9-A251-4BD112DE9598}"/>
                  </a:ext>
                </a:extLst>
              </p14:cNvPr>
              <p14:cNvContentPartPr/>
              <p14:nvPr/>
            </p14:nvContentPartPr>
            <p14:xfrm>
              <a:off x="5979956" y="4646487"/>
              <a:ext cx="365040" cy="259920"/>
            </p14:xfrm>
          </p:contentPart>
        </mc:Choice>
        <mc:Fallback>
          <p:pic>
            <p:nvPicPr>
              <p:cNvPr id="2" name="Ink 1">
                <a:extLst>
                  <a:ext uri="{FF2B5EF4-FFF2-40B4-BE49-F238E27FC236}">
                    <a16:creationId xmlns:a16="http://schemas.microsoft.com/office/drawing/2014/main" id="{A29FAF95-D694-77A9-A251-4BD112DE9598}"/>
                  </a:ext>
                </a:extLst>
              </p:cNvPr>
              <p:cNvPicPr/>
              <p:nvPr/>
            </p:nvPicPr>
            <p:blipFill>
              <a:blip r:embed="rId5"/>
              <a:stretch>
                <a:fillRect/>
              </a:stretch>
            </p:blipFill>
            <p:spPr>
              <a:xfrm>
                <a:off x="5975636" y="4642167"/>
                <a:ext cx="3736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5506C56A-DFCB-E17E-B782-5C54EA5362A9}"/>
                  </a:ext>
                </a:extLst>
              </p14:cNvPr>
              <p14:cNvContentPartPr/>
              <p14:nvPr/>
            </p14:nvContentPartPr>
            <p14:xfrm>
              <a:off x="4330076" y="5496807"/>
              <a:ext cx="1975320" cy="677160"/>
            </p14:xfrm>
          </p:contentPart>
        </mc:Choice>
        <mc:Fallback>
          <p:pic>
            <p:nvPicPr>
              <p:cNvPr id="5" name="Ink 4">
                <a:extLst>
                  <a:ext uri="{FF2B5EF4-FFF2-40B4-BE49-F238E27FC236}">
                    <a16:creationId xmlns:a16="http://schemas.microsoft.com/office/drawing/2014/main" id="{5506C56A-DFCB-E17E-B782-5C54EA5362A9}"/>
                  </a:ext>
                </a:extLst>
              </p:cNvPr>
              <p:cNvPicPr/>
              <p:nvPr/>
            </p:nvPicPr>
            <p:blipFill>
              <a:blip r:embed="rId7"/>
              <a:stretch>
                <a:fillRect/>
              </a:stretch>
            </p:blipFill>
            <p:spPr>
              <a:xfrm>
                <a:off x="4325756" y="5492487"/>
                <a:ext cx="1983960" cy="685800"/>
              </a:xfrm>
              <a:prstGeom prst="rect">
                <a:avLst/>
              </a:prstGeom>
            </p:spPr>
          </p:pic>
        </mc:Fallback>
      </mc:AlternateContent>
      <p:grpSp>
        <p:nvGrpSpPr>
          <p:cNvPr id="28" name="Group 27">
            <a:extLst>
              <a:ext uri="{FF2B5EF4-FFF2-40B4-BE49-F238E27FC236}">
                <a16:creationId xmlns:a16="http://schemas.microsoft.com/office/drawing/2014/main" id="{E6E71714-3959-4734-ACA9-8B9018943E54}"/>
              </a:ext>
            </a:extLst>
          </p:cNvPr>
          <p:cNvGrpSpPr/>
          <p:nvPr/>
        </p:nvGrpSpPr>
        <p:grpSpPr>
          <a:xfrm>
            <a:off x="4551836" y="3574407"/>
            <a:ext cx="8757360" cy="2599560"/>
            <a:chOff x="4551836" y="3574407"/>
            <a:chExt cx="8757360" cy="2599560"/>
          </a:xfrm>
        </p:grpSpPr>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4BFBBA5A-8DB5-92DD-19D2-70F8032107E4}"/>
                    </a:ext>
                  </a:extLst>
                </p14:cNvPr>
                <p14:cNvContentPartPr/>
                <p14:nvPr/>
              </p14:nvContentPartPr>
              <p14:xfrm>
                <a:off x="6831356" y="5381247"/>
                <a:ext cx="21240" cy="680040"/>
              </p14:xfrm>
            </p:contentPart>
          </mc:Choice>
          <mc:Fallback>
            <p:pic>
              <p:nvPicPr>
                <p:cNvPr id="6" name="Ink 5">
                  <a:extLst>
                    <a:ext uri="{FF2B5EF4-FFF2-40B4-BE49-F238E27FC236}">
                      <a16:creationId xmlns:a16="http://schemas.microsoft.com/office/drawing/2014/main" id="{4BFBBA5A-8DB5-92DD-19D2-70F8032107E4}"/>
                    </a:ext>
                  </a:extLst>
                </p:cNvPr>
                <p:cNvPicPr/>
                <p:nvPr/>
              </p:nvPicPr>
              <p:blipFill>
                <a:blip r:embed="rId9"/>
                <a:stretch>
                  <a:fillRect/>
                </a:stretch>
              </p:blipFill>
              <p:spPr>
                <a:xfrm>
                  <a:off x="6827036" y="5376927"/>
                  <a:ext cx="29880" cy="688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BF888B15-124E-CB92-EDDF-6072516C6C58}"/>
                    </a:ext>
                  </a:extLst>
                </p14:cNvPr>
                <p14:cNvContentPartPr/>
                <p14:nvPr/>
              </p14:nvContentPartPr>
              <p14:xfrm>
                <a:off x="7199276" y="5286567"/>
                <a:ext cx="158040" cy="887400"/>
              </p14:xfrm>
            </p:contentPart>
          </mc:Choice>
          <mc:Fallback>
            <p:pic>
              <p:nvPicPr>
                <p:cNvPr id="7" name="Ink 6">
                  <a:extLst>
                    <a:ext uri="{FF2B5EF4-FFF2-40B4-BE49-F238E27FC236}">
                      <a16:creationId xmlns:a16="http://schemas.microsoft.com/office/drawing/2014/main" id="{BF888B15-124E-CB92-EDDF-6072516C6C58}"/>
                    </a:ext>
                  </a:extLst>
                </p:cNvPr>
                <p:cNvPicPr/>
                <p:nvPr/>
              </p:nvPicPr>
              <p:blipFill>
                <a:blip r:embed="rId11"/>
                <a:stretch>
                  <a:fillRect/>
                </a:stretch>
              </p:blipFill>
              <p:spPr>
                <a:xfrm>
                  <a:off x="7194956" y="5282247"/>
                  <a:ext cx="166680" cy="896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36ED925B-C72D-B553-150B-9B74974831BB}"/>
                    </a:ext>
                  </a:extLst>
                </p14:cNvPr>
                <p14:cNvContentPartPr/>
                <p14:nvPr/>
              </p14:nvContentPartPr>
              <p14:xfrm>
                <a:off x="6684476" y="5548647"/>
                <a:ext cx="676800" cy="305280"/>
              </p14:xfrm>
            </p:contentPart>
          </mc:Choice>
          <mc:Fallback>
            <p:pic>
              <p:nvPicPr>
                <p:cNvPr id="8" name="Ink 7">
                  <a:extLst>
                    <a:ext uri="{FF2B5EF4-FFF2-40B4-BE49-F238E27FC236}">
                      <a16:creationId xmlns:a16="http://schemas.microsoft.com/office/drawing/2014/main" id="{36ED925B-C72D-B553-150B-9B74974831BB}"/>
                    </a:ext>
                  </a:extLst>
                </p:cNvPr>
                <p:cNvPicPr/>
                <p:nvPr/>
              </p:nvPicPr>
              <p:blipFill>
                <a:blip r:embed="rId13"/>
                <a:stretch>
                  <a:fillRect/>
                </a:stretch>
              </p:blipFill>
              <p:spPr>
                <a:xfrm>
                  <a:off x="6680156" y="5544327"/>
                  <a:ext cx="68544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3EC08C88-5B0D-5694-E43E-E78C7E7586F3}"/>
                    </a:ext>
                  </a:extLst>
                </p14:cNvPr>
                <p14:cNvContentPartPr/>
                <p14:nvPr/>
              </p14:nvContentPartPr>
              <p14:xfrm>
                <a:off x="6568556" y="5771487"/>
                <a:ext cx="939960" cy="293040"/>
              </p14:xfrm>
            </p:contentPart>
          </mc:Choice>
          <mc:Fallback>
            <p:pic>
              <p:nvPicPr>
                <p:cNvPr id="9" name="Ink 8">
                  <a:extLst>
                    <a:ext uri="{FF2B5EF4-FFF2-40B4-BE49-F238E27FC236}">
                      <a16:creationId xmlns:a16="http://schemas.microsoft.com/office/drawing/2014/main" id="{3EC08C88-5B0D-5694-E43E-E78C7E7586F3}"/>
                    </a:ext>
                  </a:extLst>
                </p:cNvPr>
                <p:cNvPicPr/>
                <p:nvPr/>
              </p:nvPicPr>
              <p:blipFill>
                <a:blip r:embed="rId15"/>
                <a:stretch>
                  <a:fillRect/>
                </a:stretch>
              </p:blipFill>
              <p:spPr>
                <a:xfrm>
                  <a:off x="6564236" y="5767167"/>
                  <a:ext cx="94860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1BAD31E4-1D43-5ED1-6D69-66C466748E7E}"/>
                    </a:ext>
                  </a:extLst>
                </p14:cNvPr>
                <p14:cNvContentPartPr/>
                <p14:nvPr/>
              </p14:nvContentPartPr>
              <p14:xfrm>
                <a:off x="7729196" y="5231847"/>
                <a:ext cx="353880" cy="820800"/>
              </p14:xfrm>
            </p:contentPart>
          </mc:Choice>
          <mc:Fallback>
            <p:pic>
              <p:nvPicPr>
                <p:cNvPr id="10" name="Ink 9">
                  <a:extLst>
                    <a:ext uri="{FF2B5EF4-FFF2-40B4-BE49-F238E27FC236}">
                      <a16:creationId xmlns:a16="http://schemas.microsoft.com/office/drawing/2014/main" id="{1BAD31E4-1D43-5ED1-6D69-66C466748E7E}"/>
                    </a:ext>
                  </a:extLst>
                </p:cNvPr>
                <p:cNvPicPr/>
                <p:nvPr/>
              </p:nvPicPr>
              <p:blipFill>
                <a:blip r:embed="rId17"/>
                <a:stretch>
                  <a:fillRect/>
                </a:stretch>
              </p:blipFill>
              <p:spPr>
                <a:xfrm>
                  <a:off x="7724876" y="5227527"/>
                  <a:ext cx="362520" cy="829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8FD26286-6353-7409-FFE2-2AADACC75FC7}"/>
                    </a:ext>
                  </a:extLst>
                </p14:cNvPr>
                <p14:cNvContentPartPr/>
                <p14:nvPr/>
              </p14:nvContentPartPr>
              <p14:xfrm>
                <a:off x="8121596" y="5506527"/>
                <a:ext cx="416160" cy="406800"/>
              </p14:xfrm>
            </p:contentPart>
          </mc:Choice>
          <mc:Fallback>
            <p:pic>
              <p:nvPicPr>
                <p:cNvPr id="11" name="Ink 10">
                  <a:extLst>
                    <a:ext uri="{FF2B5EF4-FFF2-40B4-BE49-F238E27FC236}">
                      <a16:creationId xmlns:a16="http://schemas.microsoft.com/office/drawing/2014/main" id="{8FD26286-6353-7409-FFE2-2AADACC75FC7}"/>
                    </a:ext>
                  </a:extLst>
                </p:cNvPr>
                <p:cNvPicPr/>
                <p:nvPr/>
              </p:nvPicPr>
              <p:blipFill>
                <a:blip r:embed="rId19"/>
                <a:stretch>
                  <a:fillRect/>
                </a:stretch>
              </p:blipFill>
              <p:spPr>
                <a:xfrm>
                  <a:off x="8117276" y="5502207"/>
                  <a:ext cx="42480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FFE5FC61-12B0-8B69-05B5-A1A6D58B05BA}"/>
                    </a:ext>
                  </a:extLst>
                </p14:cNvPr>
                <p14:cNvContentPartPr/>
                <p14:nvPr/>
              </p14:nvContentPartPr>
              <p14:xfrm>
                <a:off x="8587076" y="5318247"/>
                <a:ext cx="328680" cy="545760"/>
              </p14:xfrm>
            </p:contentPart>
          </mc:Choice>
          <mc:Fallback>
            <p:pic>
              <p:nvPicPr>
                <p:cNvPr id="12" name="Ink 11">
                  <a:extLst>
                    <a:ext uri="{FF2B5EF4-FFF2-40B4-BE49-F238E27FC236}">
                      <a16:creationId xmlns:a16="http://schemas.microsoft.com/office/drawing/2014/main" id="{FFE5FC61-12B0-8B69-05B5-A1A6D58B05BA}"/>
                    </a:ext>
                  </a:extLst>
                </p:cNvPr>
                <p:cNvPicPr/>
                <p:nvPr/>
              </p:nvPicPr>
              <p:blipFill>
                <a:blip r:embed="rId21"/>
                <a:stretch>
                  <a:fillRect/>
                </a:stretch>
              </p:blipFill>
              <p:spPr>
                <a:xfrm>
                  <a:off x="8582756" y="5313927"/>
                  <a:ext cx="33732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8CEDDD24-0396-46B8-6AAC-CB8CA71CE3A6}"/>
                    </a:ext>
                  </a:extLst>
                </p14:cNvPr>
                <p14:cNvContentPartPr/>
                <p14:nvPr/>
              </p14:nvContentPartPr>
              <p14:xfrm>
                <a:off x="9163796" y="5200527"/>
                <a:ext cx="1285200" cy="567000"/>
              </p14:xfrm>
            </p:contentPart>
          </mc:Choice>
          <mc:Fallback>
            <p:pic>
              <p:nvPicPr>
                <p:cNvPr id="13" name="Ink 12">
                  <a:extLst>
                    <a:ext uri="{FF2B5EF4-FFF2-40B4-BE49-F238E27FC236}">
                      <a16:creationId xmlns:a16="http://schemas.microsoft.com/office/drawing/2014/main" id="{8CEDDD24-0396-46B8-6AAC-CB8CA71CE3A6}"/>
                    </a:ext>
                  </a:extLst>
                </p:cNvPr>
                <p:cNvPicPr/>
                <p:nvPr/>
              </p:nvPicPr>
              <p:blipFill>
                <a:blip r:embed="rId23"/>
                <a:stretch>
                  <a:fillRect/>
                </a:stretch>
              </p:blipFill>
              <p:spPr>
                <a:xfrm>
                  <a:off x="9159476" y="5196207"/>
                  <a:ext cx="129384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1D0BB45C-988B-2EEC-D61A-0367FE48B3BF}"/>
                    </a:ext>
                  </a:extLst>
                </p14:cNvPr>
                <p14:cNvContentPartPr/>
                <p14:nvPr/>
              </p14:nvContentPartPr>
              <p14:xfrm>
                <a:off x="5045036" y="4949607"/>
                <a:ext cx="2336040" cy="786240"/>
              </p14:xfrm>
            </p:contentPart>
          </mc:Choice>
          <mc:Fallback>
            <p:pic>
              <p:nvPicPr>
                <p:cNvPr id="15" name="Ink 14">
                  <a:extLst>
                    <a:ext uri="{FF2B5EF4-FFF2-40B4-BE49-F238E27FC236}">
                      <a16:creationId xmlns:a16="http://schemas.microsoft.com/office/drawing/2014/main" id="{1D0BB45C-988B-2EEC-D61A-0367FE48B3BF}"/>
                    </a:ext>
                  </a:extLst>
                </p:cNvPr>
                <p:cNvPicPr/>
                <p:nvPr/>
              </p:nvPicPr>
              <p:blipFill>
                <a:blip r:embed="rId25"/>
                <a:stretch>
                  <a:fillRect/>
                </a:stretch>
              </p:blipFill>
              <p:spPr>
                <a:xfrm>
                  <a:off x="5040716" y="4945287"/>
                  <a:ext cx="2344680" cy="794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A2F4EFDF-E30A-67D5-0459-E0FE53689D2F}"/>
                    </a:ext>
                  </a:extLst>
                </p14:cNvPr>
                <p14:cNvContentPartPr/>
                <p14:nvPr/>
              </p14:nvContentPartPr>
              <p14:xfrm>
                <a:off x="7808036" y="4740447"/>
                <a:ext cx="722520" cy="422280"/>
              </p14:xfrm>
            </p:contentPart>
          </mc:Choice>
          <mc:Fallback>
            <p:pic>
              <p:nvPicPr>
                <p:cNvPr id="16" name="Ink 15">
                  <a:extLst>
                    <a:ext uri="{FF2B5EF4-FFF2-40B4-BE49-F238E27FC236}">
                      <a16:creationId xmlns:a16="http://schemas.microsoft.com/office/drawing/2014/main" id="{A2F4EFDF-E30A-67D5-0459-E0FE53689D2F}"/>
                    </a:ext>
                  </a:extLst>
                </p:cNvPr>
                <p:cNvPicPr/>
                <p:nvPr/>
              </p:nvPicPr>
              <p:blipFill>
                <a:blip r:embed="rId27"/>
                <a:stretch>
                  <a:fillRect/>
                </a:stretch>
              </p:blipFill>
              <p:spPr>
                <a:xfrm>
                  <a:off x="7803716" y="4736127"/>
                  <a:ext cx="7311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134F5678-0CF3-8F02-EC8E-B18041BC9695}"/>
                    </a:ext>
                  </a:extLst>
                </p14:cNvPr>
                <p14:cNvContentPartPr/>
                <p14:nvPr/>
              </p14:nvContentPartPr>
              <p14:xfrm>
                <a:off x="8786516" y="4771767"/>
                <a:ext cx="340200" cy="327600"/>
              </p14:xfrm>
            </p:contentPart>
          </mc:Choice>
          <mc:Fallback>
            <p:pic>
              <p:nvPicPr>
                <p:cNvPr id="17" name="Ink 16">
                  <a:extLst>
                    <a:ext uri="{FF2B5EF4-FFF2-40B4-BE49-F238E27FC236}">
                      <a16:creationId xmlns:a16="http://schemas.microsoft.com/office/drawing/2014/main" id="{134F5678-0CF3-8F02-EC8E-B18041BC9695}"/>
                    </a:ext>
                  </a:extLst>
                </p:cNvPr>
                <p:cNvPicPr/>
                <p:nvPr/>
              </p:nvPicPr>
              <p:blipFill>
                <a:blip r:embed="rId29"/>
                <a:stretch>
                  <a:fillRect/>
                </a:stretch>
              </p:blipFill>
              <p:spPr>
                <a:xfrm>
                  <a:off x="8782196" y="4767447"/>
                  <a:ext cx="34884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AD00B6BD-C306-5424-E32E-326AA0B2158E}"/>
                    </a:ext>
                  </a:extLst>
                </p14:cNvPr>
                <p14:cNvContentPartPr/>
                <p14:nvPr/>
              </p14:nvContentPartPr>
              <p14:xfrm>
                <a:off x="9330116" y="4521567"/>
                <a:ext cx="442800" cy="598680"/>
              </p14:xfrm>
            </p:contentPart>
          </mc:Choice>
          <mc:Fallback>
            <p:pic>
              <p:nvPicPr>
                <p:cNvPr id="18" name="Ink 17">
                  <a:extLst>
                    <a:ext uri="{FF2B5EF4-FFF2-40B4-BE49-F238E27FC236}">
                      <a16:creationId xmlns:a16="http://schemas.microsoft.com/office/drawing/2014/main" id="{AD00B6BD-C306-5424-E32E-326AA0B2158E}"/>
                    </a:ext>
                  </a:extLst>
                </p:cNvPr>
                <p:cNvPicPr/>
                <p:nvPr/>
              </p:nvPicPr>
              <p:blipFill>
                <a:blip r:embed="rId31"/>
                <a:stretch>
                  <a:fillRect/>
                </a:stretch>
              </p:blipFill>
              <p:spPr>
                <a:xfrm>
                  <a:off x="9325796" y="4517247"/>
                  <a:ext cx="45144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011FDA9B-7CEA-C92F-E797-9E498312A0D1}"/>
                    </a:ext>
                  </a:extLst>
                </p14:cNvPr>
                <p14:cNvContentPartPr/>
                <p14:nvPr/>
              </p14:nvContentPartPr>
              <p14:xfrm>
                <a:off x="4551836" y="4181727"/>
                <a:ext cx="5790600" cy="590760"/>
              </p14:xfrm>
            </p:contentPart>
          </mc:Choice>
          <mc:Fallback>
            <p:pic>
              <p:nvPicPr>
                <p:cNvPr id="20" name="Ink 19">
                  <a:extLst>
                    <a:ext uri="{FF2B5EF4-FFF2-40B4-BE49-F238E27FC236}">
                      <a16:creationId xmlns:a16="http://schemas.microsoft.com/office/drawing/2014/main" id="{011FDA9B-7CEA-C92F-E797-9E498312A0D1}"/>
                    </a:ext>
                  </a:extLst>
                </p:cNvPr>
                <p:cNvPicPr/>
                <p:nvPr/>
              </p:nvPicPr>
              <p:blipFill>
                <a:blip r:embed="rId33"/>
                <a:stretch>
                  <a:fillRect/>
                </a:stretch>
              </p:blipFill>
              <p:spPr>
                <a:xfrm>
                  <a:off x="4547516" y="4177407"/>
                  <a:ext cx="5799240" cy="599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F8A42AA1-5F99-A96C-B5D1-DFC159606CA3}"/>
                    </a:ext>
                  </a:extLst>
                </p14:cNvPr>
                <p14:cNvContentPartPr/>
                <p14:nvPr/>
              </p14:nvContentPartPr>
              <p14:xfrm>
                <a:off x="10803596" y="3688887"/>
                <a:ext cx="72720" cy="902880"/>
              </p14:xfrm>
            </p:contentPart>
          </mc:Choice>
          <mc:Fallback>
            <p:pic>
              <p:nvPicPr>
                <p:cNvPr id="21" name="Ink 20">
                  <a:extLst>
                    <a:ext uri="{FF2B5EF4-FFF2-40B4-BE49-F238E27FC236}">
                      <a16:creationId xmlns:a16="http://schemas.microsoft.com/office/drawing/2014/main" id="{F8A42AA1-5F99-A96C-B5D1-DFC159606CA3}"/>
                    </a:ext>
                  </a:extLst>
                </p:cNvPr>
                <p:cNvPicPr/>
                <p:nvPr/>
              </p:nvPicPr>
              <p:blipFill>
                <a:blip r:embed="rId35"/>
                <a:stretch>
                  <a:fillRect/>
                </a:stretch>
              </p:blipFill>
              <p:spPr>
                <a:xfrm>
                  <a:off x="10799276" y="3684567"/>
                  <a:ext cx="81360" cy="911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806D823D-575B-6E99-C9B6-A7B2CC2D8A6F}"/>
                    </a:ext>
                  </a:extLst>
                </p14:cNvPr>
                <p14:cNvContentPartPr/>
                <p14:nvPr/>
              </p14:nvContentPartPr>
              <p14:xfrm>
                <a:off x="11077196" y="3720567"/>
                <a:ext cx="54000" cy="807840"/>
              </p14:xfrm>
            </p:contentPart>
          </mc:Choice>
          <mc:Fallback>
            <p:pic>
              <p:nvPicPr>
                <p:cNvPr id="22" name="Ink 21">
                  <a:extLst>
                    <a:ext uri="{FF2B5EF4-FFF2-40B4-BE49-F238E27FC236}">
                      <a16:creationId xmlns:a16="http://schemas.microsoft.com/office/drawing/2014/main" id="{806D823D-575B-6E99-C9B6-A7B2CC2D8A6F}"/>
                    </a:ext>
                  </a:extLst>
                </p:cNvPr>
                <p:cNvPicPr/>
                <p:nvPr/>
              </p:nvPicPr>
              <p:blipFill>
                <a:blip r:embed="rId37"/>
                <a:stretch>
                  <a:fillRect/>
                </a:stretch>
              </p:blipFill>
              <p:spPr>
                <a:xfrm>
                  <a:off x="11072876" y="3716247"/>
                  <a:ext cx="62640" cy="816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C45B18B3-03ED-BCE7-DAF6-0DDE358B5C47}"/>
                    </a:ext>
                  </a:extLst>
                </p14:cNvPr>
                <p14:cNvContentPartPr/>
                <p14:nvPr/>
              </p14:nvContentPartPr>
              <p14:xfrm>
                <a:off x="10657436" y="3835407"/>
                <a:ext cx="638640" cy="180000"/>
              </p14:xfrm>
            </p:contentPart>
          </mc:Choice>
          <mc:Fallback>
            <p:pic>
              <p:nvPicPr>
                <p:cNvPr id="23" name="Ink 22">
                  <a:extLst>
                    <a:ext uri="{FF2B5EF4-FFF2-40B4-BE49-F238E27FC236}">
                      <a16:creationId xmlns:a16="http://schemas.microsoft.com/office/drawing/2014/main" id="{C45B18B3-03ED-BCE7-DAF6-0DDE358B5C47}"/>
                    </a:ext>
                  </a:extLst>
                </p:cNvPr>
                <p:cNvPicPr/>
                <p:nvPr/>
              </p:nvPicPr>
              <p:blipFill>
                <a:blip r:embed="rId39"/>
                <a:stretch>
                  <a:fillRect/>
                </a:stretch>
              </p:blipFill>
              <p:spPr>
                <a:xfrm>
                  <a:off x="10653116" y="3831087"/>
                  <a:ext cx="6472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90BDFCF1-A7F4-46EA-15E2-F2C2E23C650C}"/>
                    </a:ext>
                  </a:extLst>
                </p14:cNvPr>
                <p14:cNvContentPartPr/>
                <p14:nvPr/>
              </p14:nvContentPartPr>
              <p14:xfrm>
                <a:off x="10615316" y="4055727"/>
                <a:ext cx="774720" cy="327240"/>
              </p14:xfrm>
            </p:contentPart>
          </mc:Choice>
          <mc:Fallback>
            <p:pic>
              <p:nvPicPr>
                <p:cNvPr id="24" name="Ink 23">
                  <a:extLst>
                    <a:ext uri="{FF2B5EF4-FFF2-40B4-BE49-F238E27FC236}">
                      <a16:creationId xmlns:a16="http://schemas.microsoft.com/office/drawing/2014/main" id="{90BDFCF1-A7F4-46EA-15E2-F2C2E23C650C}"/>
                    </a:ext>
                  </a:extLst>
                </p:cNvPr>
                <p:cNvPicPr/>
                <p:nvPr/>
              </p:nvPicPr>
              <p:blipFill>
                <a:blip r:embed="rId41"/>
                <a:stretch>
                  <a:fillRect/>
                </a:stretch>
              </p:blipFill>
              <p:spPr>
                <a:xfrm>
                  <a:off x="10610996" y="4051407"/>
                  <a:ext cx="78336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AD6C4F36-9D40-1829-20D1-A81E4F627CEE}"/>
                    </a:ext>
                  </a:extLst>
                </p14:cNvPr>
                <p14:cNvContentPartPr/>
                <p14:nvPr/>
              </p14:nvContentPartPr>
              <p14:xfrm>
                <a:off x="11361236" y="3574407"/>
                <a:ext cx="1947960" cy="680760"/>
              </p14:xfrm>
            </p:contentPart>
          </mc:Choice>
          <mc:Fallback>
            <p:pic>
              <p:nvPicPr>
                <p:cNvPr id="26" name="Ink 25">
                  <a:extLst>
                    <a:ext uri="{FF2B5EF4-FFF2-40B4-BE49-F238E27FC236}">
                      <a16:creationId xmlns:a16="http://schemas.microsoft.com/office/drawing/2014/main" id="{AD6C4F36-9D40-1829-20D1-A81E4F627CEE}"/>
                    </a:ext>
                  </a:extLst>
                </p:cNvPr>
                <p:cNvPicPr/>
                <p:nvPr/>
              </p:nvPicPr>
              <p:blipFill>
                <a:blip r:embed="rId43"/>
                <a:stretch>
                  <a:fillRect/>
                </a:stretch>
              </p:blipFill>
              <p:spPr>
                <a:xfrm>
                  <a:off x="11356916" y="3570087"/>
                  <a:ext cx="1956600" cy="689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76611836-32A6-CF24-1A5C-AFAD0D30F894}"/>
                    </a:ext>
                  </a:extLst>
                </p14:cNvPr>
                <p14:cNvContentPartPr/>
                <p14:nvPr/>
              </p14:nvContentPartPr>
              <p14:xfrm>
                <a:off x="11802956" y="4386927"/>
                <a:ext cx="1265400" cy="332280"/>
              </p14:xfrm>
            </p:contentPart>
          </mc:Choice>
          <mc:Fallback>
            <p:pic>
              <p:nvPicPr>
                <p:cNvPr id="27" name="Ink 26">
                  <a:extLst>
                    <a:ext uri="{FF2B5EF4-FFF2-40B4-BE49-F238E27FC236}">
                      <a16:creationId xmlns:a16="http://schemas.microsoft.com/office/drawing/2014/main" id="{76611836-32A6-CF24-1A5C-AFAD0D30F894}"/>
                    </a:ext>
                  </a:extLst>
                </p:cNvPr>
                <p:cNvPicPr/>
                <p:nvPr/>
              </p:nvPicPr>
              <p:blipFill>
                <a:blip r:embed="rId45"/>
                <a:stretch>
                  <a:fillRect/>
                </a:stretch>
              </p:blipFill>
              <p:spPr>
                <a:xfrm>
                  <a:off x="11798636" y="4382607"/>
                  <a:ext cx="1274040" cy="340920"/>
                </a:xfrm>
                <a:prstGeom prst="rect">
                  <a:avLst/>
                </a:prstGeom>
              </p:spPr>
            </p:pic>
          </mc:Fallback>
        </mc:AlternateContent>
      </p:grpSp>
    </p:spTree>
    <p:extLst>
      <p:ext uri="{BB962C8B-B14F-4D97-AF65-F5344CB8AC3E}">
        <p14:creationId xmlns:p14="http://schemas.microsoft.com/office/powerpoint/2010/main" val="474539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5" name="TextBox 4">
            <a:extLst>
              <a:ext uri="{FF2B5EF4-FFF2-40B4-BE49-F238E27FC236}">
                <a16:creationId xmlns:a16="http://schemas.microsoft.com/office/drawing/2014/main" id="{6A8F0659-4F3D-3BA6-37EB-B6B2C8D520A0}"/>
              </a:ext>
            </a:extLst>
          </p:cNvPr>
          <p:cNvSpPr txBox="1"/>
          <p:nvPr/>
        </p:nvSpPr>
        <p:spPr>
          <a:xfrm>
            <a:off x="350520" y="845642"/>
            <a:ext cx="5379720" cy="4801314"/>
          </a:xfrm>
          <a:prstGeom prst="rect">
            <a:avLst/>
          </a:prstGeom>
          <a:noFill/>
        </p:spPr>
        <p:txBody>
          <a:bodyPr wrap="square">
            <a:spAutoFit/>
          </a:bodyPr>
          <a:lstStyle/>
          <a:p>
            <a:r>
              <a:rPr lang="en-US" b="1" dirty="0"/>
              <a:t>Likelihood Function and Maximum Likelihood Estimation (Figure 9-20):</a:t>
            </a:r>
          </a:p>
          <a:p>
            <a:pPr>
              <a:buFont typeface="Arial" panose="020B0604020202020204" pitchFamily="34" charset="0"/>
              <a:buChar char="•"/>
            </a:pPr>
            <a:r>
              <a:rPr lang="en-US" b="1" dirty="0"/>
              <a:t>Explanation:</a:t>
            </a:r>
            <a:endParaRPr lang="en-US" dirty="0"/>
          </a:p>
          <a:p>
            <a:pPr marL="742950" lvl="1" indent="-285750">
              <a:buFont typeface="Arial" panose="020B0604020202020204" pitchFamily="34" charset="0"/>
              <a:buChar char="•"/>
            </a:pPr>
            <a:r>
              <a:rPr lang="en-US" b="1" dirty="0"/>
              <a:t>Likelihood Function:</a:t>
            </a:r>
            <a:r>
              <a:rPr lang="en-US" dirty="0"/>
              <a:t> The likelihood of a set of parameter values given the observed data. It shows how likely a particular model is to explain the observed data.</a:t>
            </a:r>
          </a:p>
          <a:p>
            <a:pPr marL="742950" lvl="1" indent="-285750">
              <a:buFont typeface="Arial" panose="020B0604020202020204" pitchFamily="34" charset="0"/>
              <a:buChar char="•"/>
            </a:pPr>
            <a:r>
              <a:rPr lang="en-US" b="1" dirty="0"/>
              <a:t>Maximum Likelihood Estimation (MLE):</a:t>
            </a:r>
            <a:r>
              <a:rPr lang="en-US" dirty="0"/>
              <a:t> Finds the parameter values that maximize this likelihood, making the model best fit the data.</a:t>
            </a:r>
          </a:p>
          <a:p>
            <a:pPr marL="742950" lvl="1" indent="-285750">
              <a:buFont typeface="Arial" panose="020B0604020202020204" pitchFamily="34" charset="0"/>
              <a:buChar char="•"/>
            </a:pPr>
            <a:r>
              <a:rPr lang="en-US" b="1" dirty="0"/>
              <a:t>Log-Likelihood:</a:t>
            </a:r>
            <a:r>
              <a:rPr lang="en-US" dirty="0"/>
              <a:t> Maximizing the log of the likelihood function is mathematically simpler and equivalent to maximizing the likelihood itself.</a:t>
            </a:r>
          </a:p>
          <a:p>
            <a:pPr>
              <a:buFont typeface="Arial" panose="020B0604020202020204" pitchFamily="34" charset="0"/>
              <a:buChar char="•"/>
            </a:pPr>
            <a:r>
              <a:rPr lang="en-US" b="1" dirty="0"/>
              <a:t>Practical Use:</a:t>
            </a:r>
            <a:r>
              <a:rPr lang="en-US" dirty="0"/>
              <a:t> MLE is used to estimate the parameters of a GMM or any statistical model, helping to ensure the model best represents the data.</a:t>
            </a:r>
          </a:p>
        </p:txBody>
      </p:sp>
      <p:pic>
        <p:nvPicPr>
          <p:cNvPr id="6" name="Picture 5">
            <a:extLst>
              <a:ext uri="{FF2B5EF4-FFF2-40B4-BE49-F238E27FC236}">
                <a16:creationId xmlns:a16="http://schemas.microsoft.com/office/drawing/2014/main" id="{D446EA93-1E88-42A9-B60E-A5B7DAB3A22E}"/>
              </a:ext>
            </a:extLst>
          </p:cNvPr>
          <p:cNvPicPr>
            <a:picLocks noChangeAspect="1"/>
          </p:cNvPicPr>
          <p:nvPr/>
        </p:nvPicPr>
        <p:blipFill>
          <a:blip r:embed="rId3"/>
          <a:stretch>
            <a:fillRect/>
          </a:stretch>
        </p:blipFill>
        <p:spPr>
          <a:xfrm>
            <a:off x="6096000" y="845642"/>
            <a:ext cx="5913309" cy="3849083"/>
          </a:xfrm>
          <a:prstGeom prst="rect">
            <a:avLst/>
          </a:prstGeom>
        </p:spPr>
      </p:pic>
    </p:spTree>
    <p:extLst>
      <p:ext uri="{BB962C8B-B14F-4D97-AF65-F5344CB8AC3E}">
        <p14:creationId xmlns:p14="http://schemas.microsoft.com/office/powerpoint/2010/main" val="1236470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Advantages in PCA</a:t>
            </a:r>
            <a:endParaRPr lang="en-US" dirty="0"/>
          </a:p>
        </p:txBody>
      </p:sp>
      <p:sp>
        <p:nvSpPr>
          <p:cNvPr id="9" name="TextBox 8">
            <a:extLst>
              <a:ext uri="{FF2B5EF4-FFF2-40B4-BE49-F238E27FC236}">
                <a16:creationId xmlns:a16="http://schemas.microsoft.com/office/drawing/2014/main" id="{453CFE40-1D21-C073-CDFF-43321FE13C7E}"/>
              </a:ext>
            </a:extLst>
          </p:cNvPr>
          <p:cNvSpPr txBox="1"/>
          <p:nvPr/>
        </p:nvSpPr>
        <p:spPr>
          <a:xfrm>
            <a:off x="845022" y="1120676"/>
            <a:ext cx="8431057" cy="2862322"/>
          </a:xfrm>
          <a:prstGeom prst="rect">
            <a:avLst/>
          </a:prstGeom>
          <a:noFill/>
        </p:spPr>
        <p:txBody>
          <a:bodyPr wrap="square">
            <a:spAutoFit/>
          </a:bodyPr>
          <a:lstStyle/>
          <a:p>
            <a:pPr marL="285750" indent="-285750">
              <a:buFont typeface="Arial" panose="020B0604020202020204" pitchFamily="34" charset="0"/>
              <a:buChar char="•"/>
            </a:pPr>
            <a:r>
              <a:rPr lang="en-US" dirty="0"/>
              <a:t>Dimensionality reduction isn't just for speeding up training; it's also vital for data visualization. </a:t>
            </a:r>
          </a:p>
          <a:p>
            <a:pPr marL="285750" indent="-285750">
              <a:buFont typeface="Arial" panose="020B0604020202020204" pitchFamily="34" charset="0"/>
              <a:buChar char="•"/>
            </a:pPr>
            <a:r>
              <a:rPr lang="en-US" dirty="0"/>
              <a:t>By reducing dimensions to two or three, you can plot high-dimensional data, revealing patterns like clusters. </a:t>
            </a:r>
          </a:p>
          <a:p>
            <a:pPr marL="285750" indent="-285750">
              <a:buFont typeface="Arial" panose="020B0604020202020204" pitchFamily="34" charset="0"/>
              <a:buChar char="•"/>
            </a:pPr>
            <a:r>
              <a:rPr lang="en-US" dirty="0"/>
              <a:t>This helps in gaining insights and effectively communicating findings, especially to non-data scientists, like decision-makers.</a:t>
            </a:r>
          </a:p>
          <a:p>
            <a:pPr marL="285750" indent="-285750">
              <a:buFont typeface="Arial" panose="020B0604020202020204" pitchFamily="34" charset="0"/>
              <a:buChar char="•"/>
            </a:pPr>
            <a:r>
              <a:rPr lang="en-US" dirty="0"/>
              <a:t>In this chapter, we'll explore the curse of dimensionality, learn about high-dimensional spaces, and cover the main approaches to dimensionality reduction: projection and Manifold Learning. We'll also dive into three popular techniques: PCA, Kernel PCA, and LLE.</a:t>
            </a:r>
          </a:p>
        </p:txBody>
      </p:sp>
    </p:spTree>
    <p:extLst>
      <p:ext uri="{BB962C8B-B14F-4D97-AF65-F5344CB8AC3E}">
        <p14:creationId xmlns:p14="http://schemas.microsoft.com/office/powerpoint/2010/main" val="3044103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7FD23946-97FA-868C-E67F-A93E19321397}"/>
              </a:ext>
            </a:extLst>
          </p:cNvPr>
          <p:cNvSpPr txBox="1"/>
          <p:nvPr/>
        </p:nvSpPr>
        <p:spPr>
          <a:xfrm>
            <a:off x="563880" y="1194138"/>
            <a:ext cx="6096000" cy="2031325"/>
          </a:xfrm>
          <a:prstGeom prst="rect">
            <a:avLst/>
          </a:prstGeom>
          <a:noFill/>
        </p:spPr>
        <p:txBody>
          <a:bodyPr wrap="square">
            <a:spAutoFit/>
          </a:bodyPr>
          <a:lstStyle/>
          <a:p>
            <a:r>
              <a:rPr lang="en-US" b="1" dirty="0"/>
              <a:t>Model Selection with BIC and AIC (Figure 9-21):</a:t>
            </a:r>
          </a:p>
          <a:p>
            <a:pPr>
              <a:buFont typeface="Arial" panose="020B0604020202020204" pitchFamily="34" charset="0"/>
              <a:buChar char="•"/>
            </a:pPr>
            <a:r>
              <a:rPr lang="en-US" b="1" dirty="0"/>
              <a:t>Explanation:</a:t>
            </a:r>
            <a:r>
              <a:rPr lang="en-US" dirty="0"/>
              <a:t> The graph shows the BIC and AIC values for different numbers of clusters </a:t>
            </a:r>
            <a:r>
              <a:rPr lang="en-US" dirty="0" err="1"/>
              <a:t>kkk</a:t>
            </a:r>
            <a:r>
              <a:rPr lang="en-US" dirty="0"/>
              <a:t> in a GMM. The lowest point on these curves indicates the optimal number of clusters.</a:t>
            </a:r>
          </a:p>
          <a:p>
            <a:pPr>
              <a:buFont typeface="Arial" panose="020B0604020202020204" pitchFamily="34" charset="0"/>
              <a:buChar char="•"/>
            </a:pPr>
            <a:r>
              <a:rPr lang="en-US" b="1" dirty="0"/>
              <a:t>Result:</a:t>
            </a:r>
            <a:r>
              <a:rPr lang="en-US" dirty="0"/>
              <a:t> In this example, both BIC and AIC suggest that 3 clusters are the best choice, as they minimize the information criteria.</a:t>
            </a:r>
          </a:p>
        </p:txBody>
      </p:sp>
      <p:pic>
        <p:nvPicPr>
          <p:cNvPr id="4" name="Picture 3">
            <a:extLst>
              <a:ext uri="{FF2B5EF4-FFF2-40B4-BE49-F238E27FC236}">
                <a16:creationId xmlns:a16="http://schemas.microsoft.com/office/drawing/2014/main" id="{B5DE47BA-964D-B120-60C3-E16D2FC39F84}"/>
              </a:ext>
            </a:extLst>
          </p:cNvPr>
          <p:cNvPicPr>
            <a:picLocks noChangeAspect="1"/>
          </p:cNvPicPr>
          <p:nvPr/>
        </p:nvPicPr>
        <p:blipFill>
          <a:blip r:embed="rId3"/>
          <a:stretch>
            <a:fillRect/>
          </a:stretch>
        </p:blipFill>
        <p:spPr>
          <a:xfrm>
            <a:off x="3202651" y="2964111"/>
            <a:ext cx="7639050" cy="3105150"/>
          </a:xfrm>
          <a:prstGeom prst="rect">
            <a:avLst/>
          </a:prstGeom>
        </p:spPr>
      </p:pic>
    </p:spTree>
    <p:extLst>
      <p:ext uri="{BB962C8B-B14F-4D97-AF65-F5344CB8AC3E}">
        <p14:creationId xmlns:p14="http://schemas.microsoft.com/office/powerpoint/2010/main" val="2746148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5" name="TextBox 4">
            <a:extLst>
              <a:ext uri="{FF2B5EF4-FFF2-40B4-BE49-F238E27FC236}">
                <a16:creationId xmlns:a16="http://schemas.microsoft.com/office/drawing/2014/main" id="{0F676CFD-0804-3709-EDF6-AD88CB2221C3}"/>
              </a:ext>
            </a:extLst>
          </p:cNvPr>
          <p:cNvSpPr txBox="1"/>
          <p:nvPr/>
        </p:nvSpPr>
        <p:spPr>
          <a:xfrm>
            <a:off x="518160" y="1251079"/>
            <a:ext cx="8641080" cy="2031325"/>
          </a:xfrm>
          <a:prstGeom prst="rect">
            <a:avLst/>
          </a:prstGeom>
          <a:noFill/>
        </p:spPr>
        <p:txBody>
          <a:bodyPr wrap="square">
            <a:spAutoFit/>
          </a:bodyPr>
          <a:lstStyle/>
          <a:p>
            <a:r>
              <a:rPr lang="en-US" b="1" dirty="0"/>
              <a:t>Summary:</a:t>
            </a:r>
          </a:p>
          <a:p>
            <a:pPr>
              <a:buFont typeface="Arial" panose="020B0604020202020204" pitchFamily="34" charset="0"/>
              <a:buChar char="•"/>
            </a:pPr>
            <a:r>
              <a:rPr lang="en-US" b="1" dirty="0"/>
              <a:t>GMMs and Anomaly Detection:</a:t>
            </a:r>
            <a:r>
              <a:rPr lang="en-US" dirty="0"/>
              <a:t> Gaussian Mixture Models can be used to detect anomalies by identifying points in low-density regions.</a:t>
            </a:r>
          </a:p>
          <a:p>
            <a:pPr>
              <a:buFont typeface="Arial" panose="020B0604020202020204" pitchFamily="34" charset="0"/>
              <a:buChar char="•"/>
            </a:pPr>
            <a:r>
              <a:rPr lang="en-US" b="1" dirty="0"/>
              <a:t>BIC and AIC for Model Selection:</a:t>
            </a:r>
            <a:r>
              <a:rPr lang="en-US" dirty="0"/>
              <a:t> These criteria help choose the best model by balancing fit and complexity, commonly used for selecting the number of clusters in GMMs.</a:t>
            </a:r>
          </a:p>
          <a:p>
            <a:pPr>
              <a:buFont typeface="Arial" panose="020B0604020202020204" pitchFamily="34" charset="0"/>
              <a:buChar char="•"/>
            </a:pPr>
            <a:r>
              <a:rPr lang="en-US" b="1" dirty="0"/>
              <a:t>MLE and Likelihood:</a:t>
            </a:r>
            <a:r>
              <a:rPr lang="en-US" dirty="0"/>
              <a:t> The likelihood function is crucial for estimating the best-fitting model parameters, with MLE being a key technique.</a:t>
            </a:r>
          </a:p>
        </p:txBody>
      </p:sp>
    </p:spTree>
    <p:extLst>
      <p:ext uri="{BB962C8B-B14F-4D97-AF65-F5344CB8AC3E}">
        <p14:creationId xmlns:p14="http://schemas.microsoft.com/office/powerpoint/2010/main" val="2066472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2" name="Picture 1">
            <a:extLst>
              <a:ext uri="{FF2B5EF4-FFF2-40B4-BE49-F238E27FC236}">
                <a16:creationId xmlns:a16="http://schemas.microsoft.com/office/drawing/2014/main" id="{F3304B6B-A8E3-3FF7-0728-A3BD9E973FD6}"/>
              </a:ext>
            </a:extLst>
          </p:cNvPr>
          <p:cNvPicPr>
            <a:picLocks noChangeAspect="1"/>
          </p:cNvPicPr>
          <p:nvPr/>
        </p:nvPicPr>
        <p:blipFill>
          <a:blip r:embed="rId3"/>
          <a:stretch>
            <a:fillRect/>
          </a:stretch>
        </p:blipFill>
        <p:spPr>
          <a:xfrm>
            <a:off x="6647323" y="313960"/>
            <a:ext cx="5544677" cy="2459720"/>
          </a:xfrm>
          <a:prstGeom prst="rect">
            <a:avLst/>
          </a:prstGeom>
        </p:spPr>
      </p:pic>
      <p:sp>
        <p:nvSpPr>
          <p:cNvPr id="4" name="TextBox 3">
            <a:extLst>
              <a:ext uri="{FF2B5EF4-FFF2-40B4-BE49-F238E27FC236}">
                <a16:creationId xmlns:a16="http://schemas.microsoft.com/office/drawing/2014/main" id="{5E243F35-AF1D-9813-416B-4F76B28F360B}"/>
              </a:ext>
            </a:extLst>
          </p:cNvPr>
          <p:cNvSpPr txBox="1"/>
          <p:nvPr/>
        </p:nvSpPr>
        <p:spPr>
          <a:xfrm>
            <a:off x="350520" y="1678058"/>
            <a:ext cx="6537960" cy="2585323"/>
          </a:xfrm>
          <a:prstGeom prst="rect">
            <a:avLst/>
          </a:prstGeom>
          <a:noFill/>
        </p:spPr>
        <p:txBody>
          <a:bodyPr wrap="square">
            <a:spAutoFit/>
          </a:bodyPr>
          <a:lstStyle/>
          <a:p>
            <a:r>
              <a:rPr lang="en-US" b="1" dirty="0"/>
              <a:t>1. Bayesian Gaussian Mixture Model (Figure 9-22):</a:t>
            </a:r>
          </a:p>
          <a:p>
            <a:pPr>
              <a:buFont typeface="Arial" panose="020B0604020202020204" pitchFamily="34" charset="0"/>
              <a:buChar char="•"/>
            </a:pPr>
            <a:r>
              <a:rPr lang="en-US" b="1" dirty="0"/>
              <a:t>Explanation:</a:t>
            </a:r>
            <a:r>
              <a:rPr lang="en-US" dirty="0"/>
              <a:t> This diagram illustrates the components of a Bayesian Gaussian Mixture Model. Unlike a regular GMM, the parameters (weights, means, and covariance matrices) are treated as random variables. </a:t>
            </a:r>
          </a:p>
          <a:p>
            <a:pPr>
              <a:buFont typeface="Arial" panose="020B0604020202020204" pitchFamily="34" charset="0"/>
              <a:buChar char="•"/>
            </a:pPr>
            <a:r>
              <a:rPr lang="en-US" dirty="0"/>
              <a:t>The model includes prior distributions like the Beta distribution for weights and the Wishart distribution for covariance matrices. </a:t>
            </a:r>
          </a:p>
          <a:p>
            <a:pPr>
              <a:buFont typeface="Arial" panose="020B0604020202020204" pitchFamily="34" charset="0"/>
              <a:buChar char="•"/>
            </a:pPr>
            <a:r>
              <a:rPr lang="en-US" dirty="0"/>
              <a:t>This structure allows the model to adjust the number of clusters automatically based on the data.</a:t>
            </a:r>
          </a:p>
        </p:txBody>
      </p:sp>
    </p:spTree>
    <p:extLst>
      <p:ext uri="{BB962C8B-B14F-4D97-AF65-F5344CB8AC3E}">
        <p14:creationId xmlns:p14="http://schemas.microsoft.com/office/powerpoint/2010/main" val="1869701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3" name="Picture 2">
            <a:extLst>
              <a:ext uri="{FF2B5EF4-FFF2-40B4-BE49-F238E27FC236}">
                <a16:creationId xmlns:a16="http://schemas.microsoft.com/office/drawing/2014/main" id="{38FC5347-073B-DCFE-AE15-7AAD4E639810}"/>
              </a:ext>
            </a:extLst>
          </p:cNvPr>
          <p:cNvPicPr>
            <a:picLocks noChangeAspect="1"/>
          </p:cNvPicPr>
          <p:nvPr/>
        </p:nvPicPr>
        <p:blipFill>
          <a:blip r:embed="rId3"/>
          <a:stretch>
            <a:fillRect/>
          </a:stretch>
        </p:blipFill>
        <p:spPr>
          <a:xfrm>
            <a:off x="6630188" y="1549856"/>
            <a:ext cx="5561812" cy="3057248"/>
          </a:xfrm>
          <a:prstGeom prst="rect">
            <a:avLst/>
          </a:prstGeom>
        </p:spPr>
      </p:pic>
      <p:sp>
        <p:nvSpPr>
          <p:cNvPr id="9" name="TextBox 8">
            <a:extLst>
              <a:ext uri="{FF2B5EF4-FFF2-40B4-BE49-F238E27FC236}">
                <a16:creationId xmlns:a16="http://schemas.microsoft.com/office/drawing/2014/main" id="{38EB1C5E-6532-9331-6942-32AB74B8A2B9}"/>
              </a:ext>
            </a:extLst>
          </p:cNvPr>
          <p:cNvSpPr txBox="1"/>
          <p:nvPr/>
        </p:nvSpPr>
        <p:spPr>
          <a:xfrm>
            <a:off x="579120" y="1549857"/>
            <a:ext cx="6096000" cy="3057247"/>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Effect of Concentration Prior on Clustering (Figure 9-23):</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Explanation: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The two plots show how different settings of the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weight_concentration_prior</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affect the number of clusters detected by the BGMM.</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Low Prior (0.01):</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Leads to fewer clusters as it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favors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fewer, larger clusters.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High Prior (10,000):</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Encourages the model to identify more clusters, potentially splitting data into more fine-grained groups.</a:t>
            </a:r>
          </a:p>
        </p:txBody>
      </p:sp>
    </p:spTree>
    <p:extLst>
      <p:ext uri="{BB962C8B-B14F-4D97-AF65-F5344CB8AC3E}">
        <p14:creationId xmlns:p14="http://schemas.microsoft.com/office/powerpoint/2010/main" val="1117156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4" name="Picture 3">
            <a:extLst>
              <a:ext uri="{FF2B5EF4-FFF2-40B4-BE49-F238E27FC236}">
                <a16:creationId xmlns:a16="http://schemas.microsoft.com/office/drawing/2014/main" id="{48465211-1D2D-5B66-9CBB-6C4472E64E3E}"/>
              </a:ext>
            </a:extLst>
          </p:cNvPr>
          <p:cNvPicPr>
            <a:picLocks noChangeAspect="1"/>
          </p:cNvPicPr>
          <p:nvPr/>
        </p:nvPicPr>
        <p:blipFill>
          <a:blip r:embed="rId3"/>
          <a:stretch>
            <a:fillRect/>
          </a:stretch>
        </p:blipFill>
        <p:spPr>
          <a:xfrm>
            <a:off x="0" y="830402"/>
            <a:ext cx="9150031" cy="3547204"/>
          </a:xfrm>
          <a:prstGeom prst="rect">
            <a:avLst/>
          </a:prstGeom>
        </p:spPr>
      </p:pic>
      <p:pic>
        <p:nvPicPr>
          <p:cNvPr id="5" name="Picture 4">
            <a:extLst>
              <a:ext uri="{FF2B5EF4-FFF2-40B4-BE49-F238E27FC236}">
                <a16:creationId xmlns:a16="http://schemas.microsoft.com/office/drawing/2014/main" id="{F808B5B5-A3CE-6ECB-D53B-F1CE5BF36DF5}"/>
              </a:ext>
            </a:extLst>
          </p:cNvPr>
          <p:cNvPicPr>
            <a:picLocks noChangeAspect="1"/>
          </p:cNvPicPr>
          <p:nvPr/>
        </p:nvPicPr>
        <p:blipFill>
          <a:blip r:embed="rId4"/>
          <a:stretch>
            <a:fillRect/>
          </a:stretch>
        </p:blipFill>
        <p:spPr>
          <a:xfrm>
            <a:off x="687185" y="4255726"/>
            <a:ext cx="4709568" cy="998307"/>
          </a:xfrm>
          <a:prstGeom prst="rect">
            <a:avLst/>
          </a:prstGeom>
        </p:spPr>
      </p:pic>
      <p:pic>
        <p:nvPicPr>
          <p:cNvPr id="7" name="Picture 6">
            <a:extLst>
              <a:ext uri="{FF2B5EF4-FFF2-40B4-BE49-F238E27FC236}">
                <a16:creationId xmlns:a16="http://schemas.microsoft.com/office/drawing/2014/main" id="{903CCB30-B22D-9844-AE7C-C35151F26A25}"/>
              </a:ext>
            </a:extLst>
          </p:cNvPr>
          <p:cNvPicPr>
            <a:picLocks noChangeAspect="1"/>
          </p:cNvPicPr>
          <p:nvPr/>
        </p:nvPicPr>
        <p:blipFill>
          <a:blip r:embed="rId5"/>
          <a:stretch>
            <a:fillRect/>
          </a:stretch>
        </p:blipFill>
        <p:spPr>
          <a:xfrm>
            <a:off x="5774358" y="4316666"/>
            <a:ext cx="5011112" cy="998307"/>
          </a:xfrm>
          <a:prstGeom prst="rect">
            <a:avLst/>
          </a:prstGeom>
        </p:spPr>
      </p:pic>
    </p:spTree>
    <p:extLst>
      <p:ext uri="{BB962C8B-B14F-4D97-AF65-F5344CB8AC3E}">
        <p14:creationId xmlns:p14="http://schemas.microsoft.com/office/powerpoint/2010/main" val="1895799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7AFCA98D-4BF5-83A3-FAAC-D80598053643}"/>
              </a:ext>
            </a:extLst>
          </p:cNvPr>
          <p:cNvSpPr txBox="1"/>
          <p:nvPr/>
        </p:nvSpPr>
        <p:spPr>
          <a:xfrm>
            <a:off x="685800" y="1084350"/>
            <a:ext cx="6096000" cy="2555700"/>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5. Non-Ellipsoidal Clusters (Figure 9-24):</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Explanation: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The left plot shows the original dataset with non-ellipsoidal clusters (a moons dataset). The right plot illustrates how the BGMM tries to fit this data but struggles because it assumes clusters are ellipsoidal. It incorrectly finds multiple clusters instead of just two, showing the limitations of BGMMs with non-ellipsoidal data.</a:t>
            </a:r>
          </a:p>
        </p:txBody>
      </p:sp>
      <p:pic>
        <p:nvPicPr>
          <p:cNvPr id="4" name="Picture 3">
            <a:extLst>
              <a:ext uri="{FF2B5EF4-FFF2-40B4-BE49-F238E27FC236}">
                <a16:creationId xmlns:a16="http://schemas.microsoft.com/office/drawing/2014/main" id="{65CCE255-916E-5177-0AB6-8206C6E7CECB}"/>
              </a:ext>
            </a:extLst>
          </p:cNvPr>
          <p:cNvPicPr>
            <a:picLocks noChangeAspect="1"/>
          </p:cNvPicPr>
          <p:nvPr/>
        </p:nvPicPr>
        <p:blipFill>
          <a:blip r:embed="rId3"/>
          <a:stretch>
            <a:fillRect/>
          </a:stretch>
        </p:blipFill>
        <p:spPr>
          <a:xfrm>
            <a:off x="3630657" y="3640050"/>
            <a:ext cx="6302286" cy="2438611"/>
          </a:xfrm>
          <a:prstGeom prst="rect">
            <a:avLst/>
          </a:prstGeom>
        </p:spPr>
      </p:pic>
    </p:spTree>
    <p:extLst>
      <p:ext uri="{BB962C8B-B14F-4D97-AF65-F5344CB8AC3E}">
        <p14:creationId xmlns:p14="http://schemas.microsoft.com/office/powerpoint/2010/main" val="961111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5A5FE897-BF2C-B768-5171-CCAB0378F25D}"/>
              </a:ext>
            </a:extLst>
          </p:cNvPr>
          <p:cNvSpPr txBox="1"/>
          <p:nvPr/>
        </p:nvSpPr>
        <p:spPr>
          <a:xfrm>
            <a:off x="487680" y="1080277"/>
            <a:ext cx="6096000" cy="3752566"/>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Summary: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BGMMs: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Useful for automatically determining the number of clusters and handling uncertainty in model parameters.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Concentration Prior:</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Adjusts how the model splits the data into clusters.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Bayes’ Theorem:</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Central to updating the model based on observed data.</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Limitations: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BGMMs work well for ellipsoidal clusters but may fail with more complex shapes, requiring alternative clustering methods.</a:t>
            </a:r>
          </a:p>
        </p:txBody>
      </p:sp>
    </p:spTree>
    <p:extLst>
      <p:ext uri="{BB962C8B-B14F-4D97-AF65-F5344CB8AC3E}">
        <p14:creationId xmlns:p14="http://schemas.microsoft.com/office/powerpoint/2010/main" val="540911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4" name="TextBox 3">
            <a:extLst>
              <a:ext uri="{FF2B5EF4-FFF2-40B4-BE49-F238E27FC236}">
                <a16:creationId xmlns:a16="http://schemas.microsoft.com/office/drawing/2014/main" id="{AD5BD27C-77B7-C549-55F2-32B4BF88D29A}"/>
              </a:ext>
            </a:extLst>
          </p:cNvPr>
          <p:cNvSpPr txBox="1"/>
          <p:nvPr/>
        </p:nvSpPr>
        <p:spPr>
          <a:xfrm>
            <a:off x="640080" y="806102"/>
            <a:ext cx="6096000" cy="5245795"/>
          </a:xfrm>
          <a:prstGeom prst="rect">
            <a:avLst/>
          </a:prstGeom>
          <a:noFill/>
        </p:spPr>
        <p:txBody>
          <a:bodyPr wrap="square">
            <a:spAutoFit/>
          </a:bodyPr>
          <a:lstStyle/>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Here's a summary of various algorithms for anomaly and novelty detection as implemented in Scikit-Learn:</a:t>
            </a:r>
          </a:p>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1. PCA (Principal Component Analysis):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Anomaly detection by comparing reconstruction errors.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Anomalies typically have larger reconstruction errors compared to normal instances when you try to reconstruct them after dimensionality reduction.</a:t>
            </a:r>
          </a:p>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2. Fast-MCD (Minimum Covariance Determinant):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Implemented By:</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EllipticEnvelope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class.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Outlier detection.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Estimates a Gaussian distribution around the inliers while ignoring potential outliers, providing a better fit for identifying anomalies.</a:t>
            </a:r>
          </a:p>
        </p:txBody>
      </p:sp>
    </p:spTree>
    <p:extLst>
      <p:ext uri="{BB962C8B-B14F-4D97-AF65-F5344CB8AC3E}">
        <p14:creationId xmlns:p14="http://schemas.microsoft.com/office/powerpoint/2010/main" val="3253799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6" name="TextBox 5">
            <a:extLst>
              <a:ext uri="{FF2B5EF4-FFF2-40B4-BE49-F238E27FC236}">
                <a16:creationId xmlns:a16="http://schemas.microsoft.com/office/drawing/2014/main" id="{5442F942-C357-ADC5-8C92-E21E89633E93}"/>
              </a:ext>
            </a:extLst>
          </p:cNvPr>
          <p:cNvSpPr txBox="1"/>
          <p:nvPr/>
        </p:nvSpPr>
        <p:spPr>
          <a:xfrm>
            <a:off x="728980" y="905286"/>
            <a:ext cx="4998720" cy="4744247"/>
          </a:xfrm>
          <a:prstGeom prst="rect">
            <a:avLst/>
          </a:prstGeom>
          <a:noFill/>
        </p:spPr>
        <p:txBody>
          <a:bodyPr wrap="square">
            <a:spAutoFit/>
          </a:bodyPr>
          <a:lstStyle/>
          <a:p>
            <a:pPr>
              <a:lnSpc>
                <a:spcPct val="107000"/>
              </a:lnSpc>
              <a:spcAft>
                <a:spcPts val="800"/>
              </a:spcAft>
            </a:pPr>
            <a:r>
              <a:rPr lang="en-IN" b="1" kern="100" dirty="0">
                <a:latin typeface="Aptos" panose="020B0004020202020204" pitchFamily="34" charset="0"/>
                <a:ea typeface="Aptos" panose="020B0004020202020204" pitchFamily="34" charset="0"/>
                <a:cs typeface="Times New Roman" panose="02020603050405020304" pitchFamily="18" charset="0"/>
              </a:rPr>
              <a:t>3.</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Isolation Forest: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Outlier detection in high-dimensional datasets.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Randomly partitions the data using decision trees. Anomalies, being isolated from others, tend to be separated in fewer steps, making them easier to detect.</a:t>
            </a:r>
          </a:p>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4. Local Outlier Factor (LOF):</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Outlier detection.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Compares the density around an instance to the density around its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neighbors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Anomalies are typically less dense and more isolated compared to their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neighbors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8" name="TextBox 7">
            <a:extLst>
              <a:ext uri="{FF2B5EF4-FFF2-40B4-BE49-F238E27FC236}">
                <a16:creationId xmlns:a16="http://schemas.microsoft.com/office/drawing/2014/main" id="{75482B02-746A-33D1-0CFC-B11C63D55940}"/>
              </a:ext>
            </a:extLst>
          </p:cNvPr>
          <p:cNvSpPr txBox="1"/>
          <p:nvPr/>
        </p:nvSpPr>
        <p:spPr>
          <a:xfrm>
            <a:off x="6464302" y="905286"/>
            <a:ext cx="6096000" cy="1769202"/>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5. One-Class SVM:</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Novelty detection.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Separates normal instances from the origin in a high-dimensional space. Instances outside the defined region are considered anomalies.</a:t>
            </a:r>
          </a:p>
        </p:txBody>
      </p:sp>
    </p:spTree>
    <p:extLst>
      <p:ext uri="{BB962C8B-B14F-4D97-AF65-F5344CB8AC3E}">
        <p14:creationId xmlns:p14="http://schemas.microsoft.com/office/powerpoint/2010/main" val="96506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9813C454-05F8-67B6-2CC0-4B1BB8006058}"/>
              </a:ext>
            </a:extLst>
          </p:cNvPr>
          <p:cNvSpPr txBox="1"/>
          <p:nvPr/>
        </p:nvSpPr>
        <p:spPr>
          <a:xfrm>
            <a:off x="944880" y="830402"/>
            <a:ext cx="8945880" cy="3957750"/>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Summary: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PCA:</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Effective for detecting anomalies through reconstruction errors.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EllipticEnvelope</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(Fast-MCD):</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Best for datasets assumed to have a single Gaussian distribution of inliers.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Isolation Forest: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Efficient for high-dimensional outlier detection by isolating instances.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LOF:</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Detects anomalies based on local density comparison with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neighbors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One-Class SVM:</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Suited for novelty detection by defining a boundary that separates known instances from potential outliers.</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These algorithms offer a variety of approaches for detecting anomalies or novelties, depending on the nature of your data and the specific needs of your analysis.</a:t>
            </a:r>
          </a:p>
        </p:txBody>
      </p:sp>
    </p:spTree>
    <p:extLst>
      <p:ext uri="{BB962C8B-B14F-4D97-AF65-F5344CB8AC3E}">
        <p14:creationId xmlns:p14="http://schemas.microsoft.com/office/powerpoint/2010/main" val="166837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A75140-F7FC-1C7F-1F6F-8CFF4DA42BC4}"/>
              </a:ext>
            </a:extLst>
          </p:cNvPr>
          <p:cNvPicPr>
            <a:picLocks noChangeAspect="1"/>
          </p:cNvPicPr>
          <p:nvPr/>
        </p:nvPicPr>
        <p:blipFill>
          <a:blip r:embed="rId3"/>
          <a:stretch>
            <a:fillRect/>
          </a:stretch>
        </p:blipFill>
        <p:spPr>
          <a:xfrm>
            <a:off x="7566660" y="2702222"/>
            <a:ext cx="3429000" cy="3429000"/>
          </a:xfrm>
          <a:prstGeom prst="rect">
            <a:avLst/>
          </a:prstGeom>
        </p:spPr>
      </p:pic>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t>DisAdvantages</a:t>
            </a:r>
            <a:r>
              <a:rPr lang="en-US" b="1" dirty="0"/>
              <a:t> in PCA</a:t>
            </a:r>
            <a:endParaRPr lang="en-US" dirty="0"/>
          </a:p>
        </p:txBody>
      </p:sp>
      <p:sp>
        <p:nvSpPr>
          <p:cNvPr id="5" name="TextBox 4">
            <a:extLst>
              <a:ext uri="{FF2B5EF4-FFF2-40B4-BE49-F238E27FC236}">
                <a16:creationId xmlns:a16="http://schemas.microsoft.com/office/drawing/2014/main" id="{4B448BEC-ABB7-2D31-8FC5-BD7E97ED854E}"/>
              </a:ext>
            </a:extLst>
          </p:cNvPr>
          <p:cNvSpPr txBox="1"/>
          <p:nvPr/>
        </p:nvSpPr>
        <p:spPr>
          <a:xfrm>
            <a:off x="640080" y="1062058"/>
            <a:ext cx="8554720" cy="1754326"/>
          </a:xfrm>
          <a:prstGeom prst="rect">
            <a:avLst/>
          </a:prstGeom>
          <a:noFill/>
        </p:spPr>
        <p:txBody>
          <a:bodyPr wrap="square">
            <a:spAutoFit/>
          </a:bodyPr>
          <a:lstStyle/>
          <a:p>
            <a:r>
              <a:rPr lang="en-US" b="1" dirty="0"/>
              <a:t>Imagine You Have a Few Features (Low-Dimensional Space):</a:t>
            </a:r>
          </a:p>
          <a:p>
            <a:pPr>
              <a:buFont typeface="Arial" panose="020B0604020202020204" pitchFamily="34" charset="0"/>
              <a:buChar char="•"/>
            </a:pPr>
            <a:r>
              <a:rPr lang="en-US" b="1" dirty="0"/>
              <a:t>Example:</a:t>
            </a:r>
            <a:r>
              <a:rPr lang="en-US" dirty="0"/>
              <a:t> You start with just two features, like temperature and pressure, to predict silicon content in the furnace.</a:t>
            </a:r>
          </a:p>
          <a:p>
            <a:pPr>
              <a:buFont typeface="Arial" panose="020B0604020202020204" pitchFamily="34" charset="0"/>
              <a:buChar char="•"/>
            </a:pPr>
            <a:r>
              <a:rPr lang="en-US" b="1" dirty="0"/>
              <a:t>What Happens:</a:t>
            </a:r>
            <a:r>
              <a:rPr lang="en-US" dirty="0"/>
              <a:t> You can easily visualize this in a 2D graph, where each point represents a different furnace condition. The points are close together, making it easier to spot patterns and similarities.</a:t>
            </a:r>
          </a:p>
        </p:txBody>
      </p:sp>
      <p:sp>
        <p:nvSpPr>
          <p:cNvPr id="7" name="TextBox 6">
            <a:extLst>
              <a:ext uri="{FF2B5EF4-FFF2-40B4-BE49-F238E27FC236}">
                <a16:creationId xmlns:a16="http://schemas.microsoft.com/office/drawing/2014/main" id="{40762AA0-D001-5F61-9E88-8FCB5E5CE953}"/>
              </a:ext>
            </a:extLst>
          </p:cNvPr>
          <p:cNvSpPr txBox="1"/>
          <p:nvPr/>
        </p:nvSpPr>
        <p:spPr>
          <a:xfrm>
            <a:off x="640080" y="3636278"/>
            <a:ext cx="6380480" cy="2308324"/>
          </a:xfrm>
          <a:prstGeom prst="rect">
            <a:avLst/>
          </a:prstGeom>
          <a:noFill/>
        </p:spPr>
        <p:txBody>
          <a:bodyPr wrap="square">
            <a:spAutoFit/>
          </a:bodyPr>
          <a:lstStyle/>
          <a:p>
            <a:r>
              <a:rPr lang="en-US" b="1" dirty="0"/>
              <a:t>Now, Imagine You Have Many Features (High-Dimensional Space):</a:t>
            </a:r>
          </a:p>
          <a:p>
            <a:pPr>
              <a:buFont typeface="Arial" panose="020B0604020202020204" pitchFamily="34" charset="0"/>
              <a:buChar char="•"/>
            </a:pPr>
            <a:r>
              <a:rPr lang="en-US" b="1" dirty="0"/>
              <a:t>Example:</a:t>
            </a:r>
            <a:r>
              <a:rPr lang="en-US" dirty="0"/>
              <a:t> Now you have 100 features, including temperature, pressure, raw material quality, and others.</a:t>
            </a:r>
          </a:p>
          <a:p>
            <a:pPr>
              <a:buFont typeface="Arial" panose="020B0604020202020204" pitchFamily="34" charset="0"/>
              <a:buChar char="•"/>
            </a:pPr>
            <a:r>
              <a:rPr lang="en-US" b="1" dirty="0"/>
              <a:t>What Happens:</a:t>
            </a:r>
            <a:r>
              <a:rPr lang="en-US" dirty="0"/>
              <a:t> In this 100-dimensional space, it’s no longer easy to visualize. The data points (different furnace conditions) are much more spread out, and the distances between points increase significantly.</a:t>
            </a:r>
          </a:p>
        </p:txBody>
      </p:sp>
    </p:spTree>
    <p:extLst>
      <p:ext uri="{BB962C8B-B14F-4D97-AF65-F5344CB8AC3E}">
        <p14:creationId xmlns:p14="http://schemas.microsoft.com/office/powerpoint/2010/main" val="39709954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13" name="Picture 12">
            <a:extLst>
              <a:ext uri="{FF2B5EF4-FFF2-40B4-BE49-F238E27FC236}">
                <a16:creationId xmlns:a16="http://schemas.microsoft.com/office/drawing/2014/main" id="{964E450C-98D8-4AD6-0551-B222F1898D8D}"/>
              </a:ext>
            </a:extLst>
          </p:cNvPr>
          <p:cNvPicPr>
            <a:picLocks noChangeAspect="1"/>
          </p:cNvPicPr>
          <p:nvPr/>
        </p:nvPicPr>
        <p:blipFill>
          <a:blip r:embed="rId3"/>
          <a:stretch>
            <a:fillRect/>
          </a:stretch>
        </p:blipFill>
        <p:spPr>
          <a:xfrm>
            <a:off x="689343" y="536463"/>
            <a:ext cx="6149873" cy="2728196"/>
          </a:xfrm>
          <a:prstGeom prst="rect">
            <a:avLst/>
          </a:prstGeom>
        </p:spPr>
      </p:pic>
      <p:pic>
        <p:nvPicPr>
          <p:cNvPr id="15" name="Picture 14">
            <a:extLst>
              <a:ext uri="{FF2B5EF4-FFF2-40B4-BE49-F238E27FC236}">
                <a16:creationId xmlns:a16="http://schemas.microsoft.com/office/drawing/2014/main" id="{3276F492-0715-1CA4-4949-E062D57EA666}"/>
              </a:ext>
            </a:extLst>
          </p:cNvPr>
          <p:cNvPicPr>
            <a:picLocks noChangeAspect="1"/>
          </p:cNvPicPr>
          <p:nvPr/>
        </p:nvPicPr>
        <p:blipFill>
          <a:blip r:embed="rId4"/>
          <a:stretch>
            <a:fillRect/>
          </a:stretch>
        </p:blipFill>
        <p:spPr>
          <a:xfrm>
            <a:off x="7547347" y="1276205"/>
            <a:ext cx="6058425" cy="3330229"/>
          </a:xfrm>
          <a:prstGeom prst="rect">
            <a:avLst/>
          </a:prstGeom>
        </p:spPr>
      </p:pic>
      <p:pic>
        <p:nvPicPr>
          <p:cNvPr id="17" name="Picture 16">
            <a:extLst>
              <a:ext uri="{FF2B5EF4-FFF2-40B4-BE49-F238E27FC236}">
                <a16:creationId xmlns:a16="http://schemas.microsoft.com/office/drawing/2014/main" id="{2805CA35-DA4F-D484-27D6-6C177124B8B0}"/>
              </a:ext>
            </a:extLst>
          </p:cNvPr>
          <p:cNvPicPr>
            <a:picLocks noChangeAspect="1"/>
          </p:cNvPicPr>
          <p:nvPr/>
        </p:nvPicPr>
        <p:blipFill>
          <a:blip r:embed="rId5"/>
          <a:stretch>
            <a:fillRect/>
          </a:stretch>
        </p:blipFill>
        <p:spPr>
          <a:xfrm>
            <a:off x="-945289" y="3920446"/>
            <a:ext cx="4709568" cy="998307"/>
          </a:xfrm>
          <a:prstGeom prst="rect">
            <a:avLst/>
          </a:prstGeom>
        </p:spPr>
      </p:pic>
      <p:pic>
        <p:nvPicPr>
          <p:cNvPr id="19" name="Picture 18">
            <a:extLst>
              <a:ext uri="{FF2B5EF4-FFF2-40B4-BE49-F238E27FC236}">
                <a16:creationId xmlns:a16="http://schemas.microsoft.com/office/drawing/2014/main" id="{C89C857B-1678-0526-C272-EF6ED42BA421}"/>
              </a:ext>
            </a:extLst>
          </p:cNvPr>
          <p:cNvPicPr>
            <a:picLocks noChangeAspect="1"/>
          </p:cNvPicPr>
          <p:nvPr/>
        </p:nvPicPr>
        <p:blipFill>
          <a:blip r:embed="rId6"/>
          <a:stretch>
            <a:fillRect/>
          </a:stretch>
        </p:blipFill>
        <p:spPr>
          <a:xfrm>
            <a:off x="4727937" y="5052237"/>
            <a:ext cx="6302286" cy="2438611"/>
          </a:xfrm>
          <a:prstGeom prst="rect">
            <a:avLst/>
          </a:prstGeom>
        </p:spPr>
      </p:pic>
    </p:spTree>
    <p:extLst>
      <p:ext uri="{BB962C8B-B14F-4D97-AF65-F5344CB8AC3E}">
        <p14:creationId xmlns:p14="http://schemas.microsoft.com/office/powerpoint/2010/main" val="2312948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Curse of Dimensionality in Your Blast Furnace:</a:t>
            </a:r>
          </a:p>
        </p:txBody>
      </p:sp>
      <p:sp>
        <p:nvSpPr>
          <p:cNvPr id="6" name="TextBox 5">
            <a:extLst>
              <a:ext uri="{FF2B5EF4-FFF2-40B4-BE49-F238E27FC236}">
                <a16:creationId xmlns:a16="http://schemas.microsoft.com/office/drawing/2014/main" id="{CA99FA62-4435-E666-1AED-F6FF23A41C47}"/>
              </a:ext>
            </a:extLst>
          </p:cNvPr>
          <p:cNvSpPr txBox="1"/>
          <p:nvPr/>
        </p:nvSpPr>
        <p:spPr>
          <a:xfrm>
            <a:off x="386080" y="688863"/>
            <a:ext cx="11409680" cy="3693319"/>
          </a:xfrm>
          <a:prstGeom prst="rect">
            <a:avLst/>
          </a:prstGeom>
          <a:noFill/>
        </p:spPr>
        <p:txBody>
          <a:bodyPr wrap="square">
            <a:spAutoFit/>
          </a:bodyPr>
          <a:lstStyle/>
          <a:p>
            <a:pPr>
              <a:buFont typeface="+mj-lt"/>
              <a:buAutoNum type="arabicPeriod"/>
            </a:pPr>
            <a:r>
              <a:rPr lang="en-US" b="1" dirty="0"/>
              <a:t>Data is Sparse:</a:t>
            </a:r>
            <a:endParaRPr lang="en-US" dirty="0"/>
          </a:p>
          <a:p>
            <a:pPr marL="742950" lvl="1" indent="-285750">
              <a:buFont typeface="+mj-lt"/>
              <a:buAutoNum type="arabicPeriod"/>
            </a:pPr>
            <a:r>
              <a:rPr lang="en-US" dirty="0"/>
              <a:t>With so many features, the data points are far apart. For your blast furnace, each operating condition is very different from the others in this high-dimensional space. This makes it harder to find patterns and predict silicon content accurately.</a:t>
            </a:r>
          </a:p>
          <a:p>
            <a:pPr>
              <a:buFont typeface="+mj-lt"/>
              <a:buAutoNum type="arabicPeriod"/>
            </a:pPr>
            <a:r>
              <a:rPr lang="en-US" b="1" dirty="0"/>
              <a:t>Points Near the Edge:</a:t>
            </a:r>
            <a:endParaRPr lang="en-US" dirty="0"/>
          </a:p>
          <a:p>
            <a:pPr marL="742950" lvl="1" indent="-285750">
              <a:buFont typeface="+mj-lt"/>
              <a:buAutoNum type="arabicPeriod"/>
            </a:pPr>
            <a:r>
              <a:rPr lang="en-US" dirty="0"/>
              <a:t>In high dimensions, most data points end up near the edges of the space. Small changes in input features might make the operating condition seem extreme or unusual for your furnace, leading to less reliable predictions.</a:t>
            </a:r>
          </a:p>
          <a:p>
            <a:pPr>
              <a:buFont typeface="+mj-lt"/>
              <a:buAutoNum type="arabicPeriod"/>
            </a:pPr>
            <a:r>
              <a:rPr lang="en-US" b="1" dirty="0"/>
              <a:t>Increased Complexity:</a:t>
            </a:r>
            <a:endParaRPr lang="en-US" dirty="0"/>
          </a:p>
          <a:p>
            <a:pPr marL="742950" lvl="1" indent="-285750">
              <a:buFont typeface="+mj-lt"/>
              <a:buAutoNum type="arabicPeriod"/>
            </a:pPr>
            <a:r>
              <a:rPr lang="en-US" dirty="0"/>
              <a:t>With more dimensions, the average distance between points increases, meaning two similar furnace conditions might be very different when considering all 100 features.</a:t>
            </a:r>
          </a:p>
          <a:p>
            <a:pPr>
              <a:buFont typeface="+mj-lt"/>
              <a:buAutoNum type="arabicPeriod"/>
            </a:pPr>
            <a:r>
              <a:rPr lang="en-US" b="1" dirty="0"/>
              <a:t>Overfitting Risk:</a:t>
            </a:r>
            <a:endParaRPr lang="en-US" dirty="0"/>
          </a:p>
          <a:p>
            <a:pPr marL="742950" lvl="1" indent="-285750">
              <a:buFont typeface="+mj-lt"/>
              <a:buAutoNum type="arabicPeriod"/>
            </a:pPr>
            <a:r>
              <a:rPr lang="en-US" dirty="0"/>
              <a:t>With so many features, your model might try to capture every tiny detail (including noise), leading to overfitting. This means it works well on your training data but poorly on new data.</a:t>
            </a:r>
          </a:p>
        </p:txBody>
      </p:sp>
      <p:sp>
        <p:nvSpPr>
          <p:cNvPr id="9" name="TextBox 8">
            <a:extLst>
              <a:ext uri="{FF2B5EF4-FFF2-40B4-BE49-F238E27FC236}">
                <a16:creationId xmlns:a16="http://schemas.microsoft.com/office/drawing/2014/main" id="{AC77CDD5-EC61-52C5-5ED4-4044B040E511}"/>
              </a:ext>
            </a:extLst>
          </p:cNvPr>
          <p:cNvSpPr txBox="1"/>
          <p:nvPr/>
        </p:nvSpPr>
        <p:spPr>
          <a:xfrm>
            <a:off x="386080" y="4882701"/>
            <a:ext cx="10586720" cy="1200329"/>
          </a:xfrm>
          <a:prstGeom prst="rect">
            <a:avLst/>
          </a:prstGeom>
          <a:solidFill>
            <a:srgbClr val="92D050"/>
          </a:solidFill>
        </p:spPr>
        <p:txBody>
          <a:bodyPr wrap="square">
            <a:spAutoFit/>
          </a:bodyPr>
          <a:lstStyle/>
          <a:p>
            <a:r>
              <a:rPr lang="en-US" b="1" dirty="0"/>
              <a:t>What Can You Do?</a:t>
            </a:r>
          </a:p>
          <a:p>
            <a:pPr>
              <a:buFont typeface="Arial" panose="020B0604020202020204" pitchFamily="34" charset="0"/>
              <a:buChar char="•"/>
            </a:pPr>
            <a:r>
              <a:rPr lang="en-US" b="1" dirty="0"/>
              <a:t>Dimensionality Reduction:</a:t>
            </a:r>
            <a:r>
              <a:rPr lang="en-US" dirty="0"/>
              <a:t> You can reduce the number of features to a smaller number (like 3 or 5) that still capture most of the important information. This makes the problem easier to handle and reduces the chance of overfitting.</a:t>
            </a:r>
          </a:p>
        </p:txBody>
      </p:sp>
    </p:spTree>
    <p:extLst>
      <p:ext uri="{BB962C8B-B14F-4D97-AF65-F5344CB8AC3E}">
        <p14:creationId xmlns:p14="http://schemas.microsoft.com/office/powerpoint/2010/main" val="354351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Main Approaches for Dimensionality Reduction</a:t>
            </a:r>
          </a:p>
        </p:txBody>
      </p:sp>
      <p:pic>
        <p:nvPicPr>
          <p:cNvPr id="5" name="Picture 4">
            <a:extLst>
              <a:ext uri="{FF2B5EF4-FFF2-40B4-BE49-F238E27FC236}">
                <a16:creationId xmlns:a16="http://schemas.microsoft.com/office/drawing/2014/main" id="{A2BAC00E-E410-9223-2230-8E6E596871CA}"/>
              </a:ext>
            </a:extLst>
          </p:cNvPr>
          <p:cNvPicPr>
            <a:picLocks noChangeAspect="1"/>
          </p:cNvPicPr>
          <p:nvPr/>
        </p:nvPicPr>
        <p:blipFill>
          <a:blip r:embed="rId3"/>
          <a:stretch>
            <a:fillRect/>
          </a:stretch>
        </p:blipFill>
        <p:spPr>
          <a:xfrm>
            <a:off x="227936" y="970837"/>
            <a:ext cx="4860924" cy="2620475"/>
          </a:xfrm>
          <a:prstGeom prst="rect">
            <a:avLst/>
          </a:prstGeom>
        </p:spPr>
      </p:pic>
      <p:pic>
        <p:nvPicPr>
          <p:cNvPr id="8" name="Picture 7">
            <a:extLst>
              <a:ext uri="{FF2B5EF4-FFF2-40B4-BE49-F238E27FC236}">
                <a16:creationId xmlns:a16="http://schemas.microsoft.com/office/drawing/2014/main" id="{B1D485D1-37CC-35DB-57C9-C223DDDAFAAA}"/>
              </a:ext>
            </a:extLst>
          </p:cNvPr>
          <p:cNvPicPr>
            <a:picLocks noChangeAspect="1"/>
          </p:cNvPicPr>
          <p:nvPr/>
        </p:nvPicPr>
        <p:blipFill>
          <a:blip r:embed="rId4"/>
          <a:stretch>
            <a:fillRect/>
          </a:stretch>
        </p:blipFill>
        <p:spPr>
          <a:xfrm>
            <a:off x="-426301" y="3731747"/>
            <a:ext cx="5130381" cy="3010076"/>
          </a:xfrm>
          <a:prstGeom prst="rect">
            <a:avLst/>
          </a:prstGeom>
        </p:spPr>
      </p:pic>
      <p:sp>
        <p:nvSpPr>
          <p:cNvPr id="10" name="Rectangle 9">
            <a:extLst>
              <a:ext uri="{FF2B5EF4-FFF2-40B4-BE49-F238E27FC236}">
                <a16:creationId xmlns:a16="http://schemas.microsoft.com/office/drawing/2014/main" id="{E5940DD0-4643-08A2-AD78-AB3A7D30BA9F}"/>
              </a:ext>
            </a:extLst>
          </p:cNvPr>
          <p:cNvSpPr/>
          <p:nvPr/>
        </p:nvSpPr>
        <p:spPr>
          <a:xfrm>
            <a:off x="6096000" y="721360"/>
            <a:ext cx="254000" cy="5598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C3364D4-3F18-7965-6F90-5F71A3EB849C}"/>
              </a:ext>
            </a:extLst>
          </p:cNvPr>
          <p:cNvSpPr/>
          <p:nvPr/>
        </p:nvSpPr>
        <p:spPr>
          <a:xfrm>
            <a:off x="5088860" y="721360"/>
            <a:ext cx="1007140" cy="167463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IN" dirty="0">
                <a:solidFill>
                  <a:schemeClr val="tx1"/>
                </a:solidFill>
              </a:rPr>
              <a:t>Projection</a:t>
            </a:r>
          </a:p>
        </p:txBody>
      </p:sp>
      <p:sp>
        <p:nvSpPr>
          <p:cNvPr id="12" name="Rectangle 11">
            <a:extLst>
              <a:ext uri="{FF2B5EF4-FFF2-40B4-BE49-F238E27FC236}">
                <a16:creationId xmlns:a16="http://schemas.microsoft.com/office/drawing/2014/main" id="{549D1CC7-3AD0-F812-7098-BF4E70AE12D9}"/>
              </a:ext>
            </a:extLst>
          </p:cNvPr>
          <p:cNvSpPr/>
          <p:nvPr/>
        </p:nvSpPr>
        <p:spPr>
          <a:xfrm>
            <a:off x="6350000" y="721360"/>
            <a:ext cx="1007140" cy="167463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IN" dirty="0">
                <a:solidFill>
                  <a:schemeClr val="tx1"/>
                </a:solidFill>
              </a:rPr>
              <a:t>Swiss Roll</a:t>
            </a:r>
          </a:p>
        </p:txBody>
      </p:sp>
      <p:pic>
        <p:nvPicPr>
          <p:cNvPr id="6146" name="Picture 2" descr="Extrude – Introduction to Engineering Design">
            <a:extLst>
              <a:ext uri="{FF2B5EF4-FFF2-40B4-BE49-F238E27FC236}">
                <a16:creationId xmlns:a16="http://schemas.microsoft.com/office/drawing/2014/main" id="{E7249726-1F85-6D8D-C805-C1D609F00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3960" y="2459687"/>
            <a:ext cx="1204068" cy="24036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BC0B9A2-15F6-E376-7793-9A653201288A}"/>
              </a:ext>
            </a:extLst>
          </p:cNvPr>
          <p:cNvPicPr>
            <a:picLocks noChangeAspect="1"/>
          </p:cNvPicPr>
          <p:nvPr/>
        </p:nvPicPr>
        <p:blipFill>
          <a:blip r:embed="rId6"/>
          <a:stretch>
            <a:fillRect/>
          </a:stretch>
        </p:blipFill>
        <p:spPr>
          <a:xfrm>
            <a:off x="6350000" y="2584182"/>
            <a:ext cx="2055091" cy="1027545"/>
          </a:xfrm>
          <a:prstGeom prst="rect">
            <a:avLst/>
          </a:prstGeom>
        </p:spPr>
      </p:pic>
      <p:pic>
        <p:nvPicPr>
          <p:cNvPr id="16" name="Picture 15">
            <a:extLst>
              <a:ext uri="{FF2B5EF4-FFF2-40B4-BE49-F238E27FC236}">
                <a16:creationId xmlns:a16="http://schemas.microsoft.com/office/drawing/2014/main" id="{FEAEAB3C-9B0A-CE1D-ECDB-D6B6B39D1F78}"/>
              </a:ext>
            </a:extLst>
          </p:cNvPr>
          <p:cNvPicPr>
            <a:picLocks noChangeAspect="1"/>
          </p:cNvPicPr>
          <p:nvPr/>
        </p:nvPicPr>
        <p:blipFill>
          <a:blip r:embed="rId7"/>
          <a:stretch>
            <a:fillRect/>
          </a:stretch>
        </p:blipFill>
        <p:spPr>
          <a:xfrm>
            <a:off x="8337041" y="2179075"/>
            <a:ext cx="3699640" cy="2358924"/>
          </a:xfrm>
          <a:prstGeom prst="rect">
            <a:avLst/>
          </a:prstGeom>
        </p:spPr>
      </p:pic>
      <p:pic>
        <p:nvPicPr>
          <p:cNvPr id="18" name="Picture 17">
            <a:extLst>
              <a:ext uri="{FF2B5EF4-FFF2-40B4-BE49-F238E27FC236}">
                <a16:creationId xmlns:a16="http://schemas.microsoft.com/office/drawing/2014/main" id="{E3CD4A3E-A47E-294F-8D2C-835823B4223E}"/>
              </a:ext>
            </a:extLst>
          </p:cNvPr>
          <p:cNvPicPr>
            <a:picLocks noChangeAspect="1"/>
          </p:cNvPicPr>
          <p:nvPr/>
        </p:nvPicPr>
        <p:blipFill rotWithShape="1">
          <a:blip r:embed="rId8"/>
          <a:srcRect b="7919"/>
          <a:stretch/>
        </p:blipFill>
        <p:spPr>
          <a:xfrm>
            <a:off x="6350000" y="4372533"/>
            <a:ext cx="5699760" cy="2425824"/>
          </a:xfrm>
          <a:prstGeom prst="rect">
            <a:avLst/>
          </a:prstGeom>
        </p:spPr>
      </p:pic>
      <p:pic>
        <p:nvPicPr>
          <p:cNvPr id="20" name="Picture 19" descr="A drawing of a curved line&#10;&#10;Description automatically generated with medium confidence">
            <a:extLst>
              <a:ext uri="{FF2B5EF4-FFF2-40B4-BE49-F238E27FC236}">
                <a16:creationId xmlns:a16="http://schemas.microsoft.com/office/drawing/2014/main" id="{94825168-9A4A-9EFC-4E05-6C151E1070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2297" y="33689"/>
            <a:ext cx="2079703" cy="2079703"/>
          </a:xfrm>
          <a:prstGeom prst="rect">
            <a:avLst/>
          </a:prstGeom>
        </p:spPr>
      </p:pic>
      <p:pic>
        <p:nvPicPr>
          <p:cNvPr id="22" name="Picture 21" descr="A computer screen shot of a corner&#10;&#10;Description automatically generated">
            <a:extLst>
              <a:ext uri="{FF2B5EF4-FFF2-40B4-BE49-F238E27FC236}">
                <a16:creationId xmlns:a16="http://schemas.microsoft.com/office/drawing/2014/main" id="{9266CA91-18ED-B0B0-B301-8FD723D1C2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1748" y="190407"/>
            <a:ext cx="2425940" cy="1672062"/>
          </a:xfrm>
          <a:prstGeom prst="rect">
            <a:avLst/>
          </a:prstGeom>
        </p:spPr>
      </p:pic>
      <mc:AlternateContent xmlns:mc="http://schemas.openxmlformats.org/markup-compatibility/2006" xmlns:p14="http://schemas.microsoft.com/office/powerpoint/2010/main">
        <mc:Choice Requires="p14">
          <p:contentPart p14:bwMode="auto" r:id="rId11">
            <p14:nvContentPartPr>
              <p14:cNvPr id="2" name="Ink 1">
                <a:extLst>
                  <a:ext uri="{FF2B5EF4-FFF2-40B4-BE49-F238E27FC236}">
                    <a16:creationId xmlns:a16="http://schemas.microsoft.com/office/drawing/2014/main" id="{3E2473C1-1F29-9A4F-8FA2-3CDFAD7443ED}"/>
                  </a:ext>
                </a:extLst>
              </p14:cNvPr>
              <p14:cNvContentPartPr/>
              <p14:nvPr/>
            </p14:nvContentPartPr>
            <p14:xfrm>
              <a:off x="1430640" y="4700160"/>
              <a:ext cx="8164800" cy="1285200"/>
            </p14:xfrm>
          </p:contentPart>
        </mc:Choice>
        <mc:Fallback xmlns="">
          <p:pic>
            <p:nvPicPr>
              <p:cNvPr id="2" name="Ink 1">
                <a:extLst>
                  <a:ext uri="{FF2B5EF4-FFF2-40B4-BE49-F238E27FC236}">
                    <a16:creationId xmlns:a16="http://schemas.microsoft.com/office/drawing/2014/main" id="{3E2473C1-1F29-9A4F-8FA2-3CDFAD7443ED}"/>
                  </a:ext>
                </a:extLst>
              </p:cNvPr>
              <p:cNvPicPr/>
              <p:nvPr/>
            </p:nvPicPr>
            <p:blipFill>
              <a:blip r:embed="rId12"/>
              <a:stretch>
                <a:fillRect/>
              </a:stretch>
            </p:blipFill>
            <p:spPr>
              <a:xfrm>
                <a:off x="1421280" y="4690800"/>
                <a:ext cx="8183520" cy="1303920"/>
              </a:xfrm>
              <a:prstGeom prst="rect">
                <a:avLst/>
              </a:prstGeom>
            </p:spPr>
          </p:pic>
        </mc:Fallback>
      </mc:AlternateContent>
    </p:spTree>
    <p:extLst>
      <p:ext uri="{BB962C8B-B14F-4D97-AF65-F5344CB8AC3E}">
        <p14:creationId xmlns:p14="http://schemas.microsoft.com/office/powerpoint/2010/main" val="2620553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2993</TotalTime>
  <Words>3977</Words>
  <Application>Microsoft Office PowerPoint</Application>
  <PresentationFormat>Widescreen</PresentationFormat>
  <Paragraphs>331</Paragraphs>
  <Slides>70</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Aptos</vt:lpstr>
      <vt:lpstr>Arial</vt:lpstr>
      <vt:lpstr>Calibri</vt:lpstr>
      <vt:lpstr>Calibri Light</vt:lpstr>
      <vt:lpstr>Cambria</vt:lpstr>
      <vt:lpstr>Century Gothic</vt:lpstr>
      <vt:lpstr>Symbol</vt:lpstr>
      <vt:lpstr>Wingdings</vt:lpstr>
      <vt:lpstr>Office Theme</vt:lpstr>
      <vt:lpstr>Dimensionality Reduction and Anomaly prediction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Session1: Introduction to Data-Driven Manufacturing and statistics</dc:title>
  <dc:creator>Arunkarthik Thangaraj</dc:creator>
  <cp:lastModifiedBy>Aakash Goel (MSTIC DS&amp;AI)</cp:lastModifiedBy>
  <cp:revision>396</cp:revision>
  <dcterms:created xsi:type="dcterms:W3CDTF">2023-10-16T14:03:13Z</dcterms:created>
  <dcterms:modified xsi:type="dcterms:W3CDTF">2025-06-15T12:18:46Z</dcterms:modified>
</cp:coreProperties>
</file>